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7" r:id="rId3"/>
  </p:sldMasterIdLst>
  <p:notesMasterIdLst>
    <p:notesMasterId r:id="rId5"/>
  </p:notesMasterIdLst>
  <p:sldIdLst>
    <p:sldId id="256" r:id="rId4"/>
    <p:sldId id="257" r:id="rId6"/>
    <p:sldId id="286"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x="9144000" cy="5143500"/>
  <p:notesSz cx="6858000" cy="9144000"/>
  <p:embeddedFontLst>
    <p:embeddedFont>
      <p:font typeface="Asap"/>
      <p:regular r:id="rId39"/>
    </p:embeddedFont>
    <p:embeddedFont>
      <p:font typeface="DM Sans"/>
      <p:regular r:id="rId40"/>
    </p:embeddedFont>
    <p:embeddedFont>
      <p:font typeface="Asap SemiBold"/>
      <p:bold r:id="rId41"/>
      <p:boldItalic r:id="rId42"/>
    </p:embeddedFont>
    <p:embeddedFont>
      <p:font typeface="Proxima Nova Semibold" panose="02000506030000020004"/>
      <p:regular r:id="rId43"/>
    </p:embeddedFont>
    <p:embeddedFont>
      <p:font typeface="Proxima Nova" panose="02000506030000020004"/>
      <p:regular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42177ED-0EFF-4CBF-983A-DC9462B89C3F}" styleName="Table_0">
    <a:wholeTbl>
      <a:tcTxStyle>
        <a:srgbClr val="000000"/>
        <a:latin typeface="Arial"/>
        <a:ea typeface="Arial"/>
        <a:cs typeface="Arial"/>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4" Type="http://schemas.openxmlformats.org/officeDocument/2006/relationships/font" Target="fonts/font6.fntdata"/><Relationship Id="rId43" Type="http://schemas.openxmlformats.org/officeDocument/2006/relationships/font" Target="fonts/font5.fntdata"/><Relationship Id="rId42" Type="http://schemas.openxmlformats.org/officeDocument/2006/relationships/font" Target="fonts/font4.fntdata"/><Relationship Id="rId41" Type="http://schemas.openxmlformats.org/officeDocument/2006/relationships/font" Target="fonts/font3.fntdata"/><Relationship Id="rId40" Type="http://schemas.openxmlformats.org/officeDocument/2006/relationships/font" Target="fonts/font2.fntdata"/><Relationship Id="rId4" Type="http://schemas.openxmlformats.org/officeDocument/2006/relationships/slide" Target="slides/slide1.xml"/><Relationship Id="rId39" Type="http://schemas.openxmlformats.org/officeDocument/2006/relationships/font" Target="fonts/font1.fntdata"/><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9" name="Shape 109"/>
        <p:cNvGrpSpPr/>
        <p:nvPr/>
      </p:nvGrpSpPr>
      <p:grpSpPr>
        <a:xfrm>
          <a:off x="0" y="0"/>
          <a:ext cx="0" cy="0"/>
          <a:chOff x="0" y="0"/>
          <a:chExt cx="0" cy="0"/>
        </a:xfrm>
      </p:grpSpPr>
      <p:sp>
        <p:nvSpPr>
          <p:cNvPr id="110" name="Google Shape;110;g255ecaddb77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55ecaddb77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a:t>大家好</a:t>
            </a:r>
            <a:r>
              <a:rPr lang="en-US" altLang="zh-CN"/>
              <a:t>, </a:t>
            </a:r>
            <a:r>
              <a:rPr lang="zh-CN" altLang="en-US"/>
              <a:t>今天跟分享的内容是使用</a:t>
            </a:r>
            <a:r>
              <a:rPr lang="en-US" altLang="zh-CN"/>
              <a:t>flask</a:t>
            </a:r>
            <a:r>
              <a:rPr lang="zh-CN" altLang="en-US"/>
              <a:t>框架实现一个简单的</a:t>
            </a:r>
            <a:r>
              <a:rPr lang="en-US" altLang="zh-CN"/>
              <a:t>todo</a:t>
            </a:r>
            <a:r>
              <a:rPr lang="zh-CN" altLang="en-US"/>
              <a:t>应用</a:t>
            </a:r>
            <a:r>
              <a:rPr lang="en-US" altLang="zh-CN"/>
              <a:t>.</a:t>
            </a:r>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4" name="Shape 604"/>
        <p:cNvGrpSpPr/>
        <p:nvPr/>
      </p:nvGrpSpPr>
      <p:grpSpPr>
        <a:xfrm>
          <a:off x="0" y="0"/>
          <a:ext cx="0" cy="0"/>
          <a:chOff x="0" y="0"/>
          <a:chExt cx="0" cy="0"/>
        </a:xfrm>
      </p:grpSpPr>
      <p:sp>
        <p:nvSpPr>
          <p:cNvPr id="605" name="Google Shape;605;g25851fae1fe_0_189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25851fae1fe_0_189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5" name="Shape 615"/>
        <p:cNvGrpSpPr/>
        <p:nvPr/>
      </p:nvGrpSpPr>
      <p:grpSpPr>
        <a:xfrm>
          <a:off x="0" y="0"/>
          <a:ext cx="0" cy="0"/>
          <a:chOff x="0" y="0"/>
          <a:chExt cx="0" cy="0"/>
        </a:xfrm>
      </p:grpSpPr>
      <p:sp>
        <p:nvSpPr>
          <p:cNvPr id="616" name="Google Shape;616;g135c9f142d8_0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135c9f142d8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1" name="Shape 651"/>
        <p:cNvGrpSpPr/>
        <p:nvPr/>
      </p:nvGrpSpPr>
      <p:grpSpPr>
        <a:xfrm>
          <a:off x="0" y="0"/>
          <a:ext cx="0" cy="0"/>
          <a:chOff x="0" y="0"/>
          <a:chExt cx="0" cy="0"/>
        </a:xfrm>
      </p:grpSpPr>
      <p:sp>
        <p:nvSpPr>
          <p:cNvPr id="652" name="Google Shape;652;ge207fd22f2_0_43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e207fd22f2_0_4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70" name="Shape 1270"/>
        <p:cNvGrpSpPr/>
        <p:nvPr/>
      </p:nvGrpSpPr>
      <p:grpSpPr>
        <a:xfrm>
          <a:off x="0" y="0"/>
          <a:ext cx="0" cy="0"/>
          <a:chOff x="0" y="0"/>
          <a:chExt cx="0" cy="0"/>
        </a:xfrm>
      </p:grpSpPr>
      <p:sp>
        <p:nvSpPr>
          <p:cNvPr id="1271" name="Google Shape;1271;ge207fd22f2_0_52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e207fd22f2_0_52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1" name="Shape 1281"/>
        <p:cNvGrpSpPr/>
        <p:nvPr/>
      </p:nvGrpSpPr>
      <p:grpSpPr>
        <a:xfrm>
          <a:off x="0" y="0"/>
          <a:ext cx="0" cy="0"/>
          <a:chOff x="0" y="0"/>
          <a:chExt cx="0" cy="0"/>
        </a:xfrm>
      </p:grpSpPr>
      <p:sp>
        <p:nvSpPr>
          <p:cNvPr id="1282" name="Google Shape;1282;g25851fae1fe_0_908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25851fae1fe_0_908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7" name="Shape 1287"/>
        <p:cNvGrpSpPr/>
        <p:nvPr/>
      </p:nvGrpSpPr>
      <p:grpSpPr>
        <a:xfrm>
          <a:off x="0" y="0"/>
          <a:ext cx="0" cy="0"/>
          <a:chOff x="0" y="0"/>
          <a:chExt cx="0" cy="0"/>
        </a:xfrm>
      </p:grpSpPr>
      <p:sp>
        <p:nvSpPr>
          <p:cNvPr id="1288" name="Google Shape;1288;g25851fae1fe_0_909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9" name="Google Shape;1289;g25851fae1fe_0_90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93" name="Shape 1293"/>
        <p:cNvGrpSpPr/>
        <p:nvPr/>
      </p:nvGrpSpPr>
      <p:grpSpPr>
        <a:xfrm>
          <a:off x="0" y="0"/>
          <a:ext cx="0" cy="0"/>
          <a:chOff x="0" y="0"/>
          <a:chExt cx="0" cy="0"/>
        </a:xfrm>
      </p:grpSpPr>
      <p:sp>
        <p:nvSpPr>
          <p:cNvPr id="1294" name="Google Shape;1294;g25851fae1fe_0_90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25851fae1fe_0_90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15" name="Shape 1315"/>
        <p:cNvGrpSpPr/>
        <p:nvPr/>
      </p:nvGrpSpPr>
      <p:grpSpPr>
        <a:xfrm>
          <a:off x="0" y="0"/>
          <a:ext cx="0" cy="0"/>
          <a:chOff x="0" y="0"/>
          <a:chExt cx="0" cy="0"/>
        </a:xfrm>
      </p:grpSpPr>
      <p:sp>
        <p:nvSpPr>
          <p:cNvPr id="1316" name="Google Shape;1316;g25851fae1fe_0_91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25851fae1fe_0_91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31" name="Shape 1331"/>
        <p:cNvGrpSpPr/>
        <p:nvPr/>
      </p:nvGrpSpPr>
      <p:grpSpPr>
        <a:xfrm>
          <a:off x="0" y="0"/>
          <a:ext cx="0" cy="0"/>
          <a:chOff x="0" y="0"/>
          <a:chExt cx="0" cy="0"/>
        </a:xfrm>
      </p:grpSpPr>
      <p:sp>
        <p:nvSpPr>
          <p:cNvPr id="1332" name="Google Shape;1332;g25851fae1fe_0_913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25851fae1fe_0_91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70" name="Shape 1670"/>
        <p:cNvGrpSpPr/>
        <p:nvPr/>
      </p:nvGrpSpPr>
      <p:grpSpPr>
        <a:xfrm>
          <a:off x="0" y="0"/>
          <a:ext cx="0" cy="0"/>
          <a:chOff x="0" y="0"/>
          <a:chExt cx="0" cy="0"/>
        </a:xfrm>
      </p:grpSpPr>
      <p:sp>
        <p:nvSpPr>
          <p:cNvPr id="1671" name="Google Shape;1671;g25851fae1fe_0_947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2" name="Google Shape;1672;g25851fae1fe_0_947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5" name="Shape 405"/>
        <p:cNvGrpSpPr/>
        <p:nvPr/>
      </p:nvGrpSpPr>
      <p:grpSpPr>
        <a:xfrm>
          <a:off x="0" y="0"/>
          <a:ext cx="0" cy="0"/>
          <a:chOff x="0" y="0"/>
          <a:chExt cx="0" cy="0"/>
        </a:xfrm>
      </p:grpSpPr>
      <p:sp>
        <p:nvSpPr>
          <p:cNvPr id="406" name="Google Shape;406;g255dfe8e199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55dfe8e199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a:t>市面上的工具琳琅满目， 但是一个完全契合自身需求的工具就很难找了， 很多人就会想</a:t>
            </a:r>
            <a:r>
              <a:rPr lang="en-US" altLang="zh-CN"/>
              <a:t>, </a:t>
            </a:r>
            <a:r>
              <a:rPr lang="zh-CN" altLang="en-US"/>
              <a:t>我自己搞一个出来都比这个更合理更好用</a:t>
            </a:r>
            <a:r>
              <a:rPr lang="en-US" altLang="zh-CN"/>
              <a:t>. </a:t>
            </a:r>
            <a:endParaRPr lang="en-US" altLang="zh-CN"/>
          </a:p>
          <a:p>
            <a:pPr marL="0" lvl="0" indent="0" algn="l" rtl="0">
              <a:spcBef>
                <a:spcPts val="0"/>
              </a:spcBef>
              <a:spcAft>
                <a:spcPts val="0"/>
              </a:spcAft>
              <a:buNone/>
            </a:pPr>
            <a:r>
              <a:rPr lang="zh-CN" altLang="en-US"/>
              <a:t>如何实现一个自己的小应用</a:t>
            </a:r>
            <a:r>
              <a:rPr lang="en-US" altLang="zh-CN"/>
              <a:t>, </a:t>
            </a:r>
            <a:r>
              <a:rPr lang="zh-CN" altLang="en-US"/>
              <a:t>有很多很多选择可以做</a:t>
            </a:r>
            <a:r>
              <a:rPr lang="en-US" altLang="zh-CN"/>
              <a:t>, </a:t>
            </a:r>
            <a:r>
              <a:rPr lang="zh-CN" altLang="en-US"/>
              <a:t>本文选择使用</a:t>
            </a:r>
            <a:r>
              <a:rPr lang="en-US" altLang="zh-CN"/>
              <a:t>Flask</a:t>
            </a:r>
            <a:r>
              <a:rPr lang="zh-CN" altLang="en-US"/>
              <a:t>实现</a:t>
            </a:r>
            <a:r>
              <a:rPr lang="en-US" altLang="zh-CN"/>
              <a:t>.</a:t>
            </a:r>
            <a:endParaRPr lang="en-US" altLang="zh-CN"/>
          </a:p>
          <a:p>
            <a:pPr marL="0" lvl="0" indent="0" algn="l" rtl="0">
              <a:spcBef>
                <a:spcPts val="0"/>
              </a:spcBef>
              <a:spcAft>
                <a:spcPts val="0"/>
              </a:spcAft>
              <a:buNone/>
            </a:pPr>
            <a:endParaRPr lang="en-US" altLang="zh-CN"/>
          </a:p>
          <a:p>
            <a:pPr marL="0" lvl="0" indent="0" algn="l" rtl="0">
              <a:spcBef>
                <a:spcPts val="0"/>
              </a:spcBef>
              <a:spcAft>
                <a:spcPts val="0"/>
              </a:spcAft>
              <a:buNone/>
            </a:pPr>
            <a:r>
              <a:rPr lang="zh-CN" altLang="en-US"/>
              <a:t>什么是</a:t>
            </a:r>
            <a:r>
              <a:rPr lang="en-US" altLang="zh-CN"/>
              <a:t>Flask</a:t>
            </a:r>
            <a:r>
              <a:rPr lang="zh-CN" altLang="en-US"/>
              <a:t>呢</a:t>
            </a:r>
            <a:r>
              <a:rPr lang="en-US" altLang="zh-CN"/>
              <a:t>? </a:t>
            </a:r>
            <a:endParaRPr lang="en-US" altLang="zh-CN"/>
          </a:p>
          <a:p>
            <a:pPr marL="0" lvl="0" indent="0" algn="l" rtl="0">
              <a:spcBef>
                <a:spcPts val="0"/>
              </a:spcBef>
              <a:spcAft>
                <a:spcPts val="0"/>
              </a:spcAft>
              <a:buNone/>
            </a:pPr>
            <a:endParaRPr lang="en-US" altLang="zh-CN"/>
          </a:p>
          <a:p>
            <a:pPr marL="0" lvl="0" indent="0" algn="l" rtl="0">
              <a:spcBef>
                <a:spcPts val="0"/>
              </a:spcBef>
              <a:spcAft>
                <a:spcPts val="0"/>
              </a:spcAft>
              <a:buNone/>
            </a:pPr>
            <a:r>
              <a:rPr lang="en-US" altLang="zh-CN"/>
              <a:t>Flask</a:t>
            </a:r>
            <a:r>
              <a:rPr lang="zh-CN" altLang="en-US"/>
              <a:t>是一个</a:t>
            </a:r>
            <a:r>
              <a:rPr lang="en-US" altLang="zh-CN"/>
              <a:t>Python</a:t>
            </a:r>
            <a:r>
              <a:rPr lang="zh-CN" altLang="en-US"/>
              <a:t>实现的轻量</a:t>
            </a:r>
            <a:r>
              <a:rPr lang="en-US" altLang="zh-CN"/>
              <a:t>web</a:t>
            </a:r>
            <a:r>
              <a:rPr lang="zh-CN" altLang="en-US"/>
              <a:t>框架</a:t>
            </a:r>
            <a:r>
              <a:rPr lang="en-US" altLang="zh-CN"/>
              <a:t>.  </a:t>
            </a:r>
            <a:r>
              <a:rPr lang="zh-CN" altLang="en-US"/>
              <a:t>而</a:t>
            </a:r>
            <a:r>
              <a:rPr lang="en-US" altLang="zh-CN"/>
              <a:t>Python</a:t>
            </a:r>
            <a:r>
              <a:rPr lang="zh-CN" altLang="en-US"/>
              <a:t>相信大家都有看过相关的视频和资料等</a:t>
            </a:r>
            <a:r>
              <a:rPr lang="en-US" altLang="zh-CN"/>
              <a:t>, </a:t>
            </a:r>
            <a:r>
              <a:rPr lang="zh-CN" altLang="en-US"/>
              <a:t>就不在这里班门弄斧了</a:t>
            </a:r>
            <a:r>
              <a:rPr lang="en-US" altLang="zh-CN"/>
              <a:t>.</a:t>
            </a:r>
            <a:endParaRPr lang="en-US" altLang="zh-CN"/>
          </a:p>
          <a:p>
            <a:pPr marL="0" lvl="0" indent="0" algn="l" rtl="0">
              <a:spcBef>
                <a:spcPts val="0"/>
              </a:spcBef>
              <a:spcAft>
                <a:spcPts val="0"/>
              </a:spcAft>
              <a:buNone/>
            </a:pPr>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71" name="Shape 3871"/>
        <p:cNvGrpSpPr/>
        <p:nvPr/>
      </p:nvGrpSpPr>
      <p:grpSpPr>
        <a:xfrm>
          <a:off x="0" y="0"/>
          <a:ext cx="0" cy="0"/>
          <a:chOff x="0" y="0"/>
          <a:chExt cx="0" cy="0"/>
        </a:xfrm>
      </p:grpSpPr>
      <p:sp>
        <p:nvSpPr>
          <p:cNvPr id="3872" name="Google Shape;3872;g25851fae1fe_0_1167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3" name="Google Shape;3873;g25851fae1fe_0_1167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90" name="Shape 4290"/>
        <p:cNvGrpSpPr/>
        <p:nvPr/>
      </p:nvGrpSpPr>
      <p:grpSpPr>
        <a:xfrm>
          <a:off x="0" y="0"/>
          <a:ext cx="0" cy="0"/>
          <a:chOff x="0" y="0"/>
          <a:chExt cx="0" cy="0"/>
        </a:xfrm>
      </p:grpSpPr>
      <p:sp>
        <p:nvSpPr>
          <p:cNvPr id="4291" name="Google Shape;4291;g25851fae1fe_0_1209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2" name="Google Shape;4292;g25851fae1fe_0_1209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60" name="Shape 4460"/>
        <p:cNvGrpSpPr/>
        <p:nvPr/>
      </p:nvGrpSpPr>
      <p:grpSpPr>
        <a:xfrm>
          <a:off x="0" y="0"/>
          <a:ext cx="0" cy="0"/>
          <a:chOff x="0" y="0"/>
          <a:chExt cx="0" cy="0"/>
        </a:xfrm>
      </p:grpSpPr>
      <p:sp>
        <p:nvSpPr>
          <p:cNvPr id="4461" name="Google Shape;4461;g25851fae1fe_0_122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2" name="Google Shape;4462;g25851fae1fe_0_122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65" name="Shape 4865"/>
        <p:cNvGrpSpPr/>
        <p:nvPr/>
      </p:nvGrpSpPr>
      <p:grpSpPr>
        <a:xfrm>
          <a:off x="0" y="0"/>
          <a:ext cx="0" cy="0"/>
          <a:chOff x="0" y="0"/>
          <a:chExt cx="0" cy="0"/>
        </a:xfrm>
      </p:grpSpPr>
      <p:sp>
        <p:nvSpPr>
          <p:cNvPr id="4866" name="Google Shape;4866;g25851fae1fe_0_1266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7" name="Google Shape;4867;g25851fae1fe_0_1266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45" name="Shape 5245"/>
        <p:cNvGrpSpPr/>
        <p:nvPr/>
      </p:nvGrpSpPr>
      <p:grpSpPr>
        <a:xfrm>
          <a:off x="0" y="0"/>
          <a:ext cx="0" cy="0"/>
          <a:chOff x="0" y="0"/>
          <a:chExt cx="0" cy="0"/>
        </a:xfrm>
      </p:grpSpPr>
      <p:sp>
        <p:nvSpPr>
          <p:cNvPr id="5246" name="Google Shape;5246;g25851fae1fe_0_130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7" name="Google Shape;5247;g25851fae1fe_0_130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71" name="Shape 5671"/>
        <p:cNvGrpSpPr/>
        <p:nvPr/>
      </p:nvGrpSpPr>
      <p:grpSpPr>
        <a:xfrm>
          <a:off x="0" y="0"/>
          <a:ext cx="0" cy="0"/>
          <a:chOff x="0" y="0"/>
          <a:chExt cx="0" cy="0"/>
        </a:xfrm>
      </p:grpSpPr>
      <p:sp>
        <p:nvSpPr>
          <p:cNvPr id="5672" name="Google Shape;5672;g25851fae1fe_0_134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3" name="Google Shape;5673;g25851fae1fe_0_134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32" name="Shape 6032"/>
        <p:cNvGrpSpPr/>
        <p:nvPr/>
      </p:nvGrpSpPr>
      <p:grpSpPr>
        <a:xfrm>
          <a:off x="0" y="0"/>
          <a:ext cx="0" cy="0"/>
          <a:chOff x="0" y="0"/>
          <a:chExt cx="0" cy="0"/>
        </a:xfrm>
      </p:grpSpPr>
      <p:sp>
        <p:nvSpPr>
          <p:cNvPr id="6033" name="Google Shape;6033;g25851fae1fe_0_138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4" name="Google Shape;6034;g25851fae1fe_0_138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42" name="Shape 6542"/>
        <p:cNvGrpSpPr/>
        <p:nvPr/>
      </p:nvGrpSpPr>
      <p:grpSpPr>
        <a:xfrm>
          <a:off x="0" y="0"/>
          <a:ext cx="0" cy="0"/>
          <a:chOff x="0" y="0"/>
          <a:chExt cx="0" cy="0"/>
        </a:xfrm>
      </p:grpSpPr>
      <p:sp>
        <p:nvSpPr>
          <p:cNvPr id="6543" name="Google Shape;6543;g25851fae1fe_0_1433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4" name="Google Shape;6544;g25851fae1fe_0_1433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62" name="Shape 7162"/>
        <p:cNvGrpSpPr/>
        <p:nvPr/>
      </p:nvGrpSpPr>
      <p:grpSpPr>
        <a:xfrm>
          <a:off x="0" y="0"/>
          <a:ext cx="0" cy="0"/>
          <a:chOff x="0" y="0"/>
          <a:chExt cx="0" cy="0"/>
        </a:xfrm>
      </p:grpSpPr>
      <p:sp>
        <p:nvSpPr>
          <p:cNvPr id="7163" name="Google Shape;7163;g25851fae1fe_0_1495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4" name="Google Shape;7164;g25851fae1fe_0_149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56" name="Shape 7756"/>
        <p:cNvGrpSpPr/>
        <p:nvPr/>
      </p:nvGrpSpPr>
      <p:grpSpPr>
        <a:xfrm>
          <a:off x="0" y="0"/>
          <a:ext cx="0" cy="0"/>
          <a:chOff x="0" y="0"/>
          <a:chExt cx="0" cy="0"/>
        </a:xfrm>
      </p:grpSpPr>
      <p:sp>
        <p:nvSpPr>
          <p:cNvPr id="7757" name="Google Shape;7757;g25851fae1fe_0_155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8" name="Google Shape;7758;g25851fae1fe_0_155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5" name="Shape 405"/>
        <p:cNvGrpSpPr/>
        <p:nvPr/>
      </p:nvGrpSpPr>
      <p:grpSpPr>
        <a:xfrm>
          <a:off x="0" y="0"/>
          <a:ext cx="0" cy="0"/>
          <a:chOff x="0" y="0"/>
          <a:chExt cx="0" cy="0"/>
        </a:xfrm>
      </p:grpSpPr>
      <p:sp>
        <p:nvSpPr>
          <p:cNvPr id="406" name="Google Shape;406;g255dfe8e199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55dfe8e199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a:sym typeface="+mn-ea"/>
              </a:rPr>
              <a:t>为什么使用</a:t>
            </a:r>
            <a:r>
              <a:rPr lang="en-US" altLang="zh-CN">
                <a:sym typeface="+mn-ea"/>
              </a:rPr>
              <a:t>Flask?</a:t>
            </a:r>
            <a:endParaRPr lang="en-US" altLang="zh-CN">
              <a:sym typeface="+mn-ea"/>
            </a:endParaRPr>
          </a:p>
          <a:p>
            <a:pPr marL="0" lvl="0" indent="0" algn="l" rtl="0">
              <a:spcBef>
                <a:spcPts val="0"/>
              </a:spcBef>
              <a:spcAft>
                <a:spcPts val="0"/>
              </a:spcAft>
              <a:buNone/>
            </a:pPr>
            <a:endParaRPr lang="en-US" altLang="zh-CN">
              <a:sym typeface="+mn-ea"/>
            </a:endParaRPr>
          </a:p>
          <a:p>
            <a:pPr marL="0" lvl="0" indent="0" algn="l" rtl="0">
              <a:spcBef>
                <a:spcPts val="0"/>
              </a:spcBef>
              <a:spcAft>
                <a:spcPts val="0"/>
              </a:spcAft>
              <a:buNone/>
            </a:pPr>
            <a:r>
              <a:rPr lang="zh-CN" altLang="en-US">
                <a:sym typeface="+mn-ea"/>
              </a:rPr>
              <a:t>就是简单</a:t>
            </a:r>
            <a:r>
              <a:rPr lang="en-US" altLang="zh-CN">
                <a:sym typeface="+mn-ea"/>
              </a:rPr>
              <a:t>, </a:t>
            </a:r>
            <a:r>
              <a:rPr lang="zh-CN" altLang="en-US">
                <a:sym typeface="+mn-ea"/>
              </a:rPr>
              <a:t>快速</a:t>
            </a:r>
            <a:r>
              <a:rPr lang="en-US" altLang="zh-CN">
                <a:sym typeface="+mn-ea"/>
              </a:rPr>
              <a:t>.  </a:t>
            </a:r>
            <a:endParaRPr lang="en-US" altLang="zh-CN">
              <a:sym typeface="+mn-ea"/>
            </a:endParaRPr>
          </a:p>
          <a:p>
            <a:pPr marL="0" lvl="0" indent="0" algn="l" rtl="0">
              <a:spcBef>
                <a:spcPts val="0"/>
              </a:spcBef>
              <a:spcAft>
                <a:spcPts val="0"/>
              </a:spcAft>
              <a:buNone/>
            </a:pPr>
            <a:endParaRPr lang="en-US" altLang="zh-CN">
              <a:sym typeface="+mn-ea"/>
            </a:endParaRPr>
          </a:p>
          <a:p>
            <a:pPr marL="0" lvl="0" indent="0" algn="l" rtl="0">
              <a:spcBef>
                <a:spcPts val="0"/>
              </a:spcBef>
              <a:spcAft>
                <a:spcPts val="0"/>
              </a:spcAft>
              <a:buNone/>
            </a:pPr>
            <a:r>
              <a:rPr lang="zh-CN" altLang="en-US">
                <a:sym typeface="+mn-ea"/>
              </a:rPr>
              <a:t>我感觉有必要强调一下</a:t>
            </a:r>
            <a:r>
              <a:rPr lang="en-US" altLang="zh-CN">
                <a:sym typeface="+mn-ea"/>
              </a:rPr>
              <a:t>, </a:t>
            </a:r>
            <a:r>
              <a:rPr lang="zh-CN" altLang="en-US">
                <a:sym typeface="+mn-ea"/>
              </a:rPr>
              <a:t>这儿不是为了学习而学习</a:t>
            </a:r>
            <a:r>
              <a:rPr lang="en-US" altLang="zh-CN">
                <a:sym typeface="+mn-ea"/>
              </a:rPr>
              <a:t>, </a:t>
            </a:r>
            <a:r>
              <a:rPr lang="zh-CN" altLang="en-US">
                <a:sym typeface="+mn-ea"/>
              </a:rPr>
              <a:t>而是为实现自己的目的</a:t>
            </a:r>
            <a:r>
              <a:rPr lang="en-US" altLang="zh-CN">
                <a:sym typeface="+mn-ea"/>
              </a:rPr>
              <a:t>, Flask</a:t>
            </a:r>
            <a:r>
              <a:rPr lang="zh-CN" altLang="en-US">
                <a:sym typeface="+mn-ea"/>
              </a:rPr>
              <a:t>只是实现目的</a:t>
            </a:r>
            <a:r>
              <a:rPr lang="zh-CN" altLang="en-US">
                <a:sym typeface="+mn-ea"/>
              </a:rPr>
              <a:t>的工具</a:t>
            </a:r>
            <a:r>
              <a:rPr lang="en-US" altLang="zh-CN">
                <a:sym typeface="+mn-ea"/>
              </a:rPr>
              <a:t>.</a:t>
            </a:r>
            <a:endParaRPr lang="en-US" altLang="zh-CN">
              <a:sym typeface="+mn-ea"/>
            </a:endParaRPr>
          </a:p>
          <a:p>
            <a:pPr marL="0" lvl="0" indent="0" algn="l" rtl="0">
              <a:spcBef>
                <a:spcPts val="0"/>
              </a:spcBef>
              <a:spcAft>
                <a:spcPts val="0"/>
              </a:spcAft>
              <a:buNone/>
            </a:pPr>
            <a:endParaRPr lang="en-US" altLang="zh-CN">
              <a:sym typeface="+mn-ea"/>
            </a:endParaRPr>
          </a:p>
          <a:p>
            <a:pPr marL="0" lvl="0" indent="0" algn="l" rtl="0">
              <a:spcBef>
                <a:spcPts val="0"/>
              </a:spcBef>
              <a:spcAft>
                <a:spcPts val="0"/>
              </a:spcAft>
              <a:buNone/>
            </a:pPr>
            <a:r>
              <a:rPr lang="zh-CN" altLang="en-US">
                <a:sym typeface="+mn-ea"/>
              </a:rPr>
              <a:t>很多时候</a:t>
            </a:r>
            <a:r>
              <a:rPr lang="en-US" altLang="zh-CN">
                <a:sym typeface="+mn-ea"/>
              </a:rPr>
              <a:t>, </a:t>
            </a:r>
            <a:r>
              <a:rPr lang="zh-CN" altLang="en-US">
                <a:sym typeface="+mn-ea"/>
              </a:rPr>
              <a:t>时刻明确自己的目的</a:t>
            </a:r>
            <a:r>
              <a:rPr lang="en-US" altLang="zh-CN">
                <a:sym typeface="+mn-ea"/>
              </a:rPr>
              <a:t>, </a:t>
            </a:r>
            <a:r>
              <a:rPr lang="zh-CN" altLang="en-US">
                <a:sym typeface="+mn-ea"/>
              </a:rPr>
              <a:t>相较于对细节实现更为关键</a:t>
            </a:r>
            <a:r>
              <a:rPr lang="en-US">
                <a:sym typeface="+mn-ea"/>
              </a:rPr>
              <a:t>, </a:t>
            </a:r>
            <a:r>
              <a:rPr lang="zh-CN" altLang="en-US">
                <a:sym typeface="+mn-ea"/>
              </a:rPr>
              <a:t>它可以让我们对事物的整体有一个更好的掌控</a:t>
            </a:r>
            <a:r>
              <a:rPr lang="en-US" altLang="zh-CN">
                <a:sym typeface="+mn-ea"/>
              </a:rPr>
              <a:t>, </a:t>
            </a:r>
            <a:r>
              <a:rPr lang="zh-CN" altLang="en-US">
                <a:sym typeface="+mn-ea"/>
              </a:rPr>
              <a:t>明确当下的问题</a:t>
            </a:r>
            <a:r>
              <a:rPr lang="en-US" altLang="zh-CN">
                <a:sym typeface="+mn-ea"/>
              </a:rPr>
              <a:t>, </a:t>
            </a:r>
            <a:r>
              <a:rPr lang="zh-CN" altLang="en-US">
                <a:sym typeface="+mn-ea"/>
              </a:rPr>
              <a:t>清楚未来的方向</a:t>
            </a:r>
            <a:r>
              <a:rPr lang="en-US" altLang="zh-CN">
                <a:sym typeface="+mn-ea"/>
              </a:rPr>
              <a:t>.</a:t>
            </a:r>
            <a:endParaRPr lang="en-US" altLang="zh-CN"/>
          </a:p>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77" name="Shape 8077"/>
        <p:cNvGrpSpPr/>
        <p:nvPr/>
      </p:nvGrpSpPr>
      <p:grpSpPr>
        <a:xfrm>
          <a:off x="0" y="0"/>
          <a:ext cx="0" cy="0"/>
          <a:chOff x="0" y="0"/>
          <a:chExt cx="0" cy="0"/>
        </a:xfrm>
      </p:grpSpPr>
      <p:sp>
        <p:nvSpPr>
          <p:cNvPr id="8078" name="Google Shape;8078;g25851fae1fe_0_1587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9" name="Google Shape;8079;g25851fae1fe_0_1587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385" name="Shape 8385"/>
        <p:cNvGrpSpPr/>
        <p:nvPr/>
      </p:nvGrpSpPr>
      <p:grpSpPr>
        <a:xfrm>
          <a:off x="0" y="0"/>
          <a:ext cx="0" cy="0"/>
          <a:chOff x="0" y="0"/>
          <a:chExt cx="0" cy="0"/>
        </a:xfrm>
      </p:grpSpPr>
      <p:sp>
        <p:nvSpPr>
          <p:cNvPr id="8386" name="Google Shape;8386;g25851fae1fe_0_178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25851fae1fe_0_178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9" name="Shape 439"/>
        <p:cNvGrpSpPr/>
        <p:nvPr/>
      </p:nvGrpSpPr>
      <p:grpSpPr>
        <a:xfrm>
          <a:off x="0" y="0"/>
          <a:ext cx="0" cy="0"/>
          <a:chOff x="0" y="0"/>
          <a:chExt cx="0" cy="0"/>
        </a:xfrm>
      </p:grpSpPr>
      <p:sp>
        <p:nvSpPr>
          <p:cNvPr id="440" name="Google Shape;440;g255dfe8e199_0_6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255dfe8e199_0_6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t>实现一个应用首先要做的就是需求分析</a:t>
            </a:r>
            <a:r>
              <a:rPr lang="en-US" altLang="zh-CN"/>
              <a:t>. </a:t>
            </a:r>
            <a:r>
              <a:rPr lang="zh-CN" altLang="en-US"/>
              <a:t>我认为一个待办应用应该有以下</a:t>
            </a:r>
            <a:r>
              <a:rPr lang="zh-CN" altLang="en-US"/>
              <a:t>这些特点</a:t>
            </a:r>
            <a:r>
              <a:rPr lang="en-US" altLang="zh-CN"/>
              <a:t>:</a:t>
            </a:r>
            <a:endParaRPr lang="en-US" altLang="zh-CN"/>
          </a:p>
          <a:p>
            <a:pPr marL="0" lvl="0" indent="0" algn="l" rtl="0">
              <a:spcBef>
                <a:spcPts val="0"/>
              </a:spcBef>
              <a:spcAft>
                <a:spcPts val="0"/>
              </a:spcAft>
              <a:buNone/>
            </a:pPr>
            <a:endParaRPr lang="en-US" altLang="zh-CN"/>
          </a:p>
          <a:p>
            <a:pPr marL="0" lvl="0" indent="0" algn="l" rtl="0">
              <a:spcBef>
                <a:spcPts val="0"/>
              </a:spcBef>
              <a:spcAft>
                <a:spcPts val="0"/>
              </a:spcAft>
              <a:buNone/>
            </a:pPr>
            <a:r>
              <a:rPr lang="en-US" altLang="zh-CN"/>
              <a:t>最基础地， </a:t>
            </a:r>
            <a:r>
              <a:rPr lang="zh-CN" altLang="en-US"/>
              <a:t>显示一个所有待办的列表</a:t>
            </a:r>
            <a:r>
              <a:rPr lang="en-US" altLang="zh-CN"/>
              <a:t>, </a:t>
            </a:r>
            <a:r>
              <a:rPr lang="zh-CN" altLang="en-US"/>
              <a:t>点击可以完成</a:t>
            </a:r>
            <a:r>
              <a:rPr lang="en-US" altLang="zh-CN"/>
              <a:t>, </a:t>
            </a:r>
            <a:r>
              <a:rPr lang="zh-CN" altLang="en-US"/>
              <a:t>完成后从列表中移除</a:t>
            </a:r>
            <a:endParaRPr lang="zh-CN" altLang="en-US"/>
          </a:p>
          <a:p>
            <a:pPr marL="0" lvl="0" indent="0" algn="l" rtl="0">
              <a:spcBef>
                <a:spcPts val="0"/>
              </a:spcBef>
              <a:spcAft>
                <a:spcPts val="0"/>
              </a:spcAft>
              <a:buNone/>
            </a:pPr>
            <a:endParaRPr lang="zh-CN" altLang="en-US"/>
          </a:p>
          <a:p>
            <a:pPr marL="0" lvl="0" indent="0" algn="l" rtl="0">
              <a:spcBef>
                <a:spcPts val="0"/>
              </a:spcBef>
              <a:spcAft>
                <a:spcPts val="0"/>
              </a:spcAft>
              <a:buNone/>
            </a:pPr>
            <a:r>
              <a:rPr lang="en-US" altLang="zh-CN"/>
              <a:t>一个添加待办</a:t>
            </a:r>
            <a:r>
              <a:rPr lang="zh-CN" altLang="en-US"/>
              <a:t>功能</a:t>
            </a:r>
            <a:r>
              <a:rPr lang="en-US" altLang="zh-CN"/>
              <a:t>， </a:t>
            </a:r>
            <a:r>
              <a:rPr lang="zh-CN" altLang="en-US"/>
              <a:t>描述这个事项中需要我做什么</a:t>
            </a:r>
            <a:r>
              <a:rPr lang="en-US" altLang="zh-CN"/>
              <a:t>, </a:t>
            </a:r>
            <a:r>
              <a:rPr lang="zh-CN" altLang="en-US"/>
              <a:t>并指定这个待办的截止完成时间</a:t>
            </a:r>
            <a:endParaRPr lang="zh-CN" altLang="en-US"/>
          </a:p>
          <a:p>
            <a:pPr marL="0" lvl="0" indent="0" algn="l" rtl="0">
              <a:spcBef>
                <a:spcPts val="0"/>
              </a:spcBef>
              <a:spcAft>
                <a:spcPts val="0"/>
              </a:spcAft>
              <a:buNone/>
            </a:pPr>
            <a:endParaRPr lang="en-US" altLang="zh-CN"/>
          </a:p>
          <a:p>
            <a:pPr marL="0" lvl="0" indent="0" algn="l" rtl="0">
              <a:spcBef>
                <a:spcPts val="0"/>
              </a:spcBef>
              <a:spcAft>
                <a:spcPts val="0"/>
              </a:spcAft>
              <a:buNone/>
            </a:pPr>
            <a:r>
              <a:rPr lang="en-US" altLang="zh-CN"/>
              <a:t>另外待办也是有一些区别的， 比如</a:t>
            </a:r>
            <a:r>
              <a:rPr lang="zh-CN" altLang="en-US"/>
              <a:t>我认为我应该将每天运动的事项添加到待办列表里</a:t>
            </a:r>
            <a:r>
              <a:rPr lang="en-US" altLang="zh-CN"/>
              <a:t>, </a:t>
            </a:r>
            <a:r>
              <a:rPr lang="zh-CN" altLang="en-US"/>
              <a:t>但是又不想每天都添加一次</a:t>
            </a:r>
            <a:r>
              <a:rPr lang="en-US" altLang="zh-CN"/>
              <a:t>, </a:t>
            </a:r>
            <a:r>
              <a:rPr lang="zh-CN" altLang="en-US"/>
              <a:t>所以我想应用可以帮我实现自动添加的需求</a:t>
            </a:r>
            <a:endParaRPr lang="zh-CN" altLang="en-US"/>
          </a:p>
          <a:p>
            <a:pPr marL="0" lvl="0" indent="0" algn="l" rtl="0">
              <a:spcBef>
                <a:spcPts val="0"/>
              </a:spcBef>
              <a:spcAft>
                <a:spcPts val="0"/>
              </a:spcAft>
              <a:buNone/>
            </a:pPr>
            <a:endParaRPr lang="zh-CN" altLang="en-US"/>
          </a:p>
          <a:p>
            <a:pPr marL="0" lvl="0" indent="0" algn="l" rtl="0">
              <a:spcBef>
                <a:spcPts val="0"/>
              </a:spcBef>
              <a:spcAft>
                <a:spcPts val="0"/>
              </a:spcAft>
              <a:buNone/>
            </a:pPr>
            <a:r>
              <a:rPr lang="zh-CN" altLang="en-US"/>
              <a:t>以上</a:t>
            </a:r>
            <a:r>
              <a:rPr lang="en-US" altLang="zh-CN"/>
              <a:t>, </a:t>
            </a:r>
            <a:r>
              <a:rPr lang="zh-CN" altLang="en-US"/>
              <a:t>就是我认为一个比较合理的待办应用应该的样子</a:t>
            </a:r>
            <a:endParaRPr lang="zh-CN" altLang="en-US"/>
          </a:p>
          <a:p>
            <a:pPr marL="0" lvl="0" indent="0" algn="l" rtl="0">
              <a:spcBef>
                <a:spcPts val="0"/>
              </a:spcBef>
              <a:spcAft>
                <a:spcPts val="0"/>
              </a:spcAft>
              <a:buNone/>
            </a:pPr>
            <a:endParaRPr lang="zh-CN" altLang="en-US"/>
          </a:p>
          <a:p>
            <a:pPr marL="0" lvl="0" indent="0" algn="l" rtl="0">
              <a:spcBef>
                <a:spcPts val="0"/>
              </a:spcBef>
              <a:spcAft>
                <a:spcPts val="0"/>
              </a:spcAft>
              <a:buNone/>
            </a:pP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9" name="Shape 469"/>
        <p:cNvGrpSpPr/>
        <p:nvPr/>
      </p:nvGrpSpPr>
      <p:grpSpPr>
        <a:xfrm>
          <a:off x="0" y="0"/>
          <a:ext cx="0" cy="0"/>
          <a:chOff x="0" y="0"/>
          <a:chExt cx="0" cy="0"/>
        </a:xfrm>
      </p:grpSpPr>
      <p:sp>
        <p:nvSpPr>
          <p:cNvPr id="470" name="Google Shape;470;g255dfe8e199_0_8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255dfe8e199_0_8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a:t>在应用实现之前需要一些</a:t>
            </a:r>
            <a:r>
              <a:rPr lang="zh-CN" altLang="en-US"/>
              <a:t>准备工作</a:t>
            </a:r>
            <a:endParaRPr lang="zh-CN" altLang="en-US"/>
          </a:p>
          <a:p>
            <a:pPr marL="0" lvl="0" indent="0" algn="l" rtl="0">
              <a:spcBef>
                <a:spcPts val="0"/>
              </a:spcBef>
              <a:spcAft>
                <a:spcPts val="0"/>
              </a:spcAft>
              <a:buNone/>
            </a:pPr>
            <a:endParaRPr lang="zh-CN" altLang="en-US"/>
          </a:p>
          <a:p>
            <a:pPr marL="0" lvl="0" indent="0" algn="l" rtl="0">
              <a:spcBef>
                <a:spcPts val="0"/>
              </a:spcBef>
              <a:spcAft>
                <a:spcPts val="0"/>
              </a:spcAft>
              <a:buNone/>
            </a:pPr>
            <a:r>
              <a:rPr lang="zh-CN" altLang="en-US"/>
              <a:t>有</a:t>
            </a:r>
            <a:r>
              <a:rPr lang="en-US" altLang="zh-CN"/>
              <a:t>python, Pycharm, Anaconda, Mysql</a:t>
            </a:r>
            <a:endParaRPr lang="en-US" altLang="zh-CN"/>
          </a:p>
          <a:p>
            <a:pPr marL="0" lvl="0" indent="0" algn="l" rtl="0">
              <a:spcBef>
                <a:spcPts val="0"/>
              </a:spcBef>
              <a:spcAft>
                <a:spcPts val="0"/>
              </a:spcAft>
              <a:buNone/>
            </a:pPr>
            <a:endParaRPr lang="en-US" altLang="zh-CN"/>
          </a:p>
          <a:p>
            <a:pPr marL="0" lvl="0" indent="0" algn="l" rtl="0">
              <a:spcBef>
                <a:spcPts val="0"/>
              </a:spcBef>
              <a:spcAft>
                <a:spcPts val="0"/>
              </a:spcAft>
              <a:buNone/>
            </a:pPr>
            <a:r>
              <a:rPr lang="en-US" altLang="zh-CN"/>
              <a:t>python</a:t>
            </a:r>
            <a:r>
              <a:rPr lang="zh-CN" altLang="en-US"/>
              <a:t>不用说</a:t>
            </a:r>
            <a:r>
              <a:rPr lang="en-US" altLang="zh-CN"/>
              <a:t>, pycharm</a:t>
            </a:r>
            <a:r>
              <a:rPr lang="zh-CN" altLang="en-US"/>
              <a:t>是一个编辑软件</a:t>
            </a:r>
            <a:r>
              <a:rPr lang="en-US" altLang="zh-CN"/>
              <a:t>, </a:t>
            </a:r>
            <a:r>
              <a:rPr lang="zh-CN" altLang="en-US"/>
              <a:t>就是写代码的软件</a:t>
            </a:r>
            <a:endParaRPr lang="zh-CN" altLang="en-US"/>
          </a:p>
          <a:p>
            <a:pPr marL="0" lvl="0" indent="0" algn="l" rtl="0">
              <a:spcBef>
                <a:spcPts val="0"/>
              </a:spcBef>
              <a:spcAft>
                <a:spcPts val="0"/>
              </a:spcAft>
              <a:buNone/>
            </a:pPr>
            <a:endParaRPr lang="zh-CN" altLang="en-US"/>
          </a:p>
          <a:p>
            <a:pPr marL="0" lvl="0" indent="0" algn="l" rtl="0">
              <a:spcBef>
                <a:spcPts val="0"/>
              </a:spcBef>
              <a:spcAft>
                <a:spcPts val="0"/>
              </a:spcAft>
              <a:buNone/>
            </a:pPr>
            <a:r>
              <a:rPr lang="en-US" altLang="zh-CN"/>
              <a:t>Anaconda, </a:t>
            </a:r>
            <a:r>
              <a:rPr lang="zh-CN" altLang="en-US"/>
              <a:t>这个是非必须的</a:t>
            </a:r>
            <a:r>
              <a:rPr lang="en-US" altLang="zh-CN"/>
              <a:t>, </a:t>
            </a:r>
            <a:r>
              <a:rPr lang="zh-CN" altLang="en-US"/>
              <a:t>是一个环境管理器</a:t>
            </a:r>
            <a:r>
              <a:rPr lang="en-US" altLang="zh-CN"/>
              <a:t>, </a:t>
            </a:r>
            <a:r>
              <a:rPr lang="zh-CN" altLang="en-US"/>
              <a:t>打个比方就是</a:t>
            </a:r>
            <a:r>
              <a:rPr lang="en-US" altLang="zh-CN"/>
              <a:t>, </a:t>
            </a:r>
            <a:r>
              <a:rPr lang="zh-CN" altLang="en-US"/>
              <a:t>你的表达可能需要结合对话双方之前交谈的内容</a:t>
            </a:r>
            <a:r>
              <a:rPr lang="en-US" altLang="zh-CN"/>
              <a:t>, </a:t>
            </a:r>
            <a:r>
              <a:rPr lang="zh-CN" altLang="en-US"/>
              <a:t>才能被正确的理解</a:t>
            </a:r>
            <a:r>
              <a:rPr lang="en-US" altLang="zh-CN"/>
              <a:t>. </a:t>
            </a:r>
            <a:r>
              <a:rPr lang="zh-CN" altLang="en-US"/>
              <a:t>在程序中就是在这些特殊的环境中</a:t>
            </a:r>
            <a:r>
              <a:rPr lang="en-US" altLang="zh-CN"/>
              <a:t>, </a:t>
            </a:r>
            <a:r>
              <a:rPr lang="zh-CN" altLang="en-US"/>
              <a:t>程序才会执行得到正确的结果</a:t>
            </a:r>
            <a:r>
              <a:rPr lang="en-US" altLang="zh-CN"/>
              <a:t>. Anaconda</a:t>
            </a:r>
            <a:r>
              <a:rPr lang="zh-CN" altLang="en-US"/>
              <a:t>只是使这个环境的管理更便捷</a:t>
            </a:r>
            <a:r>
              <a:rPr lang="zh-CN" altLang="en-US"/>
              <a:t>而已</a:t>
            </a:r>
            <a:endParaRPr lang="zh-CN" altLang="en-US"/>
          </a:p>
          <a:p>
            <a:pPr marL="0" lvl="0" indent="0" algn="l" rtl="0">
              <a:spcBef>
                <a:spcPts val="0"/>
              </a:spcBef>
              <a:spcAft>
                <a:spcPts val="0"/>
              </a:spcAft>
              <a:buNone/>
            </a:pPr>
            <a:endParaRPr lang="en-US" altLang="zh-CN"/>
          </a:p>
          <a:p>
            <a:pPr marL="0" lvl="0" indent="0" algn="l" rtl="0">
              <a:spcBef>
                <a:spcPts val="0"/>
              </a:spcBef>
              <a:spcAft>
                <a:spcPts val="0"/>
              </a:spcAft>
              <a:buNone/>
            </a:pPr>
            <a:r>
              <a:rPr lang="zh-CN" altLang="en-US"/>
              <a:t>然后就是</a:t>
            </a:r>
            <a:r>
              <a:rPr lang="en-US" altLang="zh-CN"/>
              <a:t>Mysql, </a:t>
            </a:r>
            <a:r>
              <a:rPr lang="zh-CN" altLang="en-US"/>
              <a:t>这个之前占勇有讲过</a:t>
            </a:r>
            <a:endParaRPr lang="zh-CN" altLang="en-US"/>
          </a:p>
          <a:p>
            <a:pPr marL="0" lvl="0" indent="0" algn="l" rtl="0">
              <a:spcBef>
                <a:spcPts val="0"/>
              </a:spcBef>
              <a:spcAft>
                <a:spcPts val="0"/>
              </a:spcAft>
              <a:buNone/>
            </a:pPr>
            <a:endParaRPr lang="zh-CN" altLang="en-US"/>
          </a:p>
          <a:p>
            <a:pPr marL="0" lvl="0" indent="0" algn="l" rtl="0">
              <a:spcBef>
                <a:spcPts val="0"/>
              </a:spcBef>
              <a:spcAft>
                <a:spcPts val="0"/>
              </a:spcAft>
              <a:buNone/>
            </a:pPr>
            <a:r>
              <a:rPr lang="zh-CN" altLang="en-US"/>
              <a:t>下载完这些软件</a:t>
            </a:r>
            <a:r>
              <a:rPr lang="en-US" altLang="zh-CN"/>
              <a:t>, </a:t>
            </a:r>
            <a:r>
              <a:rPr lang="zh-CN" altLang="en-US"/>
              <a:t>点点下一步就行了</a:t>
            </a:r>
            <a:endParaRPr lang="zh-CN" altLang="en-US"/>
          </a:p>
          <a:p>
            <a:pPr marL="0" lvl="0" indent="0" algn="l" rtl="0">
              <a:spcBef>
                <a:spcPts val="0"/>
              </a:spcBef>
              <a:spcAft>
                <a:spcPts val="0"/>
              </a:spcAft>
              <a:buNone/>
            </a:pP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8" name="Shape 528"/>
        <p:cNvGrpSpPr/>
        <p:nvPr/>
      </p:nvGrpSpPr>
      <p:grpSpPr>
        <a:xfrm>
          <a:off x="0" y="0"/>
          <a:ext cx="0" cy="0"/>
          <a:chOff x="0" y="0"/>
          <a:chExt cx="0" cy="0"/>
        </a:xfrm>
      </p:grpSpPr>
      <p:sp>
        <p:nvSpPr>
          <p:cNvPr id="529" name="Google Shape;529;g25851fae1fe_0_18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5851fae1fe_0_18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9" name="Shape 559"/>
        <p:cNvGrpSpPr/>
        <p:nvPr/>
      </p:nvGrpSpPr>
      <p:grpSpPr>
        <a:xfrm>
          <a:off x="0" y="0"/>
          <a:ext cx="0" cy="0"/>
          <a:chOff x="0" y="0"/>
          <a:chExt cx="0" cy="0"/>
        </a:xfrm>
      </p:grpSpPr>
      <p:sp>
        <p:nvSpPr>
          <p:cNvPr id="560" name="Google Shape;560;g255dfe8e199_0_7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255dfe8e199_0_7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84" name="Shape 584"/>
        <p:cNvGrpSpPr/>
        <p:nvPr/>
      </p:nvGrpSpPr>
      <p:grpSpPr>
        <a:xfrm>
          <a:off x="0" y="0"/>
          <a:ext cx="0" cy="0"/>
          <a:chOff x="0" y="0"/>
          <a:chExt cx="0" cy="0"/>
        </a:xfrm>
      </p:grpSpPr>
      <p:sp>
        <p:nvSpPr>
          <p:cNvPr id="585" name="Google Shape;585;g25851fae1fe_0_18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25851fae1fe_0_18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1" name="Shape 591"/>
        <p:cNvGrpSpPr/>
        <p:nvPr/>
      </p:nvGrpSpPr>
      <p:grpSpPr>
        <a:xfrm>
          <a:off x="0" y="0"/>
          <a:ext cx="0" cy="0"/>
          <a:chOff x="0" y="0"/>
          <a:chExt cx="0" cy="0"/>
        </a:xfrm>
      </p:grpSpPr>
      <p:sp>
        <p:nvSpPr>
          <p:cNvPr id="592" name="Google Shape;592;g25851fae1fe_0_186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25851fae1fe_0_186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552375" y="1481550"/>
            <a:ext cx="4878600" cy="21804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grpSp>
        <p:nvGrpSpPr>
          <p:cNvPr id="10" name="Google Shape;10;p2"/>
          <p:cNvGrpSpPr/>
          <p:nvPr/>
        </p:nvGrpSpPr>
        <p:grpSpPr>
          <a:xfrm>
            <a:off x="0" y="0"/>
            <a:ext cx="9655300" cy="1906125"/>
            <a:chOff x="0" y="0"/>
            <a:chExt cx="9655300" cy="1906125"/>
          </a:xfrm>
        </p:grpSpPr>
        <p:grpSp>
          <p:nvGrpSpPr>
            <p:cNvPr id="11" name="Google Shape;11;p2"/>
            <p:cNvGrpSpPr/>
            <p:nvPr/>
          </p:nvGrpSpPr>
          <p:grpSpPr>
            <a:xfrm>
              <a:off x="8487250" y="259425"/>
              <a:ext cx="1168050" cy="1646700"/>
              <a:chOff x="8487250" y="259425"/>
              <a:chExt cx="1168050" cy="1646700"/>
            </a:xfrm>
          </p:grpSpPr>
          <p:sp>
            <p:nvSpPr>
              <p:cNvPr id="12" name="Google Shape;12;p2"/>
              <p:cNvSpPr/>
              <p:nvPr/>
            </p:nvSpPr>
            <p:spPr>
              <a:xfrm>
                <a:off x="8617600" y="259425"/>
                <a:ext cx="1037700" cy="1646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8487250" y="10151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 name="Google Shape;14;p2"/>
            <p:cNvGrpSpPr/>
            <p:nvPr/>
          </p:nvGrpSpPr>
          <p:grpSpPr>
            <a:xfrm>
              <a:off x="0" y="0"/>
              <a:ext cx="1059625" cy="1481534"/>
              <a:chOff x="0" y="0"/>
              <a:chExt cx="1059625" cy="1481534"/>
            </a:xfrm>
          </p:grpSpPr>
          <p:sp>
            <p:nvSpPr>
              <p:cNvPr id="15" name="Google Shape;15;p2"/>
              <p:cNvSpPr/>
              <p:nvPr/>
            </p:nvSpPr>
            <p:spPr>
              <a:xfrm>
                <a:off x="0" y="0"/>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a:off x="811525" y="415450"/>
                <a:ext cx="248100" cy="248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 name="Google Shape;17;p2"/>
          <p:cNvGrpSpPr/>
          <p:nvPr/>
        </p:nvGrpSpPr>
        <p:grpSpPr>
          <a:xfrm rot="5400000">
            <a:off x="4430567" y="-1321749"/>
            <a:ext cx="1416414" cy="2617284"/>
            <a:chOff x="-708712" y="-1135634"/>
            <a:chExt cx="1416414" cy="2617284"/>
          </a:xfrm>
        </p:grpSpPr>
        <p:sp>
          <p:nvSpPr>
            <p:cNvPr id="18" name="Google Shape;18;p2"/>
            <p:cNvSpPr/>
            <p:nvPr/>
          </p:nvSpPr>
          <p:spPr>
            <a:xfrm>
              <a:off x="-708712" y="65350"/>
              <a:ext cx="1416300" cy="1416300"/>
            </a:xfrm>
            <a:prstGeom prst="pie">
              <a:avLst>
                <a:gd name="adj1" fmla="val 0"/>
                <a:gd name="adj2" fmla="val 540102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2" y="-1135634"/>
              <a:ext cx="707700" cy="191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59" name="Shape 59"/>
        <p:cNvGrpSpPr/>
        <p:nvPr/>
      </p:nvGrpSpPr>
      <p:grpSpPr>
        <a:xfrm>
          <a:off x="0" y="0"/>
          <a:ext cx="0" cy="0"/>
          <a:chOff x="0" y="0"/>
          <a:chExt cx="0" cy="0"/>
        </a:xfrm>
      </p:grpSpPr>
      <p:sp>
        <p:nvSpPr>
          <p:cNvPr id="60" name="Google Shape;60;p11"/>
          <p:cNvSpPr txBox="1"/>
          <p:nvPr>
            <p:ph type="title" hasCustomPrompt="1"/>
          </p:nvPr>
        </p:nvSpPr>
        <p:spPr>
          <a:xfrm>
            <a:off x="1284000" y="1952850"/>
            <a:ext cx="6576000" cy="7995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p:nvPr>
            <p:ph type="subTitle" idx="1"/>
          </p:nvPr>
        </p:nvSpPr>
        <p:spPr>
          <a:xfrm>
            <a:off x="1284000" y="2816250"/>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62"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63" name="Shape 63"/>
        <p:cNvGrpSpPr/>
        <p:nvPr/>
      </p:nvGrpSpPr>
      <p:grpSpPr>
        <a:xfrm>
          <a:off x="0" y="0"/>
          <a:ext cx="0" cy="0"/>
          <a:chOff x="0" y="0"/>
          <a:chExt cx="0" cy="0"/>
        </a:xfrm>
      </p:grpSpPr>
      <p:sp>
        <p:nvSpPr>
          <p:cNvPr id="64" name="Google Shape;64;p13"/>
          <p:cNvSpPr txBox="1"/>
          <p:nvPr>
            <p:ph type="subTitle" idx="1"/>
          </p:nvPr>
        </p:nvSpPr>
        <p:spPr>
          <a:xfrm>
            <a:off x="715100" y="2019650"/>
            <a:ext cx="5091900" cy="2445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2"/>
              </a:buClr>
              <a:buSzPts val="1400"/>
              <a:buChar char="●"/>
              <a:defRPr/>
            </a:lvl1pPr>
            <a:lvl2pPr lvl="1" algn="r" rtl="0">
              <a:lnSpc>
                <a:spcPct val="100000"/>
              </a:lnSpc>
              <a:spcBef>
                <a:spcPts val="1000"/>
              </a:spcBef>
              <a:spcAft>
                <a:spcPts val="0"/>
              </a:spcAft>
              <a:buSzPts val="1400"/>
              <a:buChar char="○"/>
              <a:defRPr/>
            </a:lvl2pPr>
            <a:lvl3pPr lvl="2" algn="r" rtl="0">
              <a:lnSpc>
                <a:spcPct val="100000"/>
              </a:lnSpc>
              <a:spcBef>
                <a:spcPts val="0"/>
              </a:spcBef>
              <a:spcAft>
                <a:spcPts val="0"/>
              </a:spcAft>
              <a:buSzPts val="1400"/>
              <a:buChar char="■"/>
              <a:defRPr/>
            </a:lvl3pPr>
            <a:lvl4pPr lvl="3" algn="r" rtl="0">
              <a:lnSpc>
                <a:spcPct val="100000"/>
              </a:lnSpc>
              <a:spcBef>
                <a:spcPts val="0"/>
              </a:spcBef>
              <a:spcAft>
                <a:spcPts val="0"/>
              </a:spcAft>
              <a:buSzPts val="1400"/>
              <a:buChar char="●"/>
              <a:defRPr/>
            </a:lvl4pPr>
            <a:lvl5pPr lvl="4" algn="r" rtl="0">
              <a:lnSpc>
                <a:spcPct val="100000"/>
              </a:lnSpc>
              <a:spcBef>
                <a:spcPts val="0"/>
              </a:spcBef>
              <a:spcAft>
                <a:spcPts val="0"/>
              </a:spcAft>
              <a:buSzPts val="1400"/>
              <a:buChar char="○"/>
              <a:defRPr/>
            </a:lvl5pPr>
            <a:lvl6pPr lvl="5" algn="r" rtl="0">
              <a:lnSpc>
                <a:spcPct val="100000"/>
              </a:lnSpc>
              <a:spcBef>
                <a:spcPts val="0"/>
              </a:spcBef>
              <a:spcAft>
                <a:spcPts val="0"/>
              </a:spcAft>
              <a:buSzPts val="1400"/>
              <a:buChar char="■"/>
              <a:defRPr/>
            </a:lvl6pPr>
            <a:lvl7pPr lvl="6" algn="r" rtl="0">
              <a:lnSpc>
                <a:spcPct val="100000"/>
              </a:lnSpc>
              <a:spcBef>
                <a:spcPts val="0"/>
              </a:spcBef>
              <a:spcAft>
                <a:spcPts val="0"/>
              </a:spcAft>
              <a:buSzPts val="1400"/>
              <a:buChar char="●"/>
              <a:defRPr/>
            </a:lvl7pPr>
            <a:lvl8pPr lvl="7" algn="r" rtl="0">
              <a:lnSpc>
                <a:spcPct val="100000"/>
              </a:lnSpc>
              <a:spcBef>
                <a:spcPts val="0"/>
              </a:spcBef>
              <a:spcAft>
                <a:spcPts val="0"/>
              </a:spcAft>
              <a:buSzPts val="1400"/>
              <a:buChar char="○"/>
              <a:defRPr/>
            </a:lvl8pPr>
            <a:lvl9pPr lvl="8" algn="r" rtl="0">
              <a:lnSpc>
                <a:spcPct val="100000"/>
              </a:lnSpc>
              <a:spcBef>
                <a:spcPts val="0"/>
              </a:spcBef>
              <a:spcAft>
                <a:spcPts val="0"/>
              </a:spcAft>
              <a:buSzPts val="1400"/>
              <a:buChar char="■"/>
              <a:defRPr/>
            </a:lvl9pPr>
          </a:lstStyle>
          <a:p/>
        </p:txBody>
      </p:sp>
      <p:sp>
        <p:nvSpPr>
          <p:cNvPr id="65" name="Google Shape;65;p13"/>
          <p:cNvSpPr txBox="1"/>
          <p:nvPr>
            <p:ph type="title"/>
          </p:nvPr>
        </p:nvSpPr>
        <p:spPr>
          <a:xfrm>
            <a:off x="7151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p:txBody>
      </p:sp>
      <p:sp>
        <p:nvSpPr>
          <p:cNvPr id="66" name="Google Shape;66;p13"/>
          <p:cNvSpPr txBox="1"/>
          <p:nvPr>
            <p:ph type="subTitle" idx="2"/>
          </p:nvPr>
        </p:nvSpPr>
        <p:spPr>
          <a:xfrm>
            <a:off x="715100" y="1421250"/>
            <a:ext cx="5091900" cy="47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1pPr>
            <a:lvl2pPr lvl="1"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2pPr>
            <a:lvl3pPr lvl="2"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3pPr>
            <a:lvl4pPr lvl="3"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4pPr>
            <a:lvl5pPr lvl="4"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5pPr>
            <a:lvl6pPr lvl="5"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6pPr>
            <a:lvl7pPr lvl="6"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7pPr>
            <a:lvl8pPr lvl="7"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8pPr>
            <a:lvl9pPr lvl="8"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9pPr>
          </a:lstStyle>
          <a:p/>
        </p:txBody>
      </p:sp>
      <p:grpSp>
        <p:nvGrpSpPr>
          <p:cNvPr id="67" name="Google Shape;67;p13"/>
          <p:cNvGrpSpPr/>
          <p:nvPr/>
        </p:nvGrpSpPr>
        <p:grpSpPr>
          <a:xfrm>
            <a:off x="372275" y="4479950"/>
            <a:ext cx="2247000" cy="1161750"/>
            <a:chOff x="372275" y="4479950"/>
            <a:chExt cx="2247000" cy="1161750"/>
          </a:xfrm>
        </p:grpSpPr>
        <p:sp>
          <p:nvSpPr>
            <p:cNvPr id="68" name="Google Shape;68;p13"/>
            <p:cNvSpPr/>
            <p:nvPr/>
          </p:nvSpPr>
          <p:spPr>
            <a:xfrm rot="5400000" flipH="1">
              <a:off x="976925" y="3999350"/>
              <a:ext cx="1037700" cy="22470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13"/>
            <p:cNvSpPr/>
            <p:nvPr/>
          </p:nvSpPr>
          <p:spPr>
            <a:xfrm>
              <a:off x="1371713" y="4479950"/>
              <a:ext cx="248100" cy="24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0" name="Google Shape;70;p13"/>
          <p:cNvSpPr/>
          <p:nvPr/>
        </p:nvSpPr>
        <p:spPr>
          <a:xfrm rot="10800000">
            <a:off x="8236900" y="732130"/>
            <a:ext cx="907111" cy="1402608"/>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71" name="Shape 71"/>
        <p:cNvGrpSpPr/>
        <p:nvPr/>
      </p:nvGrpSpPr>
      <p:grpSpPr>
        <a:xfrm>
          <a:off x="0" y="0"/>
          <a:ext cx="0" cy="0"/>
          <a:chOff x="0" y="0"/>
          <a:chExt cx="0" cy="0"/>
        </a:xfrm>
      </p:grpSpPr>
      <p:sp>
        <p:nvSpPr>
          <p:cNvPr id="72" name="Google Shape;72;p14"/>
          <p:cNvSpPr txBox="1"/>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
        <p:nvSpPr>
          <p:cNvPr id="73" name="Google Shape;73;p14"/>
          <p:cNvSpPr txBox="1"/>
          <p:nvPr>
            <p:ph type="body" idx="1"/>
          </p:nvPr>
        </p:nvSpPr>
        <p:spPr>
          <a:xfrm>
            <a:off x="720000" y="1381075"/>
            <a:ext cx="7086000" cy="1575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DM Sans Medium"/>
              <a:buChar char="●"/>
              <a:defRPr/>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p:txBody>
      </p:sp>
      <p:grpSp>
        <p:nvGrpSpPr>
          <p:cNvPr id="74" name="Google Shape;74;p14"/>
          <p:cNvGrpSpPr/>
          <p:nvPr/>
        </p:nvGrpSpPr>
        <p:grpSpPr>
          <a:xfrm>
            <a:off x="8072075" y="965375"/>
            <a:ext cx="1071930" cy="1481534"/>
            <a:chOff x="8072075" y="3438775"/>
            <a:chExt cx="1071930" cy="1481534"/>
          </a:xfrm>
        </p:grpSpPr>
        <p:sp>
          <p:nvSpPr>
            <p:cNvPr id="75" name="Google Shape;75;p14"/>
            <p:cNvSpPr/>
            <p:nvPr/>
          </p:nvSpPr>
          <p:spPr>
            <a:xfrm flipH="1">
              <a:off x="8185850" y="3438775"/>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14"/>
            <p:cNvSpPr/>
            <p:nvPr/>
          </p:nvSpPr>
          <p:spPr>
            <a:xfrm>
              <a:off x="8072075" y="38204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77" name="Shape 77"/>
        <p:cNvGrpSpPr/>
        <p:nvPr/>
      </p:nvGrpSpPr>
      <p:grpSpPr>
        <a:xfrm>
          <a:off x="0" y="0"/>
          <a:ext cx="0" cy="0"/>
          <a:chOff x="0" y="0"/>
          <a:chExt cx="0" cy="0"/>
        </a:xfrm>
      </p:grpSpPr>
      <p:sp>
        <p:nvSpPr>
          <p:cNvPr id="78" name="Google Shape;78;p15"/>
          <p:cNvSpPr txBox="1"/>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
        <p:nvSpPr>
          <p:cNvPr id="79" name="Google Shape;79;p15"/>
          <p:cNvSpPr txBox="1"/>
          <p:nvPr>
            <p:ph type="body" idx="1"/>
          </p:nvPr>
        </p:nvSpPr>
        <p:spPr>
          <a:xfrm>
            <a:off x="720000" y="1317850"/>
            <a:ext cx="5937300" cy="20022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Font typeface="DM Sans Medium"/>
              <a:buChar char="●"/>
              <a:defRPr/>
            </a:lvl1pPr>
            <a:lvl2pPr marL="914400" lvl="1" indent="-317500" rtl="0">
              <a:lnSpc>
                <a:spcPct val="115000"/>
              </a:lnSpc>
              <a:spcBef>
                <a:spcPts val="100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p:txBody>
      </p:sp>
      <p:sp>
        <p:nvSpPr>
          <p:cNvPr id="80" name="Google Shape;80;p15"/>
          <p:cNvSpPr/>
          <p:nvPr/>
        </p:nvSpPr>
        <p:spPr>
          <a:xfrm>
            <a:off x="8598000" y="2073513"/>
            <a:ext cx="1037700" cy="16467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TITLE_AND_BODY_1_1_1">
    <p:spTree>
      <p:nvGrpSpPr>
        <p:cNvPr id="81" name="Shape 81"/>
        <p:cNvGrpSpPr/>
        <p:nvPr/>
      </p:nvGrpSpPr>
      <p:grpSpPr>
        <a:xfrm>
          <a:off x="0" y="0"/>
          <a:ext cx="0" cy="0"/>
          <a:chOff x="0" y="0"/>
          <a:chExt cx="0" cy="0"/>
        </a:xfrm>
      </p:grpSpPr>
      <p:sp>
        <p:nvSpPr>
          <p:cNvPr id="82" name="Google Shape;82;p16"/>
          <p:cNvSpPr txBox="1"/>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
        <p:nvSpPr>
          <p:cNvPr id="83" name="Google Shape;83;p16"/>
          <p:cNvSpPr/>
          <p:nvPr/>
        </p:nvSpPr>
        <p:spPr>
          <a:xfrm>
            <a:off x="8598000" y="2073513"/>
            <a:ext cx="1037700" cy="16467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16"/>
          <p:cNvSpPr txBox="1"/>
          <p:nvPr>
            <p:ph type="subTitle" idx="1"/>
          </p:nvPr>
        </p:nvSpPr>
        <p:spPr>
          <a:xfrm>
            <a:off x="720075" y="2019650"/>
            <a:ext cx="5733600" cy="1702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5" name="Google Shape;85;p16"/>
          <p:cNvSpPr txBox="1"/>
          <p:nvPr>
            <p:ph type="subTitle" idx="2"/>
          </p:nvPr>
        </p:nvSpPr>
        <p:spPr>
          <a:xfrm>
            <a:off x="715100" y="1421250"/>
            <a:ext cx="5733600" cy="47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1pPr>
            <a:lvl2pPr lvl="1"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2pPr>
            <a:lvl3pPr lvl="2"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3pPr>
            <a:lvl4pPr lvl="3"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4pPr>
            <a:lvl5pPr lvl="4"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5pPr>
            <a:lvl6pPr lvl="5"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6pPr>
            <a:lvl7pPr lvl="6"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7pPr>
            <a:lvl8pPr lvl="7"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8pPr>
            <a:lvl9pPr lvl="8"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86" name="Shape 86"/>
        <p:cNvGrpSpPr/>
        <p:nvPr/>
      </p:nvGrpSpPr>
      <p:grpSpPr>
        <a:xfrm>
          <a:off x="0" y="0"/>
          <a:ext cx="0" cy="0"/>
          <a:chOff x="0" y="0"/>
          <a:chExt cx="0" cy="0"/>
        </a:xfrm>
      </p:grpSpPr>
      <p:sp>
        <p:nvSpPr>
          <p:cNvPr id="87" name="Google Shape;87;p17"/>
          <p:cNvSpPr txBox="1"/>
          <p:nvPr>
            <p:ph type="title"/>
          </p:nvPr>
        </p:nvSpPr>
        <p:spPr>
          <a:xfrm>
            <a:off x="1097500" y="540000"/>
            <a:ext cx="44481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 name="Google Shape;88;p17"/>
          <p:cNvSpPr txBox="1"/>
          <p:nvPr>
            <p:ph type="subTitle" idx="1"/>
          </p:nvPr>
        </p:nvSpPr>
        <p:spPr>
          <a:xfrm>
            <a:off x="1097500" y="1583938"/>
            <a:ext cx="4448100" cy="1231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89" name="Google Shape;89;p17"/>
          <p:cNvSpPr txBox="1"/>
          <p:nvPr/>
        </p:nvSpPr>
        <p:spPr>
          <a:xfrm>
            <a:off x="1097500" y="3704575"/>
            <a:ext cx="49458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GB" sz="1200" b="1">
                <a:solidFill>
                  <a:schemeClr val="dk1"/>
                </a:solidFill>
                <a:latin typeface="DM Sans"/>
                <a:ea typeface="DM Sans"/>
                <a:cs typeface="DM Sans"/>
                <a:sym typeface="DM Sans"/>
              </a:rPr>
              <a:t>CREDITS:</a:t>
            </a:r>
            <a:r>
              <a:rPr lang="en-GB" sz="1200">
                <a:solidFill>
                  <a:schemeClr val="dk1"/>
                </a:solidFill>
                <a:latin typeface="DM Sans"/>
                <a:ea typeface="DM Sans"/>
                <a:cs typeface="DM Sans"/>
                <a:sym typeface="DM Sans"/>
              </a:rPr>
              <a:t> This presentation template was created by </a:t>
            </a:r>
            <a:r>
              <a:rPr lang="en-GB" sz="1200" b="1" u="sng">
                <a:solidFill>
                  <a:schemeClr val="dk1"/>
                </a:solidFill>
                <a:latin typeface="DM Sans"/>
                <a:ea typeface="DM Sans"/>
                <a:cs typeface="DM Sans"/>
                <a:sym typeface="DM Sans"/>
                <a:hlinkClick r:id="rId2"/>
              </a:rPr>
              <a:t>Slidesgo</a:t>
            </a:r>
            <a:r>
              <a:rPr lang="en-GB" sz="1200">
                <a:solidFill>
                  <a:schemeClr val="dk1"/>
                </a:solidFill>
                <a:latin typeface="DM Sans"/>
                <a:ea typeface="DM Sans"/>
                <a:cs typeface="DM Sans"/>
                <a:sym typeface="DM Sans"/>
              </a:rPr>
              <a:t>, and includes icons by </a:t>
            </a:r>
            <a:r>
              <a:rPr lang="en-GB" sz="1200" b="1" u="sng">
                <a:solidFill>
                  <a:schemeClr val="dk1"/>
                </a:solidFill>
                <a:latin typeface="DM Sans"/>
                <a:ea typeface="DM Sans"/>
                <a:cs typeface="DM Sans"/>
                <a:sym typeface="DM Sans"/>
                <a:hlinkClick r:id="rId3"/>
              </a:rPr>
              <a:t>Flaticon</a:t>
            </a:r>
            <a:r>
              <a:rPr lang="en-GB" sz="1200">
                <a:solidFill>
                  <a:schemeClr val="dk1"/>
                </a:solidFill>
                <a:latin typeface="DM Sans"/>
                <a:ea typeface="DM Sans"/>
                <a:cs typeface="DM Sans"/>
                <a:sym typeface="DM Sans"/>
              </a:rPr>
              <a:t>, infographics &amp; images by </a:t>
            </a:r>
            <a:r>
              <a:rPr lang="en-GB" sz="1200" b="1" u="sng">
                <a:solidFill>
                  <a:schemeClr val="dk1"/>
                </a:solidFill>
                <a:latin typeface="DM Sans"/>
                <a:ea typeface="DM Sans"/>
                <a:cs typeface="DM Sans"/>
                <a:sym typeface="DM Sans"/>
                <a:hlinkClick r:id="rId4"/>
              </a:rPr>
              <a:t>Freepik</a:t>
            </a:r>
            <a:r>
              <a:rPr lang="en-GB" sz="1200" u="sng">
                <a:solidFill>
                  <a:schemeClr val="dk1"/>
                </a:solidFill>
                <a:latin typeface="DM Sans"/>
                <a:ea typeface="DM Sans"/>
                <a:cs typeface="DM Sans"/>
                <a:sym typeface="DM Sans"/>
              </a:rPr>
              <a:t> </a:t>
            </a:r>
            <a:r>
              <a:rPr lang="en-GB" sz="1200">
                <a:solidFill>
                  <a:schemeClr val="dk1"/>
                </a:solidFill>
                <a:latin typeface="DM Sans"/>
                <a:ea typeface="DM Sans"/>
                <a:cs typeface="DM Sans"/>
                <a:sym typeface="DM Sans"/>
              </a:rPr>
              <a:t>and content by </a:t>
            </a:r>
            <a:r>
              <a:rPr lang="en-GB" sz="1200" b="1" u="sng">
                <a:solidFill>
                  <a:schemeClr val="dk1"/>
                </a:solidFill>
                <a:latin typeface="DM Sans"/>
                <a:ea typeface="DM Sans"/>
                <a:cs typeface="DM Sans"/>
                <a:sym typeface="DM Sans"/>
              </a:rPr>
              <a:t>Swetha Tandri</a:t>
            </a:r>
            <a:endParaRPr sz="1200" b="1" u="sng">
              <a:solidFill>
                <a:schemeClr val="dk1"/>
              </a:solidFill>
              <a:latin typeface="DM Sans"/>
              <a:ea typeface="DM Sans"/>
              <a:cs typeface="DM Sans"/>
              <a:sym typeface="DM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90" name="Shape 90"/>
        <p:cNvGrpSpPr/>
        <p:nvPr/>
      </p:nvGrpSpPr>
      <p:grpSpPr>
        <a:xfrm>
          <a:off x="0" y="0"/>
          <a:ext cx="0" cy="0"/>
          <a:chOff x="0" y="0"/>
          <a:chExt cx="0" cy="0"/>
        </a:xfrm>
      </p:grpSpPr>
      <p:grpSp>
        <p:nvGrpSpPr>
          <p:cNvPr id="91" name="Google Shape;91;p18"/>
          <p:cNvGrpSpPr/>
          <p:nvPr/>
        </p:nvGrpSpPr>
        <p:grpSpPr>
          <a:xfrm>
            <a:off x="0" y="0"/>
            <a:ext cx="9655300" cy="1906125"/>
            <a:chOff x="0" y="0"/>
            <a:chExt cx="9655300" cy="1906125"/>
          </a:xfrm>
        </p:grpSpPr>
        <p:grpSp>
          <p:nvGrpSpPr>
            <p:cNvPr id="92" name="Google Shape;92;p18"/>
            <p:cNvGrpSpPr/>
            <p:nvPr/>
          </p:nvGrpSpPr>
          <p:grpSpPr>
            <a:xfrm>
              <a:off x="8487250" y="259425"/>
              <a:ext cx="1168050" cy="1646700"/>
              <a:chOff x="8487250" y="259425"/>
              <a:chExt cx="1168050" cy="1646700"/>
            </a:xfrm>
          </p:grpSpPr>
          <p:sp>
            <p:nvSpPr>
              <p:cNvPr id="93" name="Google Shape;93;p18"/>
              <p:cNvSpPr/>
              <p:nvPr/>
            </p:nvSpPr>
            <p:spPr>
              <a:xfrm>
                <a:off x="8617600" y="259425"/>
                <a:ext cx="1037700" cy="1646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8"/>
              <p:cNvSpPr/>
              <p:nvPr/>
            </p:nvSpPr>
            <p:spPr>
              <a:xfrm>
                <a:off x="8487250" y="10151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 name="Google Shape;95;p18"/>
            <p:cNvGrpSpPr/>
            <p:nvPr/>
          </p:nvGrpSpPr>
          <p:grpSpPr>
            <a:xfrm>
              <a:off x="0" y="0"/>
              <a:ext cx="1059625" cy="1481534"/>
              <a:chOff x="0" y="0"/>
              <a:chExt cx="1059625" cy="1481534"/>
            </a:xfrm>
          </p:grpSpPr>
          <p:sp>
            <p:nvSpPr>
              <p:cNvPr id="96" name="Google Shape;96;p18"/>
              <p:cNvSpPr/>
              <p:nvPr/>
            </p:nvSpPr>
            <p:spPr>
              <a:xfrm>
                <a:off x="0" y="0"/>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18"/>
              <p:cNvSpPr/>
              <p:nvPr/>
            </p:nvSpPr>
            <p:spPr>
              <a:xfrm>
                <a:off x="811525" y="415450"/>
                <a:ext cx="248100" cy="248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98" name="Shape 98"/>
        <p:cNvGrpSpPr/>
        <p:nvPr/>
      </p:nvGrpSpPr>
      <p:grpSpPr>
        <a:xfrm>
          <a:off x="0" y="0"/>
          <a:ext cx="0" cy="0"/>
          <a:chOff x="0" y="0"/>
          <a:chExt cx="0" cy="0"/>
        </a:xfrm>
      </p:grpSpPr>
      <p:grpSp>
        <p:nvGrpSpPr>
          <p:cNvPr id="99" name="Google Shape;99;p19"/>
          <p:cNvGrpSpPr/>
          <p:nvPr/>
        </p:nvGrpSpPr>
        <p:grpSpPr>
          <a:xfrm>
            <a:off x="372275" y="4479950"/>
            <a:ext cx="2247000" cy="1161750"/>
            <a:chOff x="372275" y="4479950"/>
            <a:chExt cx="2247000" cy="1161750"/>
          </a:xfrm>
        </p:grpSpPr>
        <p:sp>
          <p:nvSpPr>
            <p:cNvPr id="100" name="Google Shape;100;p19"/>
            <p:cNvSpPr/>
            <p:nvPr/>
          </p:nvSpPr>
          <p:spPr>
            <a:xfrm rot="5400000" flipH="1">
              <a:off x="976925" y="3999350"/>
              <a:ext cx="1037700" cy="22470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19"/>
            <p:cNvSpPr/>
            <p:nvPr/>
          </p:nvSpPr>
          <p:spPr>
            <a:xfrm>
              <a:off x="1371713" y="4479950"/>
              <a:ext cx="248100" cy="24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 name="Google Shape;102;p19"/>
          <p:cNvSpPr/>
          <p:nvPr/>
        </p:nvSpPr>
        <p:spPr>
          <a:xfrm rot="10800000">
            <a:off x="8236900" y="732130"/>
            <a:ext cx="907111" cy="1402608"/>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106"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2079175" y="1689900"/>
            <a:ext cx="4985700" cy="841800"/>
          </a:xfrm>
          <a:prstGeom prst="rect">
            <a:avLst/>
          </a:prstGeom>
          <a:ln>
            <a:noFill/>
          </a:ln>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type="subTitle" idx="1"/>
          </p:nvPr>
        </p:nvSpPr>
        <p:spPr>
          <a:xfrm>
            <a:off x="2079175" y="2531725"/>
            <a:ext cx="4985700" cy="1421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grpSp>
        <p:nvGrpSpPr>
          <p:cNvPr id="23" name="Google Shape;23;p3"/>
          <p:cNvGrpSpPr/>
          <p:nvPr/>
        </p:nvGrpSpPr>
        <p:grpSpPr>
          <a:xfrm>
            <a:off x="480832" y="1268525"/>
            <a:ext cx="8663173" cy="4581350"/>
            <a:chOff x="480832" y="1268525"/>
            <a:chExt cx="8663173" cy="4581350"/>
          </a:xfrm>
        </p:grpSpPr>
        <p:grpSp>
          <p:nvGrpSpPr>
            <p:cNvPr id="24" name="Google Shape;24;p3"/>
            <p:cNvGrpSpPr/>
            <p:nvPr/>
          </p:nvGrpSpPr>
          <p:grpSpPr>
            <a:xfrm rot="5400000" flipH="1">
              <a:off x="1081267" y="3833026"/>
              <a:ext cx="1416414" cy="2617284"/>
              <a:chOff x="-708712" y="-1135634"/>
              <a:chExt cx="1416414" cy="2617284"/>
            </a:xfrm>
          </p:grpSpPr>
          <p:sp>
            <p:nvSpPr>
              <p:cNvPr id="25" name="Google Shape;25;p3"/>
              <p:cNvSpPr/>
              <p:nvPr/>
            </p:nvSpPr>
            <p:spPr>
              <a:xfrm>
                <a:off x="-708712" y="65350"/>
                <a:ext cx="1416300" cy="1416300"/>
              </a:xfrm>
              <a:prstGeom prst="pie">
                <a:avLst>
                  <a:gd name="adj1" fmla="val 0"/>
                  <a:gd name="adj2" fmla="val 54010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a:off x="2" y="-1135634"/>
                <a:ext cx="707700" cy="1911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 name="Google Shape;27;p3"/>
            <p:cNvSpPr/>
            <p:nvPr/>
          </p:nvSpPr>
          <p:spPr>
            <a:xfrm flipH="1">
              <a:off x="8185850" y="1268525"/>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07" name="Shape 107"/>
        <p:cNvGrpSpPr/>
        <p:nvPr/>
      </p:nvGrpSpPr>
      <p:grpSpPr>
        <a:xfrm>
          <a:off x="0" y="0"/>
          <a:ext cx="0" cy="0"/>
          <a:chOff x="0" y="0"/>
          <a:chExt cx="0" cy="0"/>
        </a:xfrm>
      </p:grpSpPr>
      <p:sp>
        <p:nvSpPr>
          <p:cNvPr id="108" name="Google Shape;108;p22"/>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8" name="Shape 28"/>
        <p:cNvGrpSpPr/>
        <p:nvPr/>
      </p:nvGrpSpPr>
      <p:grpSpPr>
        <a:xfrm>
          <a:off x="0" y="0"/>
          <a:ext cx="0" cy="0"/>
          <a:chOff x="0" y="0"/>
          <a:chExt cx="0" cy="0"/>
        </a:xfrm>
      </p:grpSpPr>
      <p:sp>
        <p:nvSpPr>
          <p:cNvPr id="29" name="Google Shape;29;p4"/>
          <p:cNvSpPr txBox="1"/>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 name="Google Shape;30;p4"/>
          <p:cNvSpPr txBox="1"/>
          <p:nvPr>
            <p:ph type="body" idx="1"/>
          </p:nvPr>
        </p:nvSpPr>
        <p:spPr>
          <a:xfrm>
            <a:off x="720000" y="1319725"/>
            <a:ext cx="7704000" cy="28617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2"/>
              </a:buClr>
              <a:buSzPts val="1800"/>
              <a:buFont typeface="DM Sans Medium"/>
              <a:buChar char="●"/>
              <a:defRPr>
                <a:solidFill>
                  <a:srgbClr val="434343"/>
                </a:solidFill>
              </a:defRPr>
            </a:lvl1pPr>
            <a:lvl2pPr marL="914400" lvl="1" indent="-317500" rtl="0">
              <a:lnSpc>
                <a:spcPct val="115000"/>
              </a:lnSpc>
              <a:spcBef>
                <a:spcPts val="1000"/>
              </a:spcBef>
              <a:spcAft>
                <a:spcPts val="0"/>
              </a:spcAft>
              <a:buClr>
                <a:srgbClr val="15325B"/>
              </a:buClr>
              <a:buSzPts val="1400"/>
              <a:buFont typeface="Darker Grotesque SemiBold"/>
              <a:buChar char="○"/>
              <a:defRPr>
                <a:solidFill>
                  <a:srgbClr val="434343"/>
                </a:solidFill>
              </a:defRPr>
            </a:lvl2pPr>
            <a:lvl3pPr marL="1371600" lvl="2" indent="-317500" rtl="0">
              <a:lnSpc>
                <a:spcPct val="115000"/>
              </a:lnSpc>
              <a:spcBef>
                <a:spcPts val="0"/>
              </a:spcBef>
              <a:spcAft>
                <a:spcPts val="0"/>
              </a:spcAft>
              <a:buClr>
                <a:srgbClr val="15325B"/>
              </a:buClr>
              <a:buSzPts val="1400"/>
              <a:buFont typeface="Darker Grotesque SemiBold"/>
              <a:buChar char="■"/>
              <a:defRPr>
                <a:solidFill>
                  <a:srgbClr val="434343"/>
                </a:solidFill>
              </a:defRPr>
            </a:lvl3pPr>
            <a:lvl4pPr marL="1828800" lvl="3" indent="-317500" rtl="0">
              <a:lnSpc>
                <a:spcPct val="115000"/>
              </a:lnSpc>
              <a:spcBef>
                <a:spcPts val="0"/>
              </a:spcBef>
              <a:spcAft>
                <a:spcPts val="0"/>
              </a:spcAft>
              <a:buClr>
                <a:srgbClr val="15325B"/>
              </a:buClr>
              <a:buSzPts val="1400"/>
              <a:buFont typeface="Darker Grotesque SemiBold"/>
              <a:buChar char="●"/>
              <a:defRPr>
                <a:solidFill>
                  <a:srgbClr val="434343"/>
                </a:solidFill>
              </a:defRPr>
            </a:lvl4pPr>
            <a:lvl5pPr marL="2286000" lvl="4" indent="-317500" rtl="0">
              <a:lnSpc>
                <a:spcPct val="115000"/>
              </a:lnSpc>
              <a:spcBef>
                <a:spcPts val="0"/>
              </a:spcBef>
              <a:spcAft>
                <a:spcPts val="0"/>
              </a:spcAft>
              <a:buClr>
                <a:srgbClr val="15325B"/>
              </a:buClr>
              <a:buSzPts val="1400"/>
              <a:buFont typeface="Darker Grotesque SemiBold"/>
              <a:buChar char="○"/>
              <a:defRPr>
                <a:solidFill>
                  <a:srgbClr val="434343"/>
                </a:solidFill>
              </a:defRPr>
            </a:lvl5pPr>
            <a:lvl6pPr marL="2743200" lvl="5" indent="-317500" rtl="0">
              <a:lnSpc>
                <a:spcPct val="115000"/>
              </a:lnSpc>
              <a:spcBef>
                <a:spcPts val="0"/>
              </a:spcBef>
              <a:spcAft>
                <a:spcPts val="0"/>
              </a:spcAft>
              <a:buClr>
                <a:srgbClr val="15325B"/>
              </a:buClr>
              <a:buSzPts val="1400"/>
              <a:buFont typeface="Darker Grotesque SemiBold"/>
              <a:buChar char="■"/>
              <a:defRPr>
                <a:solidFill>
                  <a:srgbClr val="434343"/>
                </a:solidFill>
              </a:defRPr>
            </a:lvl6pPr>
            <a:lvl7pPr marL="3200400" lvl="6" indent="-317500" rtl="0">
              <a:lnSpc>
                <a:spcPct val="115000"/>
              </a:lnSpc>
              <a:spcBef>
                <a:spcPts val="0"/>
              </a:spcBef>
              <a:spcAft>
                <a:spcPts val="0"/>
              </a:spcAft>
              <a:buClr>
                <a:srgbClr val="15325B"/>
              </a:buClr>
              <a:buSzPts val="1400"/>
              <a:buFont typeface="Darker Grotesque SemiBold"/>
              <a:buChar char="●"/>
              <a:defRPr>
                <a:solidFill>
                  <a:srgbClr val="434343"/>
                </a:solidFill>
              </a:defRPr>
            </a:lvl7pPr>
            <a:lvl8pPr marL="3657600" lvl="7" indent="-317500" rtl="0">
              <a:lnSpc>
                <a:spcPct val="115000"/>
              </a:lnSpc>
              <a:spcBef>
                <a:spcPts val="0"/>
              </a:spcBef>
              <a:spcAft>
                <a:spcPts val="0"/>
              </a:spcAft>
              <a:buClr>
                <a:srgbClr val="15325B"/>
              </a:buClr>
              <a:buSzPts val="1400"/>
              <a:buFont typeface="Darker Grotesque SemiBold"/>
              <a:buChar char="○"/>
              <a:defRPr>
                <a:solidFill>
                  <a:srgbClr val="434343"/>
                </a:solidFill>
              </a:defRPr>
            </a:lvl8pPr>
            <a:lvl9pPr marL="4114800" lvl="8" indent="-3175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p:txBody>
      </p:sp>
      <p:grpSp>
        <p:nvGrpSpPr>
          <p:cNvPr id="31" name="Google Shape;31;p4"/>
          <p:cNvGrpSpPr/>
          <p:nvPr/>
        </p:nvGrpSpPr>
        <p:grpSpPr>
          <a:xfrm>
            <a:off x="8430775" y="-192675"/>
            <a:ext cx="482100" cy="1147436"/>
            <a:chOff x="8248325" y="-192675"/>
            <a:chExt cx="482100" cy="1147436"/>
          </a:xfrm>
        </p:grpSpPr>
        <p:sp>
          <p:nvSpPr>
            <p:cNvPr id="32" name="Google Shape;32;p4"/>
            <p:cNvSpPr/>
            <p:nvPr/>
          </p:nvSpPr>
          <p:spPr>
            <a:xfrm>
              <a:off x="8248325" y="-192675"/>
              <a:ext cx="482100" cy="481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4"/>
            <p:cNvSpPr/>
            <p:nvPr/>
          </p:nvSpPr>
          <p:spPr>
            <a:xfrm>
              <a:off x="8248325" y="472961"/>
              <a:ext cx="482100" cy="481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 name="Google Shape;34;p4"/>
          <p:cNvGrpSpPr/>
          <p:nvPr/>
        </p:nvGrpSpPr>
        <p:grpSpPr>
          <a:xfrm>
            <a:off x="6384300" y="4479950"/>
            <a:ext cx="2247000" cy="1161750"/>
            <a:chOff x="6384300" y="4479950"/>
            <a:chExt cx="2247000" cy="1161750"/>
          </a:xfrm>
        </p:grpSpPr>
        <p:sp>
          <p:nvSpPr>
            <p:cNvPr id="35" name="Google Shape;35;p4"/>
            <p:cNvSpPr/>
            <p:nvPr/>
          </p:nvSpPr>
          <p:spPr>
            <a:xfrm rot="5400000" flipH="1">
              <a:off x="6988950" y="3999350"/>
              <a:ext cx="1037700" cy="22470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4"/>
            <p:cNvSpPr/>
            <p:nvPr/>
          </p:nvSpPr>
          <p:spPr>
            <a:xfrm>
              <a:off x="7383738" y="4479950"/>
              <a:ext cx="248100" cy="248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7" name="Shape 37"/>
        <p:cNvGrpSpPr/>
        <p:nvPr/>
      </p:nvGrpSpPr>
      <p:grpSpPr>
        <a:xfrm>
          <a:off x="0" y="0"/>
          <a:ext cx="0" cy="0"/>
          <a:chOff x="0" y="0"/>
          <a:chExt cx="0" cy="0"/>
        </a:xfrm>
      </p:grpSpPr>
      <p:sp>
        <p:nvSpPr>
          <p:cNvPr id="38" name="Google Shape;38;p5"/>
          <p:cNvSpPr txBox="1"/>
          <p:nvPr>
            <p:ph type="subTitle" idx="1"/>
          </p:nvPr>
        </p:nvSpPr>
        <p:spPr>
          <a:xfrm>
            <a:off x="720075" y="2019650"/>
            <a:ext cx="3661800" cy="2297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9" name="Google Shape;39;p5"/>
          <p:cNvSpPr txBox="1"/>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 name="Google Shape;40;p5"/>
          <p:cNvSpPr txBox="1"/>
          <p:nvPr>
            <p:ph type="subTitle" idx="2"/>
          </p:nvPr>
        </p:nvSpPr>
        <p:spPr>
          <a:xfrm>
            <a:off x="4768975" y="2019650"/>
            <a:ext cx="3661800" cy="2297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00000"/>
              </a:lnSpc>
              <a:spcBef>
                <a:spcPts val="100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1" name="Google Shape;41;p5"/>
          <p:cNvSpPr/>
          <p:nvPr/>
        </p:nvSpPr>
        <p:spPr>
          <a:xfrm>
            <a:off x="8620575" y="445013"/>
            <a:ext cx="1037700" cy="1646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5"/>
          <p:cNvSpPr txBox="1"/>
          <p:nvPr>
            <p:ph type="subTitle" idx="3"/>
          </p:nvPr>
        </p:nvSpPr>
        <p:spPr>
          <a:xfrm>
            <a:off x="715100" y="1421250"/>
            <a:ext cx="4665300" cy="47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1pPr>
            <a:lvl2pPr lvl="1"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2pPr>
            <a:lvl3pPr lvl="2"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3pPr>
            <a:lvl4pPr lvl="3"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4pPr>
            <a:lvl5pPr lvl="4"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5pPr>
            <a:lvl6pPr lvl="5"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6pPr>
            <a:lvl7pPr lvl="6"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7pPr>
            <a:lvl8pPr lvl="7"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8pPr>
            <a:lvl9pPr lvl="8"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45" name="Shape 45"/>
        <p:cNvGrpSpPr/>
        <p:nvPr/>
      </p:nvGrpSpPr>
      <p:grpSpPr>
        <a:xfrm>
          <a:off x="0" y="0"/>
          <a:ext cx="0" cy="0"/>
          <a:chOff x="0" y="0"/>
          <a:chExt cx="0" cy="0"/>
        </a:xfrm>
      </p:grpSpPr>
      <p:sp>
        <p:nvSpPr>
          <p:cNvPr id="46" name="Google Shape;46;p7"/>
          <p:cNvSpPr txBox="1"/>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7"/>
          <p:cNvSpPr txBox="1"/>
          <p:nvPr>
            <p:ph type="body" idx="1"/>
          </p:nvPr>
        </p:nvSpPr>
        <p:spPr>
          <a:xfrm>
            <a:off x="726450" y="1317850"/>
            <a:ext cx="6416100" cy="2922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sz="1400"/>
            </a:lvl1pPr>
            <a:lvl2pPr marL="914400" lvl="1" indent="-317500" rtl="0">
              <a:lnSpc>
                <a:spcPct val="115000"/>
              </a:lnSpc>
              <a:spcBef>
                <a:spcPts val="100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p:txBody>
      </p:sp>
      <p:grpSp>
        <p:nvGrpSpPr>
          <p:cNvPr id="48" name="Google Shape;48;p7"/>
          <p:cNvGrpSpPr/>
          <p:nvPr/>
        </p:nvGrpSpPr>
        <p:grpSpPr>
          <a:xfrm>
            <a:off x="8072075" y="3438775"/>
            <a:ext cx="1071930" cy="1481534"/>
            <a:chOff x="8072075" y="3438775"/>
            <a:chExt cx="1071930" cy="1481534"/>
          </a:xfrm>
        </p:grpSpPr>
        <p:sp>
          <p:nvSpPr>
            <p:cNvPr id="49" name="Google Shape;49;p7"/>
            <p:cNvSpPr/>
            <p:nvPr/>
          </p:nvSpPr>
          <p:spPr>
            <a:xfrm flipH="1">
              <a:off x="8185850" y="3438775"/>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7"/>
            <p:cNvSpPr/>
            <p:nvPr/>
          </p:nvSpPr>
          <p:spPr>
            <a:xfrm>
              <a:off x="8072075" y="38204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51" name="Shape 51"/>
        <p:cNvGrpSpPr/>
        <p:nvPr/>
      </p:nvGrpSpPr>
      <p:grpSpPr>
        <a:xfrm>
          <a:off x="0" y="0"/>
          <a:ext cx="0" cy="0"/>
          <a:chOff x="0" y="0"/>
          <a:chExt cx="0" cy="0"/>
        </a:xfrm>
      </p:grpSpPr>
      <p:sp>
        <p:nvSpPr>
          <p:cNvPr id="52" name="Google Shape;52;p8"/>
          <p:cNvSpPr txBox="1"/>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txBox="1"/>
          <p:nvPr>
            <p:ph type="subTitle" idx="1"/>
          </p:nvPr>
        </p:nvSpPr>
        <p:spPr>
          <a:xfrm>
            <a:off x="720064" y="1732525"/>
            <a:ext cx="3597000" cy="238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5" name="Google Shape;55;p9"/>
          <p:cNvSpPr txBox="1"/>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56" name="Shape 56"/>
        <p:cNvGrpSpPr/>
        <p:nvPr/>
      </p:nvGrpSpPr>
      <p:grpSpPr>
        <a:xfrm>
          <a:off x="0" y="0"/>
          <a:ext cx="0" cy="0"/>
          <a:chOff x="0" y="0"/>
          <a:chExt cx="0" cy="0"/>
        </a:xfrm>
      </p:grpSpPr>
      <p:sp>
        <p:nvSpPr>
          <p:cNvPr id="57" name="Google Shape;57;p10"/>
          <p:cNvSpPr/>
          <p:nvPr>
            <p:ph type="pic" idx="2"/>
          </p:nvPr>
        </p:nvSpPr>
        <p:spPr>
          <a:xfrm>
            <a:off x="-23075" y="0"/>
            <a:ext cx="9167100" cy="5143500"/>
          </a:xfrm>
          <a:prstGeom prst="rect">
            <a:avLst/>
          </a:prstGeom>
          <a:noFill/>
          <a:ln>
            <a:noFill/>
          </a:ln>
        </p:spPr>
      </p:sp>
      <p:sp>
        <p:nvSpPr>
          <p:cNvPr id="58" name="Google Shape;58;p10"/>
          <p:cNvSpPr txBox="1"/>
          <p:nvPr>
            <p:ph type="title"/>
          </p:nvPr>
        </p:nvSpPr>
        <p:spPr>
          <a:xfrm>
            <a:off x="740550" y="3910025"/>
            <a:ext cx="7662900" cy="6939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1pPr>
            <a:lvl2pPr lvl="1"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2pPr>
            <a:lvl3pPr lvl="2"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3pPr>
            <a:lvl4pPr lvl="3"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4pPr>
            <a:lvl5pPr lvl="4"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5pPr>
            <a:lvl6pPr lvl="5"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6pPr>
            <a:lvl7pPr lvl="6"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7pPr>
            <a:lvl8pPr lvl="7"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8pPr>
            <a:lvl9pPr lvl="8"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9pPr>
          </a:lstStyle>
          <a:p/>
        </p:txBody>
      </p:sp>
      <p:sp>
        <p:nvSpPr>
          <p:cNvPr id="7" name="Google Shape;7;p1"/>
          <p:cNvSpPr txBox="1"/>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3" name="Shape 103"/>
        <p:cNvGrpSpPr/>
        <p:nvPr/>
      </p:nvGrpSpPr>
      <p:grpSpPr>
        <a:xfrm>
          <a:off x="0" y="0"/>
          <a:ext cx="0" cy="0"/>
          <a:chOff x="0" y="0"/>
          <a:chExt cx="0" cy="0"/>
        </a:xfrm>
      </p:grpSpPr>
      <p:sp>
        <p:nvSpPr>
          <p:cNvPr id="104" name="Google Shape;104;p20"/>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p:txBody>
      </p:sp>
      <p:sp>
        <p:nvSpPr>
          <p:cNvPr id="105" name="Google Shape;105;p20"/>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hyperlink" Target="https://www.freepik.com/free-vector/cartoon-math-concept-background_4473404.htm/?utm_source=slidesgo_template&amp;utm_medium=referral-link&amp;utm_campaign=sg_resources&amp;utm_content=freepik" TargetMode="Externa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4.xml"/><Relationship Id="rId3" Type="http://schemas.openxmlformats.org/officeDocument/2006/relationships/hyperlink" Target="https://www.freepik.com/free-vector/variety-hand-drawn-schemes_1291785.htm/?utm_source=slidesgo_template&amp;utm_medium=referral-link&amp;utm_campaign=sg_resources&amp;utm_content=freepik" TargetMode="External"/><Relationship Id="rId2" Type="http://schemas.openxmlformats.org/officeDocument/2006/relationships/hyperlink" Target="https://www.freepik.com/free-vector/maths-chalkboard_4565685.htm/?utm_source=slidesgo_template&amp;utm_medium=referral-link&amp;utm_campaign=sg_resources&amp;utm_content=freepik" TargetMode="External"/><Relationship Id="rId1" Type="http://schemas.openxmlformats.org/officeDocument/2006/relationships/hyperlink" Target="https://www.freepik.com/free-vector/flat-design-graphic-designer-instagram-stories_44454433.htm/?utm_source=slidesgo_template&amp;utm_medium=referral-link&amp;utm_campaign=sg_resources&amp;utm_content=freepik" TargetMode="External"/></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20.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11.xml"/><Relationship Id="rId1" Type="http://schemas.openxmlformats.org/officeDocument/2006/relationships/hyperlink" Target="http://bit.ly/2PfT4lq" TargetMode="External"/></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20.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11.xml"/><Relationship Id="rId1" Type="http://schemas.openxmlformats.org/officeDocument/2006/relationships/hyperlink" Target="http://bit.ly/2PfT4lq" TargetMode="Externa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0.xml"/><Relationship Id="rId2" Type="http://schemas.openxmlformats.org/officeDocument/2006/relationships/hyperlink" Target="https://fonts.google.com/specimen/DM+Sans" TargetMode="External"/><Relationship Id="rId1" Type="http://schemas.openxmlformats.org/officeDocument/2006/relationships/hyperlink" Target="https://fonts.google.com/specimen/Asap" TargetMode="External"/></Relationships>
</file>

<file path=ppt/slides/_rels/slide17.xml.rels><?xml version="1.0" encoding="UTF-8" standalone="yes"?>
<Relationships xmlns="http://schemas.openxmlformats.org/package/2006/relationships"><Relationship Id="rId9" Type="http://schemas.openxmlformats.org/officeDocument/2006/relationships/image" Target="../media/image4.png"/><Relationship Id="rId8" Type="http://schemas.openxmlformats.org/officeDocument/2006/relationships/image" Target="../media/image3.png"/><Relationship Id="rId7" Type="http://schemas.openxmlformats.org/officeDocument/2006/relationships/image" Target="../media/image2.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1.png"/><Relationship Id="rId13" Type="http://schemas.openxmlformats.org/officeDocument/2006/relationships/notesSlide" Target="../notesSlides/notesSlide17.xml"/><Relationship Id="rId12" Type="http://schemas.openxmlformats.org/officeDocument/2006/relationships/slideLayout" Target="../slideLayouts/slideLayout20.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5.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0.xml"/><Relationship Id="rId1" Type="http://schemas.openxmlformats.org/officeDocument/2006/relationships/hyperlink" Target="https://bit.ly/2ZjL1pd"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0.xml"/><Relationship Id="rId1" Type="http://schemas.openxmlformats.org/officeDocument/2006/relationships/hyperlink" Target="https://workspace.google.com/marketplace/app/icons_for_slides_docs/381578326502"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19.xml"/><Relationship Id="rId2" Type="http://schemas.openxmlformats.org/officeDocument/2006/relationships/image" Target="../media/image6.png"/><Relationship Id="rId1" Type="http://schemas.openxmlformats.org/officeDocument/2006/relationships/hyperlink" Target="http://bit.ly/2PfT4lq"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12" name="Shape 112"/>
        <p:cNvGrpSpPr/>
        <p:nvPr/>
      </p:nvGrpSpPr>
      <p:grpSpPr>
        <a:xfrm>
          <a:off x="0" y="0"/>
          <a:ext cx="0" cy="0"/>
          <a:chOff x="0" y="0"/>
          <a:chExt cx="0" cy="0"/>
        </a:xfrm>
      </p:grpSpPr>
      <p:sp>
        <p:nvSpPr>
          <p:cNvPr id="113" name="Google Shape;113;p23"/>
          <p:cNvSpPr txBox="1"/>
          <p:nvPr>
            <p:ph type="ctrTitle"/>
          </p:nvPr>
        </p:nvSpPr>
        <p:spPr>
          <a:xfrm>
            <a:off x="3101975" y="1311275"/>
            <a:ext cx="5514975" cy="24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400"/>
              <a:t>Flask实现</a:t>
            </a:r>
            <a:r>
              <a:rPr lang="zh-CN" altLang="en-GB" sz="4400"/>
              <a:t>的</a:t>
            </a:r>
            <a:r>
              <a:rPr lang="en-GB" sz="4400"/>
              <a:t>待办应用</a:t>
            </a:r>
            <a:endParaRPr lang="en-GB" sz="4400"/>
          </a:p>
        </p:txBody>
      </p:sp>
      <p:grpSp>
        <p:nvGrpSpPr>
          <p:cNvPr id="114" name="Google Shape;114;p23"/>
          <p:cNvGrpSpPr/>
          <p:nvPr/>
        </p:nvGrpSpPr>
        <p:grpSpPr>
          <a:xfrm>
            <a:off x="7971398" y="4038112"/>
            <a:ext cx="646199" cy="620419"/>
            <a:chOff x="3000375" y="259425"/>
            <a:chExt cx="992625" cy="953025"/>
          </a:xfrm>
        </p:grpSpPr>
        <p:sp>
          <p:nvSpPr>
            <p:cNvPr id="115" name="Google Shape;115;p23"/>
            <p:cNvSpPr/>
            <p:nvPr/>
          </p:nvSpPr>
          <p:spPr>
            <a:xfrm>
              <a:off x="300037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23"/>
            <p:cNvSpPr/>
            <p:nvPr/>
          </p:nvSpPr>
          <p:spPr>
            <a:xfrm>
              <a:off x="329365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23"/>
            <p:cNvSpPr/>
            <p:nvPr/>
          </p:nvSpPr>
          <p:spPr>
            <a:xfrm>
              <a:off x="358692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23"/>
            <p:cNvSpPr/>
            <p:nvPr/>
          </p:nvSpPr>
          <p:spPr>
            <a:xfrm>
              <a:off x="388020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23"/>
            <p:cNvSpPr/>
            <p:nvPr/>
          </p:nvSpPr>
          <p:spPr>
            <a:xfrm>
              <a:off x="300037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23"/>
            <p:cNvSpPr/>
            <p:nvPr/>
          </p:nvSpPr>
          <p:spPr>
            <a:xfrm>
              <a:off x="329365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23"/>
            <p:cNvSpPr/>
            <p:nvPr/>
          </p:nvSpPr>
          <p:spPr>
            <a:xfrm>
              <a:off x="358692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23"/>
            <p:cNvSpPr/>
            <p:nvPr/>
          </p:nvSpPr>
          <p:spPr>
            <a:xfrm>
              <a:off x="388020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23"/>
            <p:cNvSpPr/>
            <p:nvPr/>
          </p:nvSpPr>
          <p:spPr>
            <a:xfrm>
              <a:off x="300037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23"/>
            <p:cNvSpPr/>
            <p:nvPr/>
          </p:nvSpPr>
          <p:spPr>
            <a:xfrm>
              <a:off x="329365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3"/>
            <p:cNvSpPr/>
            <p:nvPr/>
          </p:nvSpPr>
          <p:spPr>
            <a:xfrm>
              <a:off x="358692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23"/>
            <p:cNvSpPr/>
            <p:nvPr/>
          </p:nvSpPr>
          <p:spPr>
            <a:xfrm>
              <a:off x="388020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23"/>
            <p:cNvSpPr/>
            <p:nvPr/>
          </p:nvSpPr>
          <p:spPr>
            <a:xfrm>
              <a:off x="300037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23"/>
            <p:cNvSpPr/>
            <p:nvPr/>
          </p:nvSpPr>
          <p:spPr>
            <a:xfrm>
              <a:off x="329365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23"/>
            <p:cNvSpPr/>
            <p:nvPr/>
          </p:nvSpPr>
          <p:spPr>
            <a:xfrm>
              <a:off x="358692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23"/>
            <p:cNvSpPr/>
            <p:nvPr/>
          </p:nvSpPr>
          <p:spPr>
            <a:xfrm>
              <a:off x="388020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 name="Google Shape;131;p23"/>
          <p:cNvGrpSpPr/>
          <p:nvPr/>
        </p:nvGrpSpPr>
        <p:grpSpPr>
          <a:xfrm>
            <a:off x="523750" y="3884475"/>
            <a:ext cx="8211600" cy="1556225"/>
            <a:chOff x="523750" y="3884475"/>
            <a:chExt cx="8211600" cy="1556225"/>
          </a:xfrm>
        </p:grpSpPr>
        <p:sp>
          <p:nvSpPr>
            <p:cNvPr id="132" name="Google Shape;132;p23"/>
            <p:cNvSpPr/>
            <p:nvPr/>
          </p:nvSpPr>
          <p:spPr>
            <a:xfrm rot="10800000" flipH="1">
              <a:off x="3439625" y="4038093"/>
              <a:ext cx="907111" cy="1402608"/>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23"/>
            <p:cNvSpPr/>
            <p:nvPr/>
          </p:nvSpPr>
          <p:spPr>
            <a:xfrm>
              <a:off x="8487250" y="3884475"/>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4" name="Google Shape;134;p23"/>
            <p:cNvGrpSpPr/>
            <p:nvPr/>
          </p:nvGrpSpPr>
          <p:grpSpPr>
            <a:xfrm>
              <a:off x="523750" y="4604000"/>
              <a:ext cx="1150675" cy="248100"/>
              <a:chOff x="523750" y="4604000"/>
              <a:chExt cx="1150675" cy="248100"/>
            </a:xfrm>
          </p:grpSpPr>
          <p:sp>
            <p:nvSpPr>
              <p:cNvPr id="135" name="Google Shape;135;p23"/>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23"/>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3"/>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38" name="Google Shape;138;p23"/>
          <p:cNvGrpSpPr/>
          <p:nvPr/>
        </p:nvGrpSpPr>
        <p:grpSpPr>
          <a:xfrm>
            <a:off x="731218" y="1428885"/>
            <a:ext cx="2118766" cy="2564507"/>
            <a:chOff x="731218" y="1428885"/>
            <a:chExt cx="2118766" cy="2564507"/>
          </a:xfrm>
        </p:grpSpPr>
        <p:sp>
          <p:nvSpPr>
            <p:cNvPr id="139" name="Google Shape;139;p23"/>
            <p:cNvSpPr/>
            <p:nvPr/>
          </p:nvSpPr>
          <p:spPr>
            <a:xfrm rot="9966900" flipH="1">
              <a:off x="976151" y="1591600"/>
              <a:ext cx="1628901" cy="2239076"/>
            </a:xfrm>
            <a:prstGeom prst="foldedCorner">
              <a:avLst>
                <a:gd name="adj" fmla="val 23996"/>
              </a:avLst>
            </a:prstGeom>
            <a:solidFill>
              <a:schemeClr val="accent4"/>
            </a:solidFill>
            <a:ln>
              <a:noFill/>
            </a:ln>
            <a:effectLst>
              <a:outerShdw dist="66675" dir="7440000" algn="bl" rotWithShape="0">
                <a:schemeClr val="lt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 name="Google Shape;140;p23"/>
            <p:cNvGrpSpPr/>
            <p:nvPr/>
          </p:nvGrpSpPr>
          <p:grpSpPr>
            <a:xfrm rot="-833313">
              <a:off x="859808" y="1811759"/>
              <a:ext cx="646260" cy="386933"/>
              <a:chOff x="5797050" y="2192475"/>
              <a:chExt cx="1371075" cy="820900"/>
            </a:xfrm>
          </p:grpSpPr>
          <p:sp>
            <p:nvSpPr>
              <p:cNvPr id="141" name="Google Shape;141;p23"/>
              <p:cNvSpPr/>
              <p:nvPr/>
            </p:nvSpPr>
            <p:spPr>
              <a:xfrm>
                <a:off x="5797050" y="2432750"/>
                <a:ext cx="154750" cy="260400"/>
              </a:xfrm>
              <a:custGeom>
                <a:avLst/>
                <a:gdLst/>
                <a:ahLst/>
                <a:cxnLst/>
                <a:rect l="l" t="t" r="r" b="b"/>
                <a:pathLst>
                  <a:path w="6190" h="10416" extrusionOk="0">
                    <a:moveTo>
                      <a:pt x="5660" y="1"/>
                    </a:moveTo>
                    <a:cubicBezTo>
                      <a:pt x="5477" y="125"/>
                      <a:pt x="5295" y="365"/>
                      <a:pt x="5105" y="730"/>
                    </a:cubicBezTo>
                    <a:lnTo>
                      <a:pt x="4607" y="1674"/>
                    </a:lnTo>
                    <a:cubicBezTo>
                      <a:pt x="4525" y="1749"/>
                      <a:pt x="4442" y="1848"/>
                      <a:pt x="4367" y="1973"/>
                    </a:cubicBezTo>
                    <a:cubicBezTo>
                      <a:pt x="4284" y="2105"/>
                      <a:pt x="4218" y="2229"/>
                      <a:pt x="4152" y="2362"/>
                    </a:cubicBezTo>
                    <a:cubicBezTo>
                      <a:pt x="4085" y="2486"/>
                      <a:pt x="4027" y="2594"/>
                      <a:pt x="3978" y="2693"/>
                    </a:cubicBezTo>
                    <a:cubicBezTo>
                      <a:pt x="3928" y="2793"/>
                      <a:pt x="3887" y="2851"/>
                      <a:pt x="3862" y="2876"/>
                    </a:cubicBezTo>
                    <a:cubicBezTo>
                      <a:pt x="3829" y="2909"/>
                      <a:pt x="3746" y="2992"/>
                      <a:pt x="3638" y="3116"/>
                    </a:cubicBezTo>
                    <a:cubicBezTo>
                      <a:pt x="3522" y="3232"/>
                      <a:pt x="3398" y="3365"/>
                      <a:pt x="3273" y="3497"/>
                    </a:cubicBezTo>
                    <a:cubicBezTo>
                      <a:pt x="3149" y="3630"/>
                      <a:pt x="3041" y="3746"/>
                      <a:pt x="2934" y="3862"/>
                    </a:cubicBezTo>
                    <a:cubicBezTo>
                      <a:pt x="2834" y="3969"/>
                      <a:pt x="2768" y="4027"/>
                      <a:pt x="2743" y="4036"/>
                    </a:cubicBezTo>
                    <a:cubicBezTo>
                      <a:pt x="2710" y="4027"/>
                      <a:pt x="2636" y="3945"/>
                      <a:pt x="2520" y="3804"/>
                    </a:cubicBezTo>
                    <a:cubicBezTo>
                      <a:pt x="2404" y="3655"/>
                      <a:pt x="2279" y="3505"/>
                      <a:pt x="2155" y="3340"/>
                    </a:cubicBezTo>
                    <a:cubicBezTo>
                      <a:pt x="2031" y="3174"/>
                      <a:pt x="1923" y="3017"/>
                      <a:pt x="1815" y="2876"/>
                    </a:cubicBezTo>
                    <a:cubicBezTo>
                      <a:pt x="1708" y="2727"/>
                      <a:pt x="1641" y="2644"/>
                      <a:pt x="1616" y="2619"/>
                    </a:cubicBezTo>
                    <a:cubicBezTo>
                      <a:pt x="1368" y="2113"/>
                      <a:pt x="1161" y="1699"/>
                      <a:pt x="995" y="1376"/>
                    </a:cubicBezTo>
                    <a:cubicBezTo>
                      <a:pt x="829" y="1053"/>
                      <a:pt x="655" y="895"/>
                      <a:pt x="481" y="895"/>
                    </a:cubicBezTo>
                    <a:cubicBezTo>
                      <a:pt x="357" y="895"/>
                      <a:pt x="241" y="970"/>
                      <a:pt x="142" y="1119"/>
                    </a:cubicBezTo>
                    <a:cubicBezTo>
                      <a:pt x="50" y="1268"/>
                      <a:pt x="1" y="1417"/>
                      <a:pt x="1" y="1550"/>
                    </a:cubicBezTo>
                    <a:cubicBezTo>
                      <a:pt x="1" y="1616"/>
                      <a:pt x="42" y="1732"/>
                      <a:pt x="125" y="1873"/>
                    </a:cubicBezTo>
                    <a:cubicBezTo>
                      <a:pt x="208" y="2022"/>
                      <a:pt x="299" y="2180"/>
                      <a:pt x="407" y="2345"/>
                    </a:cubicBezTo>
                    <a:cubicBezTo>
                      <a:pt x="514" y="2519"/>
                      <a:pt x="614" y="2693"/>
                      <a:pt x="722" y="2876"/>
                    </a:cubicBezTo>
                    <a:cubicBezTo>
                      <a:pt x="821" y="3058"/>
                      <a:pt x="896" y="3224"/>
                      <a:pt x="937" y="3365"/>
                    </a:cubicBezTo>
                    <a:cubicBezTo>
                      <a:pt x="1252" y="3829"/>
                      <a:pt x="1517" y="4226"/>
                      <a:pt x="1749" y="4558"/>
                    </a:cubicBezTo>
                    <a:cubicBezTo>
                      <a:pt x="1973" y="4889"/>
                      <a:pt x="2163" y="5162"/>
                      <a:pt x="2321" y="5361"/>
                    </a:cubicBezTo>
                    <a:lnTo>
                      <a:pt x="2321" y="5660"/>
                    </a:lnTo>
                    <a:cubicBezTo>
                      <a:pt x="2321" y="6173"/>
                      <a:pt x="2346" y="6927"/>
                      <a:pt x="2404" y="7913"/>
                    </a:cubicBezTo>
                    <a:cubicBezTo>
                      <a:pt x="2395" y="7971"/>
                      <a:pt x="2387" y="8046"/>
                      <a:pt x="2379" y="8129"/>
                    </a:cubicBezTo>
                    <a:cubicBezTo>
                      <a:pt x="2379" y="8212"/>
                      <a:pt x="2370" y="8303"/>
                      <a:pt x="2370" y="8402"/>
                    </a:cubicBezTo>
                    <a:cubicBezTo>
                      <a:pt x="2370" y="8667"/>
                      <a:pt x="2379" y="8924"/>
                      <a:pt x="2395" y="9164"/>
                    </a:cubicBezTo>
                    <a:cubicBezTo>
                      <a:pt x="2404" y="9405"/>
                      <a:pt x="2428" y="9620"/>
                      <a:pt x="2470" y="9811"/>
                    </a:cubicBezTo>
                    <a:cubicBezTo>
                      <a:pt x="2503" y="9993"/>
                      <a:pt x="2561" y="10142"/>
                      <a:pt x="2636" y="10258"/>
                    </a:cubicBezTo>
                    <a:cubicBezTo>
                      <a:pt x="2710" y="10366"/>
                      <a:pt x="2810" y="10415"/>
                      <a:pt x="2942" y="10415"/>
                    </a:cubicBezTo>
                    <a:cubicBezTo>
                      <a:pt x="3191" y="10415"/>
                      <a:pt x="3331" y="10299"/>
                      <a:pt x="3365" y="10076"/>
                    </a:cubicBezTo>
                    <a:cubicBezTo>
                      <a:pt x="3348" y="9786"/>
                      <a:pt x="3331" y="9504"/>
                      <a:pt x="3323" y="9239"/>
                    </a:cubicBezTo>
                    <a:cubicBezTo>
                      <a:pt x="3315" y="8974"/>
                      <a:pt x="3307" y="8717"/>
                      <a:pt x="3298" y="8477"/>
                    </a:cubicBezTo>
                    <a:lnTo>
                      <a:pt x="3298" y="8369"/>
                    </a:lnTo>
                    <a:cubicBezTo>
                      <a:pt x="3298" y="8294"/>
                      <a:pt x="3290" y="8187"/>
                      <a:pt x="3282" y="8038"/>
                    </a:cubicBezTo>
                    <a:cubicBezTo>
                      <a:pt x="3273" y="7888"/>
                      <a:pt x="3265" y="7739"/>
                      <a:pt x="3249" y="7582"/>
                    </a:cubicBezTo>
                    <a:cubicBezTo>
                      <a:pt x="3232" y="7424"/>
                      <a:pt x="3224" y="7267"/>
                      <a:pt x="3215" y="7118"/>
                    </a:cubicBezTo>
                    <a:cubicBezTo>
                      <a:pt x="3207" y="6969"/>
                      <a:pt x="3199" y="6844"/>
                      <a:pt x="3199" y="6745"/>
                    </a:cubicBezTo>
                    <a:cubicBezTo>
                      <a:pt x="3199" y="6380"/>
                      <a:pt x="3207" y="6066"/>
                      <a:pt x="3215" y="5784"/>
                    </a:cubicBezTo>
                    <a:cubicBezTo>
                      <a:pt x="3224" y="5502"/>
                      <a:pt x="3232" y="5270"/>
                      <a:pt x="3232" y="5071"/>
                    </a:cubicBezTo>
                    <a:cubicBezTo>
                      <a:pt x="3423" y="4856"/>
                      <a:pt x="3580" y="4674"/>
                      <a:pt x="3713" y="4516"/>
                    </a:cubicBezTo>
                    <a:cubicBezTo>
                      <a:pt x="3837" y="4367"/>
                      <a:pt x="3969" y="4218"/>
                      <a:pt x="4094" y="4069"/>
                    </a:cubicBezTo>
                    <a:cubicBezTo>
                      <a:pt x="4218" y="3911"/>
                      <a:pt x="4342" y="3746"/>
                      <a:pt x="4467" y="3563"/>
                    </a:cubicBezTo>
                    <a:cubicBezTo>
                      <a:pt x="4599" y="3381"/>
                      <a:pt x="4757" y="3157"/>
                      <a:pt x="4947" y="2892"/>
                    </a:cubicBezTo>
                    <a:cubicBezTo>
                      <a:pt x="5204" y="2544"/>
                      <a:pt x="5395" y="2279"/>
                      <a:pt x="5527" y="2105"/>
                    </a:cubicBezTo>
                    <a:cubicBezTo>
                      <a:pt x="5660" y="1931"/>
                      <a:pt x="5759" y="1782"/>
                      <a:pt x="5842" y="1658"/>
                    </a:cubicBezTo>
                    <a:cubicBezTo>
                      <a:pt x="5917" y="1533"/>
                      <a:pt x="5983" y="1426"/>
                      <a:pt x="6024" y="1318"/>
                    </a:cubicBezTo>
                    <a:cubicBezTo>
                      <a:pt x="6074" y="1219"/>
                      <a:pt x="6132" y="1061"/>
                      <a:pt x="6190" y="854"/>
                    </a:cubicBezTo>
                    <a:lnTo>
                      <a:pt x="6190" y="821"/>
                    </a:lnTo>
                    <a:cubicBezTo>
                      <a:pt x="6190" y="746"/>
                      <a:pt x="6173" y="663"/>
                      <a:pt x="6132" y="572"/>
                    </a:cubicBezTo>
                    <a:cubicBezTo>
                      <a:pt x="6091" y="481"/>
                      <a:pt x="6041" y="407"/>
                      <a:pt x="5983" y="332"/>
                    </a:cubicBezTo>
                    <a:cubicBezTo>
                      <a:pt x="5917" y="257"/>
                      <a:pt x="5859" y="191"/>
                      <a:pt x="5801" y="133"/>
                    </a:cubicBezTo>
                    <a:cubicBezTo>
                      <a:pt x="5743" y="67"/>
                      <a:pt x="5693" y="25"/>
                      <a:pt x="5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3"/>
              <p:cNvSpPr/>
              <p:nvPr/>
            </p:nvSpPr>
            <p:spPr>
              <a:xfrm>
                <a:off x="6000875" y="2493650"/>
                <a:ext cx="123075" cy="123275"/>
              </a:xfrm>
              <a:custGeom>
                <a:avLst/>
                <a:gdLst/>
                <a:ahLst/>
                <a:cxnLst/>
                <a:rect l="l" t="t" r="r" b="b"/>
                <a:pathLst>
                  <a:path w="4923" h="4931" extrusionOk="0">
                    <a:moveTo>
                      <a:pt x="3232" y="1"/>
                    </a:moveTo>
                    <a:cubicBezTo>
                      <a:pt x="2627" y="42"/>
                      <a:pt x="2163" y="59"/>
                      <a:pt x="1832" y="59"/>
                    </a:cubicBezTo>
                    <a:cubicBezTo>
                      <a:pt x="1774" y="59"/>
                      <a:pt x="1716" y="50"/>
                      <a:pt x="1666" y="50"/>
                    </a:cubicBezTo>
                    <a:cubicBezTo>
                      <a:pt x="1608" y="42"/>
                      <a:pt x="1567" y="42"/>
                      <a:pt x="1517" y="42"/>
                    </a:cubicBezTo>
                    <a:cubicBezTo>
                      <a:pt x="1194" y="50"/>
                      <a:pt x="937" y="75"/>
                      <a:pt x="755" y="100"/>
                    </a:cubicBezTo>
                    <a:cubicBezTo>
                      <a:pt x="564" y="133"/>
                      <a:pt x="415" y="175"/>
                      <a:pt x="315" y="241"/>
                    </a:cubicBezTo>
                    <a:cubicBezTo>
                      <a:pt x="216" y="299"/>
                      <a:pt x="150" y="373"/>
                      <a:pt x="117" y="473"/>
                    </a:cubicBezTo>
                    <a:cubicBezTo>
                      <a:pt x="83" y="572"/>
                      <a:pt x="67" y="688"/>
                      <a:pt x="67" y="821"/>
                    </a:cubicBezTo>
                    <a:cubicBezTo>
                      <a:pt x="67" y="1161"/>
                      <a:pt x="233" y="1351"/>
                      <a:pt x="564" y="1384"/>
                    </a:cubicBezTo>
                    <a:cubicBezTo>
                      <a:pt x="879" y="1359"/>
                      <a:pt x="1144" y="1335"/>
                      <a:pt x="1376" y="1310"/>
                    </a:cubicBezTo>
                    <a:cubicBezTo>
                      <a:pt x="1600" y="1285"/>
                      <a:pt x="1790" y="1268"/>
                      <a:pt x="1948" y="1260"/>
                    </a:cubicBezTo>
                    <a:cubicBezTo>
                      <a:pt x="1997" y="1185"/>
                      <a:pt x="2130" y="1144"/>
                      <a:pt x="2329" y="1144"/>
                    </a:cubicBezTo>
                    <a:cubicBezTo>
                      <a:pt x="2669" y="1144"/>
                      <a:pt x="2934" y="1152"/>
                      <a:pt x="3124" y="1177"/>
                    </a:cubicBezTo>
                    <a:cubicBezTo>
                      <a:pt x="3315" y="1194"/>
                      <a:pt x="3464" y="1210"/>
                      <a:pt x="3580" y="1227"/>
                    </a:cubicBezTo>
                    <a:cubicBezTo>
                      <a:pt x="3696" y="1252"/>
                      <a:pt x="3804" y="1260"/>
                      <a:pt x="3895" y="1277"/>
                    </a:cubicBezTo>
                    <a:cubicBezTo>
                      <a:pt x="3994" y="1285"/>
                      <a:pt x="4119" y="1293"/>
                      <a:pt x="4276" y="1293"/>
                    </a:cubicBezTo>
                    <a:cubicBezTo>
                      <a:pt x="4384" y="1293"/>
                      <a:pt x="4491" y="1277"/>
                      <a:pt x="4591" y="1235"/>
                    </a:cubicBezTo>
                    <a:cubicBezTo>
                      <a:pt x="4699" y="1086"/>
                      <a:pt x="4748" y="929"/>
                      <a:pt x="4748" y="771"/>
                    </a:cubicBezTo>
                    <a:cubicBezTo>
                      <a:pt x="4748" y="539"/>
                      <a:pt x="4657" y="332"/>
                      <a:pt x="4483" y="150"/>
                    </a:cubicBezTo>
                    <a:cubicBezTo>
                      <a:pt x="4243" y="108"/>
                      <a:pt x="4019" y="83"/>
                      <a:pt x="3812" y="59"/>
                    </a:cubicBezTo>
                    <a:cubicBezTo>
                      <a:pt x="3605" y="34"/>
                      <a:pt x="3414" y="17"/>
                      <a:pt x="3232" y="1"/>
                    </a:cubicBezTo>
                    <a:close/>
                    <a:moveTo>
                      <a:pt x="4467" y="3563"/>
                    </a:moveTo>
                    <a:lnTo>
                      <a:pt x="3025" y="3621"/>
                    </a:lnTo>
                    <a:cubicBezTo>
                      <a:pt x="2967" y="3696"/>
                      <a:pt x="2826" y="3729"/>
                      <a:pt x="2594" y="3729"/>
                    </a:cubicBezTo>
                    <a:cubicBezTo>
                      <a:pt x="2254" y="3729"/>
                      <a:pt x="1997" y="3721"/>
                      <a:pt x="1832" y="3704"/>
                    </a:cubicBezTo>
                    <a:cubicBezTo>
                      <a:pt x="1736" y="3690"/>
                      <a:pt x="1668" y="3684"/>
                      <a:pt x="1626" y="3684"/>
                    </a:cubicBezTo>
                    <a:cubicBezTo>
                      <a:pt x="1592" y="3684"/>
                      <a:pt x="1575" y="3688"/>
                      <a:pt x="1575" y="3696"/>
                    </a:cubicBezTo>
                    <a:cubicBezTo>
                      <a:pt x="1202" y="3704"/>
                      <a:pt x="912" y="3721"/>
                      <a:pt x="705" y="3737"/>
                    </a:cubicBezTo>
                    <a:cubicBezTo>
                      <a:pt x="489" y="3754"/>
                      <a:pt x="340" y="3787"/>
                      <a:pt x="233" y="3828"/>
                    </a:cubicBezTo>
                    <a:cubicBezTo>
                      <a:pt x="133" y="3870"/>
                      <a:pt x="67" y="3928"/>
                      <a:pt x="42" y="4002"/>
                    </a:cubicBezTo>
                    <a:cubicBezTo>
                      <a:pt x="17" y="4077"/>
                      <a:pt x="1" y="4168"/>
                      <a:pt x="1" y="4292"/>
                    </a:cubicBezTo>
                    <a:cubicBezTo>
                      <a:pt x="1" y="4433"/>
                      <a:pt x="34" y="4582"/>
                      <a:pt x="100" y="4723"/>
                    </a:cubicBezTo>
                    <a:cubicBezTo>
                      <a:pt x="158" y="4856"/>
                      <a:pt x="291" y="4930"/>
                      <a:pt x="498" y="4930"/>
                    </a:cubicBezTo>
                    <a:cubicBezTo>
                      <a:pt x="713" y="4930"/>
                      <a:pt x="1086" y="4914"/>
                      <a:pt x="1600" y="4872"/>
                    </a:cubicBezTo>
                    <a:cubicBezTo>
                      <a:pt x="2122" y="4864"/>
                      <a:pt x="2553" y="4856"/>
                      <a:pt x="2892" y="4848"/>
                    </a:cubicBezTo>
                    <a:cubicBezTo>
                      <a:pt x="3224" y="4839"/>
                      <a:pt x="3497" y="4831"/>
                      <a:pt x="3721" y="4831"/>
                    </a:cubicBezTo>
                    <a:cubicBezTo>
                      <a:pt x="3936" y="4823"/>
                      <a:pt x="4110" y="4806"/>
                      <a:pt x="4243" y="4790"/>
                    </a:cubicBezTo>
                    <a:cubicBezTo>
                      <a:pt x="4375" y="4773"/>
                      <a:pt x="4500" y="4748"/>
                      <a:pt x="4607" y="4707"/>
                    </a:cubicBezTo>
                    <a:cubicBezTo>
                      <a:pt x="4823" y="4491"/>
                      <a:pt x="4922" y="4268"/>
                      <a:pt x="4922" y="4036"/>
                    </a:cubicBezTo>
                    <a:cubicBezTo>
                      <a:pt x="4922" y="3762"/>
                      <a:pt x="4773" y="3605"/>
                      <a:pt x="4467" y="35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23"/>
              <p:cNvSpPr/>
              <p:nvPr/>
            </p:nvSpPr>
            <p:spPr>
              <a:xfrm>
                <a:off x="6188125" y="2513325"/>
                <a:ext cx="125975" cy="179400"/>
              </a:xfrm>
              <a:custGeom>
                <a:avLst/>
                <a:gdLst/>
                <a:ahLst/>
                <a:cxnLst/>
                <a:rect l="l" t="t" r="r" b="b"/>
                <a:pathLst>
                  <a:path w="5039" h="7176" extrusionOk="0">
                    <a:moveTo>
                      <a:pt x="3945" y="1"/>
                    </a:moveTo>
                    <a:cubicBezTo>
                      <a:pt x="3845" y="1"/>
                      <a:pt x="3737" y="75"/>
                      <a:pt x="3621" y="224"/>
                    </a:cubicBezTo>
                    <a:cubicBezTo>
                      <a:pt x="3505" y="374"/>
                      <a:pt x="3356" y="630"/>
                      <a:pt x="3174" y="978"/>
                    </a:cubicBezTo>
                    <a:cubicBezTo>
                      <a:pt x="3174" y="977"/>
                      <a:pt x="3174" y="977"/>
                      <a:pt x="3174" y="977"/>
                    </a:cubicBezTo>
                    <a:cubicBezTo>
                      <a:pt x="3172" y="977"/>
                      <a:pt x="3162" y="1002"/>
                      <a:pt x="3133" y="1053"/>
                    </a:cubicBezTo>
                    <a:cubicBezTo>
                      <a:pt x="3108" y="1111"/>
                      <a:pt x="3066" y="1194"/>
                      <a:pt x="3000" y="1293"/>
                    </a:cubicBezTo>
                    <a:cubicBezTo>
                      <a:pt x="2942" y="1384"/>
                      <a:pt x="2868" y="1500"/>
                      <a:pt x="2785" y="1625"/>
                    </a:cubicBezTo>
                    <a:cubicBezTo>
                      <a:pt x="2694" y="1757"/>
                      <a:pt x="2594" y="1881"/>
                      <a:pt x="2470" y="1997"/>
                    </a:cubicBezTo>
                    <a:cubicBezTo>
                      <a:pt x="2462" y="1989"/>
                      <a:pt x="2412" y="1939"/>
                      <a:pt x="2312" y="1848"/>
                    </a:cubicBezTo>
                    <a:cubicBezTo>
                      <a:pt x="2213" y="1757"/>
                      <a:pt x="2105" y="1649"/>
                      <a:pt x="1981" y="1525"/>
                    </a:cubicBezTo>
                    <a:cubicBezTo>
                      <a:pt x="1857" y="1401"/>
                      <a:pt x="1741" y="1277"/>
                      <a:pt x="1625" y="1152"/>
                    </a:cubicBezTo>
                    <a:cubicBezTo>
                      <a:pt x="1509" y="1028"/>
                      <a:pt x="1434" y="929"/>
                      <a:pt x="1393" y="854"/>
                    </a:cubicBezTo>
                    <a:lnTo>
                      <a:pt x="664" y="108"/>
                    </a:lnTo>
                    <a:cubicBezTo>
                      <a:pt x="597" y="59"/>
                      <a:pt x="523" y="34"/>
                      <a:pt x="440" y="34"/>
                    </a:cubicBezTo>
                    <a:cubicBezTo>
                      <a:pt x="150" y="34"/>
                      <a:pt x="1" y="241"/>
                      <a:pt x="1" y="655"/>
                    </a:cubicBezTo>
                    <a:cubicBezTo>
                      <a:pt x="1" y="796"/>
                      <a:pt x="42" y="920"/>
                      <a:pt x="117" y="1028"/>
                    </a:cubicBezTo>
                    <a:cubicBezTo>
                      <a:pt x="200" y="1128"/>
                      <a:pt x="332" y="1268"/>
                      <a:pt x="514" y="1434"/>
                    </a:cubicBezTo>
                    <a:cubicBezTo>
                      <a:pt x="763" y="1649"/>
                      <a:pt x="954" y="1840"/>
                      <a:pt x="1094" y="1989"/>
                    </a:cubicBezTo>
                    <a:cubicBezTo>
                      <a:pt x="1227" y="2138"/>
                      <a:pt x="1343" y="2271"/>
                      <a:pt x="1434" y="2379"/>
                    </a:cubicBezTo>
                    <a:cubicBezTo>
                      <a:pt x="1525" y="2486"/>
                      <a:pt x="1608" y="2586"/>
                      <a:pt x="1674" y="2660"/>
                    </a:cubicBezTo>
                    <a:cubicBezTo>
                      <a:pt x="1732" y="2743"/>
                      <a:pt x="1815" y="2818"/>
                      <a:pt x="1923" y="2909"/>
                    </a:cubicBezTo>
                    <a:cubicBezTo>
                      <a:pt x="1724" y="3257"/>
                      <a:pt x="1558" y="3555"/>
                      <a:pt x="1426" y="3787"/>
                    </a:cubicBezTo>
                    <a:cubicBezTo>
                      <a:pt x="1285" y="4027"/>
                      <a:pt x="1169" y="4235"/>
                      <a:pt x="1061" y="4409"/>
                    </a:cubicBezTo>
                    <a:cubicBezTo>
                      <a:pt x="962" y="4583"/>
                      <a:pt x="871" y="4748"/>
                      <a:pt x="788" y="4897"/>
                    </a:cubicBezTo>
                    <a:cubicBezTo>
                      <a:pt x="705" y="5047"/>
                      <a:pt x="622" y="5221"/>
                      <a:pt x="523" y="5419"/>
                    </a:cubicBezTo>
                    <a:cubicBezTo>
                      <a:pt x="498" y="5527"/>
                      <a:pt x="456" y="5643"/>
                      <a:pt x="398" y="5759"/>
                    </a:cubicBezTo>
                    <a:cubicBezTo>
                      <a:pt x="349" y="5883"/>
                      <a:pt x="291" y="5999"/>
                      <a:pt x="233" y="6115"/>
                    </a:cubicBezTo>
                    <a:cubicBezTo>
                      <a:pt x="183" y="6231"/>
                      <a:pt x="133" y="6339"/>
                      <a:pt x="92" y="6438"/>
                    </a:cubicBezTo>
                    <a:cubicBezTo>
                      <a:pt x="50" y="6546"/>
                      <a:pt x="26" y="6629"/>
                      <a:pt x="26" y="6687"/>
                    </a:cubicBezTo>
                    <a:cubicBezTo>
                      <a:pt x="26" y="6836"/>
                      <a:pt x="75" y="6952"/>
                      <a:pt x="175" y="7043"/>
                    </a:cubicBezTo>
                    <a:cubicBezTo>
                      <a:pt x="274" y="7134"/>
                      <a:pt x="382" y="7176"/>
                      <a:pt x="514" y="7176"/>
                    </a:cubicBezTo>
                    <a:cubicBezTo>
                      <a:pt x="630" y="7176"/>
                      <a:pt x="722" y="7134"/>
                      <a:pt x="788" y="7052"/>
                    </a:cubicBezTo>
                    <a:cubicBezTo>
                      <a:pt x="896" y="6844"/>
                      <a:pt x="987" y="6662"/>
                      <a:pt x="1061" y="6513"/>
                    </a:cubicBezTo>
                    <a:cubicBezTo>
                      <a:pt x="1136" y="6364"/>
                      <a:pt x="1210" y="6207"/>
                      <a:pt x="1277" y="6049"/>
                    </a:cubicBezTo>
                    <a:cubicBezTo>
                      <a:pt x="1343" y="5892"/>
                      <a:pt x="1426" y="5726"/>
                      <a:pt x="1509" y="5544"/>
                    </a:cubicBezTo>
                    <a:cubicBezTo>
                      <a:pt x="1600" y="5361"/>
                      <a:pt x="1708" y="5129"/>
                      <a:pt x="1832" y="4848"/>
                    </a:cubicBezTo>
                    <a:lnTo>
                      <a:pt x="2528" y="3721"/>
                    </a:lnTo>
                    <a:cubicBezTo>
                      <a:pt x="2702" y="4027"/>
                      <a:pt x="2843" y="4251"/>
                      <a:pt x="2950" y="4409"/>
                    </a:cubicBezTo>
                    <a:cubicBezTo>
                      <a:pt x="3066" y="4558"/>
                      <a:pt x="3166" y="4690"/>
                      <a:pt x="3265" y="4815"/>
                    </a:cubicBezTo>
                    <a:cubicBezTo>
                      <a:pt x="3365" y="4939"/>
                      <a:pt x="3456" y="5063"/>
                      <a:pt x="3563" y="5204"/>
                    </a:cubicBezTo>
                    <a:cubicBezTo>
                      <a:pt x="3663" y="5345"/>
                      <a:pt x="3779" y="5552"/>
                      <a:pt x="3920" y="5834"/>
                    </a:cubicBezTo>
                    <a:cubicBezTo>
                      <a:pt x="4276" y="6265"/>
                      <a:pt x="4508" y="6488"/>
                      <a:pt x="4607" y="6488"/>
                    </a:cubicBezTo>
                    <a:cubicBezTo>
                      <a:pt x="4707" y="6488"/>
                      <a:pt x="4806" y="6414"/>
                      <a:pt x="4897" y="6256"/>
                    </a:cubicBezTo>
                    <a:cubicBezTo>
                      <a:pt x="4989" y="6107"/>
                      <a:pt x="5038" y="5941"/>
                      <a:pt x="5038" y="5759"/>
                    </a:cubicBezTo>
                    <a:cubicBezTo>
                      <a:pt x="5038" y="5685"/>
                      <a:pt x="5022" y="5610"/>
                      <a:pt x="4997" y="5544"/>
                    </a:cubicBezTo>
                    <a:lnTo>
                      <a:pt x="4061" y="4201"/>
                    </a:lnTo>
                    <a:cubicBezTo>
                      <a:pt x="3605" y="3605"/>
                      <a:pt x="3290" y="3149"/>
                      <a:pt x="3108" y="2818"/>
                    </a:cubicBezTo>
                    <a:lnTo>
                      <a:pt x="3489" y="2271"/>
                    </a:lnTo>
                    <a:lnTo>
                      <a:pt x="4085" y="1293"/>
                    </a:lnTo>
                    <a:cubicBezTo>
                      <a:pt x="4284" y="954"/>
                      <a:pt x="4392" y="688"/>
                      <a:pt x="4392" y="506"/>
                    </a:cubicBezTo>
                    <a:cubicBezTo>
                      <a:pt x="4392" y="166"/>
                      <a:pt x="4243" y="1"/>
                      <a:pt x="3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23"/>
              <p:cNvSpPr/>
              <p:nvPr/>
            </p:nvSpPr>
            <p:spPr>
              <a:xfrm>
                <a:off x="6308675" y="2317575"/>
                <a:ext cx="82675" cy="155400"/>
              </a:xfrm>
              <a:custGeom>
                <a:avLst/>
                <a:gdLst/>
                <a:ahLst/>
                <a:cxnLst/>
                <a:rect l="l" t="t" r="r" b="b"/>
                <a:pathLst>
                  <a:path w="3307" h="6216" extrusionOk="0">
                    <a:moveTo>
                      <a:pt x="2114" y="1"/>
                    </a:moveTo>
                    <a:cubicBezTo>
                      <a:pt x="1592" y="1"/>
                      <a:pt x="1128" y="158"/>
                      <a:pt x="722" y="473"/>
                    </a:cubicBezTo>
                    <a:cubicBezTo>
                      <a:pt x="664" y="506"/>
                      <a:pt x="589" y="581"/>
                      <a:pt x="506" y="697"/>
                    </a:cubicBezTo>
                    <a:cubicBezTo>
                      <a:pt x="423" y="821"/>
                      <a:pt x="349" y="954"/>
                      <a:pt x="274" y="1103"/>
                    </a:cubicBezTo>
                    <a:cubicBezTo>
                      <a:pt x="191" y="1252"/>
                      <a:pt x="133" y="1401"/>
                      <a:pt x="84" y="1550"/>
                    </a:cubicBezTo>
                    <a:cubicBezTo>
                      <a:pt x="26" y="1691"/>
                      <a:pt x="1" y="1807"/>
                      <a:pt x="1" y="1890"/>
                    </a:cubicBezTo>
                    <a:cubicBezTo>
                      <a:pt x="1" y="2014"/>
                      <a:pt x="34" y="2122"/>
                      <a:pt x="100" y="2205"/>
                    </a:cubicBezTo>
                    <a:cubicBezTo>
                      <a:pt x="167" y="2296"/>
                      <a:pt x="241" y="2337"/>
                      <a:pt x="324" y="2337"/>
                    </a:cubicBezTo>
                    <a:cubicBezTo>
                      <a:pt x="365" y="2337"/>
                      <a:pt x="399" y="2329"/>
                      <a:pt x="423" y="2329"/>
                    </a:cubicBezTo>
                    <a:cubicBezTo>
                      <a:pt x="448" y="2321"/>
                      <a:pt x="473" y="2304"/>
                      <a:pt x="498" y="2263"/>
                    </a:cubicBezTo>
                    <a:cubicBezTo>
                      <a:pt x="523" y="2221"/>
                      <a:pt x="548" y="2163"/>
                      <a:pt x="581" y="2081"/>
                    </a:cubicBezTo>
                    <a:cubicBezTo>
                      <a:pt x="614" y="2006"/>
                      <a:pt x="664" y="1882"/>
                      <a:pt x="722" y="1724"/>
                    </a:cubicBezTo>
                    <a:cubicBezTo>
                      <a:pt x="846" y="1418"/>
                      <a:pt x="1012" y="1169"/>
                      <a:pt x="1227" y="979"/>
                    </a:cubicBezTo>
                    <a:cubicBezTo>
                      <a:pt x="1443" y="796"/>
                      <a:pt x="1699" y="697"/>
                      <a:pt x="2014" y="697"/>
                    </a:cubicBezTo>
                    <a:cubicBezTo>
                      <a:pt x="2188" y="697"/>
                      <a:pt x="2304" y="755"/>
                      <a:pt x="2371" y="854"/>
                    </a:cubicBezTo>
                    <a:cubicBezTo>
                      <a:pt x="2437" y="962"/>
                      <a:pt x="2470" y="1095"/>
                      <a:pt x="2470" y="1269"/>
                    </a:cubicBezTo>
                    <a:cubicBezTo>
                      <a:pt x="2470" y="1617"/>
                      <a:pt x="2371" y="1931"/>
                      <a:pt x="2180" y="2213"/>
                    </a:cubicBezTo>
                    <a:cubicBezTo>
                      <a:pt x="2147" y="2279"/>
                      <a:pt x="2105" y="2362"/>
                      <a:pt x="2047" y="2453"/>
                    </a:cubicBezTo>
                    <a:cubicBezTo>
                      <a:pt x="1989" y="2553"/>
                      <a:pt x="1940" y="2652"/>
                      <a:pt x="1890" y="2752"/>
                    </a:cubicBezTo>
                    <a:cubicBezTo>
                      <a:pt x="1832" y="2851"/>
                      <a:pt x="1791" y="2942"/>
                      <a:pt x="1749" y="3017"/>
                    </a:cubicBezTo>
                    <a:cubicBezTo>
                      <a:pt x="1699" y="3100"/>
                      <a:pt x="1666" y="3158"/>
                      <a:pt x="1641" y="3191"/>
                    </a:cubicBezTo>
                    <a:cubicBezTo>
                      <a:pt x="1492" y="3390"/>
                      <a:pt x="1376" y="3555"/>
                      <a:pt x="1302" y="3688"/>
                    </a:cubicBezTo>
                    <a:cubicBezTo>
                      <a:pt x="1219" y="3821"/>
                      <a:pt x="1144" y="3953"/>
                      <a:pt x="1070" y="4086"/>
                    </a:cubicBezTo>
                    <a:cubicBezTo>
                      <a:pt x="995" y="4218"/>
                      <a:pt x="912" y="4367"/>
                      <a:pt x="805" y="4533"/>
                    </a:cubicBezTo>
                    <a:cubicBezTo>
                      <a:pt x="705" y="4699"/>
                      <a:pt x="548" y="4922"/>
                      <a:pt x="341" y="5196"/>
                    </a:cubicBezTo>
                    <a:cubicBezTo>
                      <a:pt x="299" y="5312"/>
                      <a:pt x="274" y="5436"/>
                      <a:pt x="274" y="5544"/>
                    </a:cubicBezTo>
                    <a:cubicBezTo>
                      <a:pt x="274" y="5668"/>
                      <a:pt x="332" y="5792"/>
                      <a:pt x="432" y="5925"/>
                    </a:cubicBezTo>
                    <a:cubicBezTo>
                      <a:pt x="606" y="5958"/>
                      <a:pt x="747" y="5991"/>
                      <a:pt x="871" y="6016"/>
                    </a:cubicBezTo>
                    <a:cubicBezTo>
                      <a:pt x="995" y="6033"/>
                      <a:pt x="1086" y="6058"/>
                      <a:pt x="1153" y="6074"/>
                    </a:cubicBezTo>
                    <a:cubicBezTo>
                      <a:pt x="1235" y="6066"/>
                      <a:pt x="1318" y="6058"/>
                      <a:pt x="1393" y="6058"/>
                    </a:cubicBezTo>
                    <a:lnTo>
                      <a:pt x="1592" y="6058"/>
                    </a:lnTo>
                    <a:cubicBezTo>
                      <a:pt x="1807" y="6157"/>
                      <a:pt x="1998" y="6207"/>
                      <a:pt x="2147" y="6207"/>
                    </a:cubicBezTo>
                    <a:cubicBezTo>
                      <a:pt x="2205" y="6207"/>
                      <a:pt x="2263" y="6198"/>
                      <a:pt x="2321" y="6198"/>
                    </a:cubicBezTo>
                    <a:cubicBezTo>
                      <a:pt x="2379" y="6190"/>
                      <a:pt x="2429" y="6190"/>
                      <a:pt x="2478" y="6190"/>
                    </a:cubicBezTo>
                    <a:lnTo>
                      <a:pt x="2661" y="6190"/>
                    </a:lnTo>
                    <a:cubicBezTo>
                      <a:pt x="2694" y="6190"/>
                      <a:pt x="2727" y="6190"/>
                      <a:pt x="2777" y="6198"/>
                    </a:cubicBezTo>
                    <a:cubicBezTo>
                      <a:pt x="2818" y="6198"/>
                      <a:pt x="2884" y="6207"/>
                      <a:pt x="2975" y="6215"/>
                    </a:cubicBezTo>
                    <a:cubicBezTo>
                      <a:pt x="3050" y="6215"/>
                      <a:pt x="3125" y="6198"/>
                      <a:pt x="3199" y="6157"/>
                    </a:cubicBezTo>
                    <a:cubicBezTo>
                      <a:pt x="3274" y="6116"/>
                      <a:pt x="3307" y="6008"/>
                      <a:pt x="3307" y="5842"/>
                    </a:cubicBezTo>
                    <a:cubicBezTo>
                      <a:pt x="3307" y="5734"/>
                      <a:pt x="3282" y="5627"/>
                      <a:pt x="3241" y="5527"/>
                    </a:cubicBezTo>
                    <a:cubicBezTo>
                      <a:pt x="3199" y="5428"/>
                      <a:pt x="3149" y="5378"/>
                      <a:pt x="3100" y="5378"/>
                    </a:cubicBezTo>
                    <a:cubicBezTo>
                      <a:pt x="2951" y="5378"/>
                      <a:pt x="2818" y="5378"/>
                      <a:pt x="2694" y="5386"/>
                    </a:cubicBezTo>
                    <a:cubicBezTo>
                      <a:pt x="2569" y="5395"/>
                      <a:pt x="2462" y="5403"/>
                      <a:pt x="2354" y="5403"/>
                    </a:cubicBezTo>
                    <a:cubicBezTo>
                      <a:pt x="2313" y="5403"/>
                      <a:pt x="2271" y="5395"/>
                      <a:pt x="2238" y="5395"/>
                    </a:cubicBezTo>
                    <a:cubicBezTo>
                      <a:pt x="2205" y="5386"/>
                      <a:pt x="2163" y="5386"/>
                      <a:pt x="2139" y="5386"/>
                    </a:cubicBezTo>
                    <a:cubicBezTo>
                      <a:pt x="2081" y="5411"/>
                      <a:pt x="2023" y="5420"/>
                      <a:pt x="1956" y="5420"/>
                    </a:cubicBezTo>
                    <a:cubicBezTo>
                      <a:pt x="1857" y="5420"/>
                      <a:pt x="1757" y="5395"/>
                      <a:pt x="1666" y="5353"/>
                    </a:cubicBezTo>
                    <a:cubicBezTo>
                      <a:pt x="1426" y="5320"/>
                      <a:pt x="1227" y="5295"/>
                      <a:pt x="1061" y="5279"/>
                    </a:cubicBezTo>
                    <a:cubicBezTo>
                      <a:pt x="1111" y="5138"/>
                      <a:pt x="1252" y="4947"/>
                      <a:pt x="1492" y="4690"/>
                    </a:cubicBezTo>
                    <a:cubicBezTo>
                      <a:pt x="1559" y="4558"/>
                      <a:pt x="1625" y="4434"/>
                      <a:pt x="1691" y="4301"/>
                    </a:cubicBezTo>
                    <a:cubicBezTo>
                      <a:pt x="1766" y="4169"/>
                      <a:pt x="1832" y="4053"/>
                      <a:pt x="1898" y="3945"/>
                    </a:cubicBezTo>
                    <a:cubicBezTo>
                      <a:pt x="1956" y="3837"/>
                      <a:pt x="2014" y="3754"/>
                      <a:pt x="2064" y="3688"/>
                    </a:cubicBezTo>
                    <a:cubicBezTo>
                      <a:pt x="2114" y="3613"/>
                      <a:pt x="2147" y="3572"/>
                      <a:pt x="2172" y="3555"/>
                    </a:cubicBezTo>
                    <a:cubicBezTo>
                      <a:pt x="2197" y="3531"/>
                      <a:pt x="2230" y="3473"/>
                      <a:pt x="2271" y="3390"/>
                    </a:cubicBezTo>
                    <a:cubicBezTo>
                      <a:pt x="2313" y="3315"/>
                      <a:pt x="2354" y="3224"/>
                      <a:pt x="2404" y="3125"/>
                    </a:cubicBezTo>
                    <a:cubicBezTo>
                      <a:pt x="2453" y="3017"/>
                      <a:pt x="2503" y="2917"/>
                      <a:pt x="2561" y="2818"/>
                    </a:cubicBezTo>
                    <a:cubicBezTo>
                      <a:pt x="2611" y="2710"/>
                      <a:pt x="2669" y="2611"/>
                      <a:pt x="2743" y="2511"/>
                    </a:cubicBezTo>
                    <a:cubicBezTo>
                      <a:pt x="2959" y="2205"/>
                      <a:pt x="3067" y="1815"/>
                      <a:pt x="3067" y="1351"/>
                    </a:cubicBezTo>
                    <a:cubicBezTo>
                      <a:pt x="3067" y="1161"/>
                      <a:pt x="3050" y="987"/>
                      <a:pt x="3025" y="821"/>
                    </a:cubicBezTo>
                    <a:cubicBezTo>
                      <a:pt x="2992" y="664"/>
                      <a:pt x="2942" y="515"/>
                      <a:pt x="2868" y="399"/>
                    </a:cubicBezTo>
                    <a:cubicBezTo>
                      <a:pt x="2793" y="274"/>
                      <a:pt x="2694" y="183"/>
                      <a:pt x="2569" y="109"/>
                    </a:cubicBezTo>
                    <a:cubicBezTo>
                      <a:pt x="2445" y="34"/>
                      <a:pt x="2296" y="1"/>
                      <a:pt x="2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23"/>
              <p:cNvSpPr/>
              <p:nvPr/>
            </p:nvSpPr>
            <p:spPr>
              <a:xfrm>
                <a:off x="6735375" y="2197650"/>
                <a:ext cx="106700" cy="222075"/>
              </a:xfrm>
              <a:custGeom>
                <a:avLst/>
                <a:gdLst/>
                <a:ahLst/>
                <a:cxnLst/>
                <a:rect l="l" t="t" r="r" b="b"/>
                <a:pathLst>
                  <a:path w="4268" h="8883" extrusionOk="0">
                    <a:moveTo>
                      <a:pt x="2056" y="1"/>
                    </a:moveTo>
                    <a:cubicBezTo>
                      <a:pt x="1907" y="1"/>
                      <a:pt x="1774" y="17"/>
                      <a:pt x="1650" y="34"/>
                    </a:cubicBezTo>
                    <a:cubicBezTo>
                      <a:pt x="1526" y="50"/>
                      <a:pt x="1410" y="83"/>
                      <a:pt x="1302" y="133"/>
                    </a:cubicBezTo>
                    <a:cubicBezTo>
                      <a:pt x="1136" y="241"/>
                      <a:pt x="979" y="373"/>
                      <a:pt x="830" y="506"/>
                    </a:cubicBezTo>
                    <a:cubicBezTo>
                      <a:pt x="672" y="647"/>
                      <a:pt x="540" y="796"/>
                      <a:pt x="415" y="953"/>
                    </a:cubicBezTo>
                    <a:cubicBezTo>
                      <a:pt x="291" y="1103"/>
                      <a:pt x="192" y="1260"/>
                      <a:pt x="117" y="1417"/>
                    </a:cubicBezTo>
                    <a:cubicBezTo>
                      <a:pt x="42" y="1567"/>
                      <a:pt x="1" y="1716"/>
                      <a:pt x="1" y="1857"/>
                    </a:cubicBezTo>
                    <a:cubicBezTo>
                      <a:pt x="1" y="2196"/>
                      <a:pt x="109" y="2362"/>
                      <a:pt x="324" y="2362"/>
                    </a:cubicBezTo>
                    <a:cubicBezTo>
                      <a:pt x="407" y="2362"/>
                      <a:pt x="465" y="2345"/>
                      <a:pt x="498" y="2312"/>
                    </a:cubicBezTo>
                    <a:cubicBezTo>
                      <a:pt x="540" y="2279"/>
                      <a:pt x="573" y="2229"/>
                      <a:pt x="614" y="2163"/>
                    </a:cubicBezTo>
                    <a:cubicBezTo>
                      <a:pt x="656" y="2089"/>
                      <a:pt x="705" y="1997"/>
                      <a:pt x="780" y="1881"/>
                    </a:cubicBezTo>
                    <a:cubicBezTo>
                      <a:pt x="846" y="1765"/>
                      <a:pt x="962" y="1616"/>
                      <a:pt x="1128" y="1451"/>
                    </a:cubicBezTo>
                    <a:cubicBezTo>
                      <a:pt x="1260" y="1310"/>
                      <a:pt x="1360" y="1202"/>
                      <a:pt x="1451" y="1136"/>
                    </a:cubicBezTo>
                    <a:cubicBezTo>
                      <a:pt x="1534" y="1061"/>
                      <a:pt x="1608" y="1020"/>
                      <a:pt x="1675" y="987"/>
                    </a:cubicBezTo>
                    <a:cubicBezTo>
                      <a:pt x="1733" y="962"/>
                      <a:pt x="1791" y="945"/>
                      <a:pt x="1849" y="937"/>
                    </a:cubicBezTo>
                    <a:cubicBezTo>
                      <a:pt x="1898" y="937"/>
                      <a:pt x="1965" y="929"/>
                      <a:pt x="2031" y="929"/>
                    </a:cubicBezTo>
                    <a:cubicBezTo>
                      <a:pt x="2561" y="929"/>
                      <a:pt x="2826" y="1177"/>
                      <a:pt x="2826" y="1658"/>
                    </a:cubicBezTo>
                    <a:cubicBezTo>
                      <a:pt x="2826" y="1997"/>
                      <a:pt x="2669" y="2379"/>
                      <a:pt x="2362" y="2809"/>
                    </a:cubicBezTo>
                    <a:cubicBezTo>
                      <a:pt x="2313" y="2884"/>
                      <a:pt x="2238" y="2967"/>
                      <a:pt x="2130" y="3041"/>
                    </a:cubicBezTo>
                    <a:cubicBezTo>
                      <a:pt x="2023" y="3124"/>
                      <a:pt x="1915" y="3199"/>
                      <a:pt x="1807" y="3282"/>
                    </a:cubicBezTo>
                    <a:cubicBezTo>
                      <a:pt x="1700" y="3365"/>
                      <a:pt x="1592" y="3439"/>
                      <a:pt x="1501" y="3505"/>
                    </a:cubicBezTo>
                    <a:cubicBezTo>
                      <a:pt x="1410" y="3580"/>
                      <a:pt x="1352" y="3638"/>
                      <a:pt x="1335" y="3696"/>
                    </a:cubicBezTo>
                    <a:cubicBezTo>
                      <a:pt x="1335" y="4011"/>
                      <a:pt x="1426" y="4201"/>
                      <a:pt x="1600" y="4268"/>
                    </a:cubicBezTo>
                    <a:cubicBezTo>
                      <a:pt x="2114" y="4118"/>
                      <a:pt x="2445" y="4044"/>
                      <a:pt x="2586" y="4044"/>
                    </a:cubicBezTo>
                    <a:cubicBezTo>
                      <a:pt x="2876" y="4044"/>
                      <a:pt x="3091" y="4143"/>
                      <a:pt x="3241" y="4326"/>
                    </a:cubicBezTo>
                    <a:cubicBezTo>
                      <a:pt x="3390" y="4516"/>
                      <a:pt x="3464" y="4814"/>
                      <a:pt x="3464" y="5220"/>
                    </a:cubicBezTo>
                    <a:cubicBezTo>
                      <a:pt x="3464" y="5353"/>
                      <a:pt x="3456" y="5535"/>
                      <a:pt x="3431" y="5767"/>
                    </a:cubicBezTo>
                    <a:cubicBezTo>
                      <a:pt x="3431" y="5900"/>
                      <a:pt x="3381" y="6074"/>
                      <a:pt x="3290" y="6289"/>
                    </a:cubicBezTo>
                    <a:cubicBezTo>
                      <a:pt x="3191" y="6505"/>
                      <a:pt x="3058" y="6720"/>
                      <a:pt x="2901" y="6944"/>
                    </a:cubicBezTo>
                    <a:cubicBezTo>
                      <a:pt x="2735" y="7159"/>
                      <a:pt x="2536" y="7366"/>
                      <a:pt x="2313" y="7549"/>
                    </a:cubicBezTo>
                    <a:cubicBezTo>
                      <a:pt x="2089" y="7731"/>
                      <a:pt x="1840" y="7855"/>
                      <a:pt x="1575" y="7930"/>
                    </a:cubicBezTo>
                    <a:cubicBezTo>
                      <a:pt x="1575" y="7930"/>
                      <a:pt x="1501" y="7938"/>
                      <a:pt x="1352" y="7955"/>
                    </a:cubicBezTo>
                    <a:cubicBezTo>
                      <a:pt x="1211" y="7980"/>
                      <a:pt x="995" y="8004"/>
                      <a:pt x="697" y="8046"/>
                    </a:cubicBezTo>
                    <a:cubicBezTo>
                      <a:pt x="482" y="8071"/>
                      <a:pt x="374" y="8203"/>
                      <a:pt x="374" y="8452"/>
                    </a:cubicBezTo>
                    <a:cubicBezTo>
                      <a:pt x="374" y="8609"/>
                      <a:pt x="415" y="8717"/>
                      <a:pt x="490" y="8783"/>
                    </a:cubicBezTo>
                    <a:cubicBezTo>
                      <a:pt x="573" y="8850"/>
                      <a:pt x="705" y="8883"/>
                      <a:pt x="896" y="8883"/>
                    </a:cubicBezTo>
                    <a:cubicBezTo>
                      <a:pt x="1078" y="8883"/>
                      <a:pt x="1285" y="8850"/>
                      <a:pt x="1517" y="8783"/>
                    </a:cubicBezTo>
                    <a:cubicBezTo>
                      <a:pt x="1758" y="8717"/>
                      <a:pt x="1998" y="8634"/>
                      <a:pt x="2238" y="8526"/>
                    </a:cubicBezTo>
                    <a:cubicBezTo>
                      <a:pt x="2470" y="8419"/>
                      <a:pt x="2694" y="8294"/>
                      <a:pt x="2893" y="8145"/>
                    </a:cubicBezTo>
                    <a:cubicBezTo>
                      <a:pt x="3100" y="8004"/>
                      <a:pt x="3249" y="7847"/>
                      <a:pt x="3357" y="7681"/>
                    </a:cubicBezTo>
                    <a:lnTo>
                      <a:pt x="3357" y="7673"/>
                    </a:lnTo>
                    <a:cubicBezTo>
                      <a:pt x="3970" y="6704"/>
                      <a:pt x="4268" y="5834"/>
                      <a:pt x="4268" y="5055"/>
                    </a:cubicBezTo>
                    <a:cubicBezTo>
                      <a:pt x="4268" y="4632"/>
                      <a:pt x="4193" y="4276"/>
                      <a:pt x="4028" y="3978"/>
                    </a:cubicBezTo>
                    <a:cubicBezTo>
                      <a:pt x="3978" y="3887"/>
                      <a:pt x="3928" y="3820"/>
                      <a:pt x="3887" y="3754"/>
                    </a:cubicBezTo>
                    <a:cubicBezTo>
                      <a:pt x="3845" y="3696"/>
                      <a:pt x="3796" y="3638"/>
                      <a:pt x="3729" y="3588"/>
                    </a:cubicBezTo>
                    <a:cubicBezTo>
                      <a:pt x="3663" y="3539"/>
                      <a:pt x="3580" y="3481"/>
                      <a:pt x="3473" y="3431"/>
                    </a:cubicBezTo>
                    <a:cubicBezTo>
                      <a:pt x="3365" y="3373"/>
                      <a:pt x="3224" y="3298"/>
                      <a:pt x="3058" y="3215"/>
                    </a:cubicBezTo>
                    <a:lnTo>
                      <a:pt x="3323" y="2644"/>
                    </a:lnTo>
                    <a:cubicBezTo>
                      <a:pt x="3423" y="2428"/>
                      <a:pt x="3489" y="2246"/>
                      <a:pt x="3522" y="2089"/>
                    </a:cubicBezTo>
                    <a:cubicBezTo>
                      <a:pt x="3555" y="1931"/>
                      <a:pt x="3572" y="1799"/>
                      <a:pt x="3572" y="1674"/>
                    </a:cubicBezTo>
                    <a:cubicBezTo>
                      <a:pt x="3572" y="1318"/>
                      <a:pt x="3531" y="1028"/>
                      <a:pt x="3464" y="813"/>
                    </a:cubicBezTo>
                    <a:cubicBezTo>
                      <a:pt x="3398" y="589"/>
                      <a:pt x="3299" y="423"/>
                      <a:pt x="3174" y="307"/>
                    </a:cubicBezTo>
                    <a:cubicBezTo>
                      <a:pt x="3050" y="191"/>
                      <a:pt x="2884" y="108"/>
                      <a:pt x="2702" y="67"/>
                    </a:cubicBezTo>
                    <a:cubicBezTo>
                      <a:pt x="2512" y="25"/>
                      <a:pt x="2296" y="1"/>
                      <a:pt x="2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23"/>
              <p:cNvSpPr/>
              <p:nvPr/>
            </p:nvSpPr>
            <p:spPr>
              <a:xfrm>
                <a:off x="6883275" y="2192475"/>
                <a:ext cx="102350" cy="209025"/>
              </a:xfrm>
              <a:custGeom>
                <a:avLst/>
                <a:gdLst/>
                <a:ahLst/>
                <a:cxnLst/>
                <a:rect l="l" t="t" r="r" b="b"/>
                <a:pathLst>
                  <a:path w="4094" h="8361" extrusionOk="0">
                    <a:moveTo>
                      <a:pt x="2611" y="912"/>
                    </a:moveTo>
                    <a:cubicBezTo>
                      <a:pt x="2760" y="912"/>
                      <a:pt x="2884" y="962"/>
                      <a:pt x="2975" y="1053"/>
                    </a:cubicBezTo>
                    <a:cubicBezTo>
                      <a:pt x="3033" y="1160"/>
                      <a:pt x="3058" y="1285"/>
                      <a:pt x="3058" y="1434"/>
                    </a:cubicBezTo>
                    <a:cubicBezTo>
                      <a:pt x="3058" y="1740"/>
                      <a:pt x="2942" y="2180"/>
                      <a:pt x="2710" y="2751"/>
                    </a:cubicBezTo>
                    <a:cubicBezTo>
                      <a:pt x="2354" y="3050"/>
                      <a:pt x="2138" y="3199"/>
                      <a:pt x="2064" y="3199"/>
                    </a:cubicBezTo>
                    <a:cubicBezTo>
                      <a:pt x="1741" y="2884"/>
                      <a:pt x="1583" y="2478"/>
                      <a:pt x="1583" y="1997"/>
                    </a:cubicBezTo>
                    <a:cubicBezTo>
                      <a:pt x="1583" y="1823"/>
                      <a:pt x="1608" y="1674"/>
                      <a:pt x="1675" y="1550"/>
                    </a:cubicBezTo>
                    <a:cubicBezTo>
                      <a:pt x="1733" y="1417"/>
                      <a:pt x="1807" y="1301"/>
                      <a:pt x="1907" y="1210"/>
                    </a:cubicBezTo>
                    <a:cubicBezTo>
                      <a:pt x="1998" y="1119"/>
                      <a:pt x="2114" y="1044"/>
                      <a:pt x="2238" y="995"/>
                    </a:cubicBezTo>
                    <a:cubicBezTo>
                      <a:pt x="2362" y="937"/>
                      <a:pt x="2486" y="912"/>
                      <a:pt x="2611" y="912"/>
                    </a:cubicBezTo>
                    <a:close/>
                    <a:moveTo>
                      <a:pt x="2122" y="4193"/>
                    </a:moveTo>
                    <a:cubicBezTo>
                      <a:pt x="2578" y="4367"/>
                      <a:pt x="2950" y="4740"/>
                      <a:pt x="3240" y="5320"/>
                    </a:cubicBezTo>
                    <a:cubicBezTo>
                      <a:pt x="3332" y="5817"/>
                      <a:pt x="3381" y="6157"/>
                      <a:pt x="3381" y="6339"/>
                    </a:cubicBezTo>
                    <a:cubicBezTo>
                      <a:pt x="3381" y="6993"/>
                      <a:pt x="3050" y="7375"/>
                      <a:pt x="2404" y="7474"/>
                    </a:cubicBezTo>
                    <a:cubicBezTo>
                      <a:pt x="2254" y="7474"/>
                      <a:pt x="2114" y="7457"/>
                      <a:pt x="1956" y="7416"/>
                    </a:cubicBezTo>
                    <a:cubicBezTo>
                      <a:pt x="1799" y="7375"/>
                      <a:pt x="1650" y="7317"/>
                      <a:pt x="1509" y="7242"/>
                    </a:cubicBezTo>
                    <a:cubicBezTo>
                      <a:pt x="1368" y="7167"/>
                      <a:pt x="1235" y="7076"/>
                      <a:pt x="1119" y="6977"/>
                    </a:cubicBezTo>
                    <a:cubicBezTo>
                      <a:pt x="1003" y="6869"/>
                      <a:pt x="904" y="6761"/>
                      <a:pt x="838" y="6637"/>
                    </a:cubicBezTo>
                    <a:cubicBezTo>
                      <a:pt x="821" y="6505"/>
                      <a:pt x="805" y="6389"/>
                      <a:pt x="796" y="6281"/>
                    </a:cubicBezTo>
                    <a:cubicBezTo>
                      <a:pt x="788" y="6173"/>
                      <a:pt x="780" y="6065"/>
                      <a:pt x="780" y="5966"/>
                    </a:cubicBezTo>
                    <a:cubicBezTo>
                      <a:pt x="780" y="5394"/>
                      <a:pt x="937" y="4980"/>
                      <a:pt x="1244" y="4731"/>
                    </a:cubicBezTo>
                    <a:lnTo>
                      <a:pt x="1666" y="4433"/>
                    </a:lnTo>
                    <a:cubicBezTo>
                      <a:pt x="1791" y="4359"/>
                      <a:pt x="1882" y="4301"/>
                      <a:pt x="1956" y="4267"/>
                    </a:cubicBezTo>
                    <a:cubicBezTo>
                      <a:pt x="2031" y="4226"/>
                      <a:pt x="2089" y="4209"/>
                      <a:pt x="2122" y="4193"/>
                    </a:cubicBezTo>
                    <a:close/>
                    <a:moveTo>
                      <a:pt x="2743" y="0"/>
                    </a:moveTo>
                    <a:cubicBezTo>
                      <a:pt x="2528" y="17"/>
                      <a:pt x="2304" y="75"/>
                      <a:pt x="2072" y="158"/>
                    </a:cubicBezTo>
                    <a:cubicBezTo>
                      <a:pt x="1832" y="241"/>
                      <a:pt x="1625" y="373"/>
                      <a:pt x="1426" y="556"/>
                    </a:cubicBezTo>
                    <a:cubicBezTo>
                      <a:pt x="1235" y="738"/>
                      <a:pt x="1078" y="970"/>
                      <a:pt x="954" y="1252"/>
                    </a:cubicBezTo>
                    <a:cubicBezTo>
                      <a:pt x="821" y="1533"/>
                      <a:pt x="763" y="1873"/>
                      <a:pt x="763" y="2271"/>
                    </a:cubicBezTo>
                    <a:cubicBezTo>
                      <a:pt x="763" y="2304"/>
                      <a:pt x="763" y="2354"/>
                      <a:pt x="771" y="2436"/>
                    </a:cubicBezTo>
                    <a:cubicBezTo>
                      <a:pt x="788" y="2511"/>
                      <a:pt x="813" y="2610"/>
                      <a:pt x="854" y="2726"/>
                    </a:cubicBezTo>
                    <a:cubicBezTo>
                      <a:pt x="896" y="2842"/>
                      <a:pt x="962" y="2975"/>
                      <a:pt x="1037" y="3124"/>
                    </a:cubicBezTo>
                    <a:cubicBezTo>
                      <a:pt x="1111" y="3265"/>
                      <a:pt x="1227" y="3422"/>
                      <a:pt x="1368" y="3588"/>
                    </a:cubicBezTo>
                    <a:cubicBezTo>
                      <a:pt x="1161" y="3754"/>
                      <a:pt x="970" y="3911"/>
                      <a:pt x="805" y="4060"/>
                    </a:cubicBezTo>
                    <a:cubicBezTo>
                      <a:pt x="639" y="4218"/>
                      <a:pt x="498" y="4392"/>
                      <a:pt x="382" y="4591"/>
                    </a:cubicBezTo>
                    <a:cubicBezTo>
                      <a:pt x="266" y="4781"/>
                      <a:pt x="175" y="5005"/>
                      <a:pt x="109" y="5245"/>
                    </a:cubicBezTo>
                    <a:cubicBezTo>
                      <a:pt x="34" y="5494"/>
                      <a:pt x="1" y="5784"/>
                      <a:pt x="1" y="6115"/>
                    </a:cubicBezTo>
                    <a:cubicBezTo>
                      <a:pt x="1" y="6273"/>
                      <a:pt x="17" y="6438"/>
                      <a:pt x="34" y="6604"/>
                    </a:cubicBezTo>
                    <a:cubicBezTo>
                      <a:pt x="59" y="6761"/>
                      <a:pt x="100" y="6919"/>
                      <a:pt x="167" y="7068"/>
                    </a:cubicBezTo>
                    <a:cubicBezTo>
                      <a:pt x="233" y="7225"/>
                      <a:pt x="332" y="7366"/>
                      <a:pt x="465" y="7499"/>
                    </a:cubicBezTo>
                    <a:cubicBezTo>
                      <a:pt x="597" y="7631"/>
                      <a:pt x="771" y="7756"/>
                      <a:pt x="995" y="7872"/>
                    </a:cubicBezTo>
                    <a:lnTo>
                      <a:pt x="1931" y="8344"/>
                    </a:lnTo>
                    <a:cubicBezTo>
                      <a:pt x="1973" y="8361"/>
                      <a:pt x="2014" y="8361"/>
                      <a:pt x="2064" y="8361"/>
                    </a:cubicBezTo>
                    <a:lnTo>
                      <a:pt x="2196" y="8361"/>
                    </a:lnTo>
                    <a:cubicBezTo>
                      <a:pt x="2470" y="8361"/>
                      <a:pt x="2727" y="8327"/>
                      <a:pt x="2959" y="8253"/>
                    </a:cubicBezTo>
                    <a:cubicBezTo>
                      <a:pt x="3191" y="8187"/>
                      <a:pt x="3390" y="8071"/>
                      <a:pt x="3555" y="7897"/>
                    </a:cubicBezTo>
                    <a:cubicBezTo>
                      <a:pt x="3721" y="7731"/>
                      <a:pt x="3854" y="7507"/>
                      <a:pt x="3953" y="7242"/>
                    </a:cubicBezTo>
                    <a:cubicBezTo>
                      <a:pt x="4044" y="6969"/>
                      <a:pt x="4094" y="6629"/>
                      <a:pt x="4094" y="6231"/>
                    </a:cubicBezTo>
                    <a:cubicBezTo>
                      <a:pt x="4094" y="6090"/>
                      <a:pt x="4077" y="5908"/>
                      <a:pt x="4052" y="5693"/>
                    </a:cubicBezTo>
                    <a:cubicBezTo>
                      <a:pt x="4028" y="5477"/>
                      <a:pt x="3970" y="5253"/>
                      <a:pt x="3887" y="5005"/>
                    </a:cubicBezTo>
                    <a:cubicBezTo>
                      <a:pt x="3804" y="4765"/>
                      <a:pt x="3671" y="4524"/>
                      <a:pt x="3506" y="4292"/>
                    </a:cubicBezTo>
                    <a:cubicBezTo>
                      <a:pt x="3332" y="4060"/>
                      <a:pt x="3108" y="3853"/>
                      <a:pt x="2818" y="3688"/>
                    </a:cubicBezTo>
                    <a:cubicBezTo>
                      <a:pt x="3025" y="3514"/>
                      <a:pt x="3199" y="3315"/>
                      <a:pt x="3332" y="3099"/>
                    </a:cubicBezTo>
                    <a:cubicBezTo>
                      <a:pt x="3464" y="2884"/>
                      <a:pt x="3564" y="2677"/>
                      <a:pt x="3630" y="2478"/>
                    </a:cubicBezTo>
                    <a:cubicBezTo>
                      <a:pt x="3704" y="2271"/>
                      <a:pt x="3754" y="2097"/>
                      <a:pt x="3779" y="1939"/>
                    </a:cubicBezTo>
                    <a:cubicBezTo>
                      <a:pt x="3804" y="1774"/>
                      <a:pt x="3812" y="1666"/>
                      <a:pt x="3812" y="1600"/>
                    </a:cubicBezTo>
                    <a:cubicBezTo>
                      <a:pt x="3812" y="1136"/>
                      <a:pt x="3713" y="754"/>
                      <a:pt x="3497" y="481"/>
                    </a:cubicBezTo>
                    <a:cubicBezTo>
                      <a:pt x="3290" y="199"/>
                      <a:pt x="3042" y="42"/>
                      <a:pt x="2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23"/>
              <p:cNvSpPr/>
              <p:nvPr/>
            </p:nvSpPr>
            <p:spPr>
              <a:xfrm>
                <a:off x="7025175" y="2206150"/>
                <a:ext cx="121000" cy="193700"/>
              </a:xfrm>
              <a:custGeom>
                <a:avLst/>
                <a:gdLst/>
                <a:ahLst/>
                <a:cxnLst/>
                <a:rect l="l" t="t" r="r" b="b"/>
                <a:pathLst>
                  <a:path w="4840" h="7748" extrusionOk="0">
                    <a:moveTo>
                      <a:pt x="3215" y="0"/>
                    </a:moveTo>
                    <a:cubicBezTo>
                      <a:pt x="3116" y="0"/>
                      <a:pt x="3049" y="75"/>
                      <a:pt x="3008" y="224"/>
                    </a:cubicBezTo>
                    <a:cubicBezTo>
                      <a:pt x="3008" y="249"/>
                      <a:pt x="3008" y="323"/>
                      <a:pt x="3016" y="456"/>
                    </a:cubicBezTo>
                    <a:cubicBezTo>
                      <a:pt x="3025" y="580"/>
                      <a:pt x="3033" y="729"/>
                      <a:pt x="3041" y="895"/>
                    </a:cubicBezTo>
                    <a:cubicBezTo>
                      <a:pt x="3058" y="1061"/>
                      <a:pt x="3066" y="1218"/>
                      <a:pt x="3066" y="1367"/>
                    </a:cubicBezTo>
                    <a:cubicBezTo>
                      <a:pt x="3074" y="1525"/>
                      <a:pt x="3083" y="1633"/>
                      <a:pt x="3083" y="1699"/>
                    </a:cubicBezTo>
                    <a:cubicBezTo>
                      <a:pt x="3083" y="1931"/>
                      <a:pt x="3066" y="2155"/>
                      <a:pt x="3041" y="2353"/>
                    </a:cubicBezTo>
                    <a:cubicBezTo>
                      <a:pt x="3016" y="2552"/>
                      <a:pt x="3008" y="2751"/>
                      <a:pt x="3008" y="2933"/>
                    </a:cubicBezTo>
                    <a:lnTo>
                      <a:pt x="3008" y="3207"/>
                    </a:lnTo>
                    <a:cubicBezTo>
                      <a:pt x="3008" y="3298"/>
                      <a:pt x="3016" y="3381"/>
                      <a:pt x="3025" y="3464"/>
                    </a:cubicBezTo>
                    <a:cubicBezTo>
                      <a:pt x="3000" y="3745"/>
                      <a:pt x="2975" y="3994"/>
                      <a:pt x="2967" y="4209"/>
                    </a:cubicBezTo>
                    <a:cubicBezTo>
                      <a:pt x="2958" y="4425"/>
                      <a:pt x="2950" y="4607"/>
                      <a:pt x="2942" y="4756"/>
                    </a:cubicBezTo>
                    <a:cubicBezTo>
                      <a:pt x="2809" y="4781"/>
                      <a:pt x="2668" y="4789"/>
                      <a:pt x="2519" y="4798"/>
                    </a:cubicBezTo>
                    <a:cubicBezTo>
                      <a:pt x="2370" y="4806"/>
                      <a:pt x="2204" y="4814"/>
                      <a:pt x="2039" y="4814"/>
                    </a:cubicBezTo>
                    <a:cubicBezTo>
                      <a:pt x="1931" y="4798"/>
                      <a:pt x="1831" y="4781"/>
                      <a:pt x="1740" y="4764"/>
                    </a:cubicBezTo>
                    <a:cubicBezTo>
                      <a:pt x="1657" y="4748"/>
                      <a:pt x="1575" y="4748"/>
                      <a:pt x="1492" y="4748"/>
                    </a:cubicBezTo>
                    <a:cubicBezTo>
                      <a:pt x="1450" y="4748"/>
                      <a:pt x="1417" y="4748"/>
                      <a:pt x="1384" y="4756"/>
                    </a:cubicBezTo>
                    <a:cubicBezTo>
                      <a:pt x="1359" y="4764"/>
                      <a:pt x="1334" y="4773"/>
                      <a:pt x="1310" y="4781"/>
                    </a:cubicBezTo>
                    <a:cubicBezTo>
                      <a:pt x="1285" y="4781"/>
                      <a:pt x="1252" y="4789"/>
                      <a:pt x="1210" y="4798"/>
                    </a:cubicBezTo>
                    <a:cubicBezTo>
                      <a:pt x="1177" y="4806"/>
                      <a:pt x="1119" y="4814"/>
                      <a:pt x="1044" y="4814"/>
                    </a:cubicBezTo>
                    <a:cubicBezTo>
                      <a:pt x="912" y="4814"/>
                      <a:pt x="821" y="4740"/>
                      <a:pt x="771" y="4607"/>
                    </a:cubicBezTo>
                    <a:lnTo>
                      <a:pt x="1368" y="2809"/>
                    </a:lnTo>
                    <a:cubicBezTo>
                      <a:pt x="1914" y="1724"/>
                      <a:pt x="2188" y="1061"/>
                      <a:pt x="2188" y="821"/>
                    </a:cubicBezTo>
                    <a:cubicBezTo>
                      <a:pt x="2188" y="589"/>
                      <a:pt x="2088" y="481"/>
                      <a:pt x="1889" y="481"/>
                    </a:cubicBezTo>
                    <a:cubicBezTo>
                      <a:pt x="1807" y="481"/>
                      <a:pt x="1749" y="506"/>
                      <a:pt x="1699" y="564"/>
                    </a:cubicBezTo>
                    <a:lnTo>
                      <a:pt x="788" y="2403"/>
                    </a:lnTo>
                    <a:cubicBezTo>
                      <a:pt x="614" y="2950"/>
                      <a:pt x="473" y="3364"/>
                      <a:pt x="365" y="3629"/>
                    </a:cubicBezTo>
                    <a:cubicBezTo>
                      <a:pt x="257" y="3894"/>
                      <a:pt x="183" y="4093"/>
                      <a:pt x="125" y="4234"/>
                    </a:cubicBezTo>
                    <a:cubicBezTo>
                      <a:pt x="75" y="4367"/>
                      <a:pt x="42" y="4474"/>
                      <a:pt x="25" y="4557"/>
                    </a:cubicBezTo>
                    <a:cubicBezTo>
                      <a:pt x="9" y="4648"/>
                      <a:pt x="0" y="4773"/>
                      <a:pt x="0" y="4938"/>
                    </a:cubicBezTo>
                    <a:cubicBezTo>
                      <a:pt x="0" y="4996"/>
                      <a:pt x="9" y="5063"/>
                      <a:pt x="25" y="5137"/>
                    </a:cubicBezTo>
                    <a:cubicBezTo>
                      <a:pt x="67" y="5187"/>
                      <a:pt x="141" y="5228"/>
                      <a:pt x="241" y="5278"/>
                    </a:cubicBezTo>
                    <a:cubicBezTo>
                      <a:pt x="340" y="5328"/>
                      <a:pt x="440" y="5369"/>
                      <a:pt x="556" y="5411"/>
                    </a:cubicBezTo>
                    <a:cubicBezTo>
                      <a:pt x="672" y="5452"/>
                      <a:pt x="779" y="5485"/>
                      <a:pt x="895" y="5518"/>
                    </a:cubicBezTo>
                    <a:cubicBezTo>
                      <a:pt x="1003" y="5543"/>
                      <a:pt x="1086" y="5560"/>
                      <a:pt x="1144" y="5560"/>
                    </a:cubicBezTo>
                    <a:cubicBezTo>
                      <a:pt x="1334" y="5560"/>
                      <a:pt x="1492" y="5560"/>
                      <a:pt x="1624" y="5576"/>
                    </a:cubicBezTo>
                    <a:cubicBezTo>
                      <a:pt x="1749" y="5585"/>
                      <a:pt x="1856" y="5593"/>
                      <a:pt x="1939" y="5593"/>
                    </a:cubicBezTo>
                    <a:cubicBezTo>
                      <a:pt x="2014" y="5601"/>
                      <a:pt x="2080" y="5601"/>
                      <a:pt x="2130" y="5618"/>
                    </a:cubicBezTo>
                    <a:cubicBezTo>
                      <a:pt x="2171" y="5626"/>
                      <a:pt x="2213" y="5626"/>
                      <a:pt x="2246" y="5626"/>
                    </a:cubicBezTo>
                    <a:cubicBezTo>
                      <a:pt x="2320" y="5626"/>
                      <a:pt x="2411" y="5626"/>
                      <a:pt x="2519" y="5618"/>
                    </a:cubicBezTo>
                    <a:cubicBezTo>
                      <a:pt x="2619" y="5601"/>
                      <a:pt x="2751" y="5585"/>
                      <a:pt x="2900" y="5560"/>
                    </a:cubicBezTo>
                    <a:lnTo>
                      <a:pt x="2900" y="5560"/>
                    </a:lnTo>
                    <a:cubicBezTo>
                      <a:pt x="2826" y="6032"/>
                      <a:pt x="2776" y="6438"/>
                      <a:pt x="2743" y="6761"/>
                    </a:cubicBezTo>
                    <a:cubicBezTo>
                      <a:pt x="2701" y="7093"/>
                      <a:pt x="2685" y="7358"/>
                      <a:pt x="2685" y="7565"/>
                    </a:cubicBezTo>
                    <a:cubicBezTo>
                      <a:pt x="2718" y="7689"/>
                      <a:pt x="2826" y="7747"/>
                      <a:pt x="3016" y="7747"/>
                    </a:cubicBezTo>
                    <a:cubicBezTo>
                      <a:pt x="3141" y="7747"/>
                      <a:pt x="3240" y="7714"/>
                      <a:pt x="3290" y="7648"/>
                    </a:cubicBezTo>
                    <a:cubicBezTo>
                      <a:pt x="3315" y="7565"/>
                      <a:pt x="3339" y="7424"/>
                      <a:pt x="3364" y="7225"/>
                    </a:cubicBezTo>
                    <a:cubicBezTo>
                      <a:pt x="3397" y="7035"/>
                      <a:pt x="3422" y="6828"/>
                      <a:pt x="3455" y="6612"/>
                    </a:cubicBezTo>
                    <a:cubicBezTo>
                      <a:pt x="3480" y="6397"/>
                      <a:pt x="3505" y="6190"/>
                      <a:pt x="3530" y="5982"/>
                    </a:cubicBezTo>
                    <a:cubicBezTo>
                      <a:pt x="3547" y="5784"/>
                      <a:pt x="3563" y="5634"/>
                      <a:pt x="3571" y="5543"/>
                    </a:cubicBezTo>
                    <a:cubicBezTo>
                      <a:pt x="3588" y="5543"/>
                      <a:pt x="3621" y="5543"/>
                      <a:pt x="3654" y="5535"/>
                    </a:cubicBezTo>
                    <a:cubicBezTo>
                      <a:pt x="3687" y="5535"/>
                      <a:pt x="3729" y="5527"/>
                      <a:pt x="3779" y="5527"/>
                    </a:cubicBezTo>
                    <a:cubicBezTo>
                      <a:pt x="3845" y="5527"/>
                      <a:pt x="3928" y="5535"/>
                      <a:pt x="4027" y="5543"/>
                    </a:cubicBezTo>
                    <a:cubicBezTo>
                      <a:pt x="4127" y="5552"/>
                      <a:pt x="4226" y="5560"/>
                      <a:pt x="4325" y="5560"/>
                    </a:cubicBezTo>
                    <a:cubicBezTo>
                      <a:pt x="4400" y="5560"/>
                      <a:pt x="4475" y="5552"/>
                      <a:pt x="4541" y="5543"/>
                    </a:cubicBezTo>
                    <a:cubicBezTo>
                      <a:pt x="4615" y="5535"/>
                      <a:pt x="4673" y="5518"/>
                      <a:pt x="4723" y="5502"/>
                    </a:cubicBezTo>
                    <a:lnTo>
                      <a:pt x="4715" y="5502"/>
                    </a:lnTo>
                    <a:cubicBezTo>
                      <a:pt x="4798" y="5419"/>
                      <a:pt x="4839" y="5295"/>
                      <a:pt x="4839" y="5137"/>
                    </a:cubicBezTo>
                    <a:cubicBezTo>
                      <a:pt x="4839" y="4938"/>
                      <a:pt x="4781" y="4822"/>
                      <a:pt x="4682" y="4781"/>
                    </a:cubicBezTo>
                    <a:cubicBezTo>
                      <a:pt x="4574" y="4748"/>
                      <a:pt x="4441" y="4731"/>
                      <a:pt x="4267" y="4731"/>
                    </a:cubicBezTo>
                    <a:lnTo>
                      <a:pt x="4151" y="4731"/>
                    </a:lnTo>
                    <a:cubicBezTo>
                      <a:pt x="3919" y="4731"/>
                      <a:pt x="3754" y="4715"/>
                      <a:pt x="3646" y="4690"/>
                    </a:cubicBezTo>
                    <a:cubicBezTo>
                      <a:pt x="3654" y="4557"/>
                      <a:pt x="3654" y="4416"/>
                      <a:pt x="3663" y="4267"/>
                    </a:cubicBezTo>
                    <a:cubicBezTo>
                      <a:pt x="3671" y="4135"/>
                      <a:pt x="3679" y="3986"/>
                      <a:pt x="3687" y="3820"/>
                    </a:cubicBezTo>
                    <a:cubicBezTo>
                      <a:pt x="3696" y="3662"/>
                      <a:pt x="3696" y="3489"/>
                      <a:pt x="3696" y="3298"/>
                    </a:cubicBezTo>
                    <a:lnTo>
                      <a:pt x="3696" y="3107"/>
                    </a:lnTo>
                    <a:cubicBezTo>
                      <a:pt x="3696" y="3058"/>
                      <a:pt x="3696" y="3008"/>
                      <a:pt x="3687" y="2958"/>
                    </a:cubicBezTo>
                    <a:cubicBezTo>
                      <a:pt x="3696" y="2652"/>
                      <a:pt x="3704" y="2395"/>
                      <a:pt x="3712" y="2188"/>
                    </a:cubicBezTo>
                    <a:cubicBezTo>
                      <a:pt x="3712" y="1981"/>
                      <a:pt x="3721" y="1798"/>
                      <a:pt x="3721" y="1641"/>
                    </a:cubicBezTo>
                    <a:cubicBezTo>
                      <a:pt x="3721" y="1550"/>
                      <a:pt x="3712" y="1442"/>
                      <a:pt x="3704" y="1309"/>
                    </a:cubicBezTo>
                    <a:cubicBezTo>
                      <a:pt x="3696" y="1185"/>
                      <a:pt x="3679" y="1044"/>
                      <a:pt x="3663" y="887"/>
                    </a:cubicBezTo>
                    <a:cubicBezTo>
                      <a:pt x="3638" y="663"/>
                      <a:pt x="3613" y="489"/>
                      <a:pt x="3588" y="373"/>
                    </a:cubicBezTo>
                    <a:cubicBezTo>
                      <a:pt x="3571" y="257"/>
                      <a:pt x="3547" y="174"/>
                      <a:pt x="3513" y="116"/>
                    </a:cubicBezTo>
                    <a:cubicBezTo>
                      <a:pt x="3480" y="58"/>
                      <a:pt x="3439" y="25"/>
                      <a:pt x="3397" y="17"/>
                    </a:cubicBezTo>
                    <a:cubicBezTo>
                      <a:pt x="3348" y="9"/>
                      <a:pt x="3290" y="0"/>
                      <a:pt x="3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23"/>
              <p:cNvSpPr/>
              <p:nvPr/>
            </p:nvSpPr>
            <p:spPr>
              <a:xfrm>
                <a:off x="6789875" y="2473550"/>
                <a:ext cx="28175" cy="173625"/>
              </a:xfrm>
              <a:custGeom>
                <a:avLst/>
                <a:gdLst/>
                <a:ahLst/>
                <a:cxnLst/>
                <a:rect l="l" t="t" r="r" b="b"/>
                <a:pathLst>
                  <a:path w="1127" h="6945" extrusionOk="0">
                    <a:moveTo>
                      <a:pt x="746" y="1"/>
                    </a:moveTo>
                    <a:cubicBezTo>
                      <a:pt x="530" y="1"/>
                      <a:pt x="381" y="142"/>
                      <a:pt x="323" y="423"/>
                    </a:cubicBezTo>
                    <a:cubicBezTo>
                      <a:pt x="274" y="722"/>
                      <a:pt x="232" y="979"/>
                      <a:pt x="207" y="1202"/>
                    </a:cubicBezTo>
                    <a:cubicBezTo>
                      <a:pt x="182" y="1434"/>
                      <a:pt x="166" y="1608"/>
                      <a:pt x="149" y="1741"/>
                    </a:cubicBezTo>
                    <a:lnTo>
                      <a:pt x="149" y="1799"/>
                    </a:lnTo>
                    <a:cubicBezTo>
                      <a:pt x="149" y="1840"/>
                      <a:pt x="141" y="1923"/>
                      <a:pt x="124" y="2047"/>
                    </a:cubicBezTo>
                    <a:cubicBezTo>
                      <a:pt x="116" y="2172"/>
                      <a:pt x="100" y="2304"/>
                      <a:pt x="83" y="2437"/>
                    </a:cubicBezTo>
                    <a:cubicBezTo>
                      <a:pt x="75" y="2578"/>
                      <a:pt x="58" y="2719"/>
                      <a:pt x="42" y="2851"/>
                    </a:cubicBezTo>
                    <a:cubicBezTo>
                      <a:pt x="25" y="2975"/>
                      <a:pt x="25" y="3075"/>
                      <a:pt x="25" y="3124"/>
                    </a:cubicBezTo>
                    <a:cubicBezTo>
                      <a:pt x="25" y="3298"/>
                      <a:pt x="33" y="3439"/>
                      <a:pt x="66" y="3547"/>
                    </a:cubicBezTo>
                    <a:cubicBezTo>
                      <a:pt x="25" y="3655"/>
                      <a:pt x="0" y="3870"/>
                      <a:pt x="0" y="4193"/>
                    </a:cubicBezTo>
                    <a:cubicBezTo>
                      <a:pt x="0" y="4251"/>
                      <a:pt x="0" y="4342"/>
                      <a:pt x="8" y="4483"/>
                    </a:cubicBezTo>
                    <a:cubicBezTo>
                      <a:pt x="8" y="4616"/>
                      <a:pt x="17" y="4757"/>
                      <a:pt x="17" y="4906"/>
                    </a:cubicBezTo>
                    <a:cubicBezTo>
                      <a:pt x="25" y="5047"/>
                      <a:pt x="33" y="5179"/>
                      <a:pt x="33" y="5312"/>
                    </a:cubicBezTo>
                    <a:cubicBezTo>
                      <a:pt x="42" y="5436"/>
                      <a:pt x="42" y="5519"/>
                      <a:pt x="42" y="5552"/>
                    </a:cubicBezTo>
                    <a:cubicBezTo>
                      <a:pt x="42" y="5660"/>
                      <a:pt x="33" y="5734"/>
                      <a:pt x="17" y="5792"/>
                    </a:cubicBezTo>
                    <a:lnTo>
                      <a:pt x="83" y="6729"/>
                    </a:lnTo>
                    <a:cubicBezTo>
                      <a:pt x="124" y="6870"/>
                      <a:pt x="224" y="6944"/>
                      <a:pt x="373" y="6944"/>
                    </a:cubicBezTo>
                    <a:cubicBezTo>
                      <a:pt x="588" y="6944"/>
                      <a:pt x="729" y="6870"/>
                      <a:pt x="795" y="6720"/>
                    </a:cubicBezTo>
                    <a:cubicBezTo>
                      <a:pt x="870" y="6580"/>
                      <a:pt x="903" y="6414"/>
                      <a:pt x="903" y="6223"/>
                    </a:cubicBezTo>
                    <a:cubicBezTo>
                      <a:pt x="903" y="6066"/>
                      <a:pt x="895" y="5875"/>
                      <a:pt x="870" y="5643"/>
                    </a:cubicBezTo>
                    <a:cubicBezTo>
                      <a:pt x="853" y="5420"/>
                      <a:pt x="820" y="5154"/>
                      <a:pt x="787" y="4848"/>
                    </a:cubicBezTo>
                    <a:cubicBezTo>
                      <a:pt x="795" y="4806"/>
                      <a:pt x="795" y="4748"/>
                      <a:pt x="804" y="4682"/>
                    </a:cubicBezTo>
                    <a:cubicBezTo>
                      <a:pt x="804" y="4616"/>
                      <a:pt x="812" y="4533"/>
                      <a:pt x="812" y="4434"/>
                    </a:cubicBezTo>
                    <a:cubicBezTo>
                      <a:pt x="812" y="4326"/>
                      <a:pt x="804" y="4202"/>
                      <a:pt x="804" y="4061"/>
                    </a:cubicBezTo>
                    <a:cubicBezTo>
                      <a:pt x="804" y="3912"/>
                      <a:pt x="795" y="3779"/>
                      <a:pt x="795" y="3646"/>
                    </a:cubicBezTo>
                    <a:cubicBezTo>
                      <a:pt x="795" y="3373"/>
                      <a:pt x="812" y="3207"/>
                      <a:pt x="837" y="3141"/>
                    </a:cubicBezTo>
                    <a:cubicBezTo>
                      <a:pt x="829" y="3100"/>
                      <a:pt x="829" y="3066"/>
                      <a:pt x="820" y="3025"/>
                    </a:cubicBezTo>
                    <a:cubicBezTo>
                      <a:pt x="820" y="2984"/>
                      <a:pt x="820" y="2934"/>
                      <a:pt x="820" y="2876"/>
                    </a:cubicBezTo>
                    <a:cubicBezTo>
                      <a:pt x="820" y="2818"/>
                      <a:pt x="837" y="2677"/>
                      <a:pt x="870" y="2445"/>
                    </a:cubicBezTo>
                    <a:cubicBezTo>
                      <a:pt x="903" y="2221"/>
                      <a:pt x="936" y="1965"/>
                      <a:pt x="969" y="1691"/>
                    </a:cubicBezTo>
                    <a:cubicBezTo>
                      <a:pt x="1011" y="1418"/>
                      <a:pt x="1052" y="1153"/>
                      <a:pt x="1077" y="912"/>
                    </a:cubicBezTo>
                    <a:cubicBezTo>
                      <a:pt x="1110" y="672"/>
                      <a:pt x="1127" y="506"/>
                      <a:pt x="1127" y="423"/>
                    </a:cubicBezTo>
                    <a:lnTo>
                      <a:pt x="1127" y="365"/>
                    </a:lnTo>
                    <a:cubicBezTo>
                      <a:pt x="1119" y="125"/>
                      <a:pt x="986" y="1"/>
                      <a:pt x="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3"/>
              <p:cNvSpPr/>
              <p:nvPr/>
            </p:nvSpPr>
            <p:spPr>
              <a:xfrm>
                <a:off x="6881825" y="2469425"/>
                <a:ext cx="83100" cy="228900"/>
              </a:xfrm>
              <a:custGeom>
                <a:avLst/>
                <a:gdLst/>
                <a:ahLst/>
                <a:cxnLst/>
                <a:rect l="l" t="t" r="r" b="b"/>
                <a:pathLst>
                  <a:path w="3324" h="9156" extrusionOk="0">
                    <a:moveTo>
                      <a:pt x="622" y="0"/>
                    </a:moveTo>
                    <a:cubicBezTo>
                      <a:pt x="506" y="0"/>
                      <a:pt x="423" y="25"/>
                      <a:pt x="374" y="75"/>
                    </a:cubicBezTo>
                    <a:cubicBezTo>
                      <a:pt x="341" y="108"/>
                      <a:pt x="318" y="174"/>
                      <a:pt x="307" y="274"/>
                    </a:cubicBezTo>
                    <a:lnTo>
                      <a:pt x="307" y="240"/>
                    </a:lnTo>
                    <a:cubicBezTo>
                      <a:pt x="307" y="240"/>
                      <a:pt x="299" y="307"/>
                      <a:pt x="299" y="448"/>
                    </a:cubicBezTo>
                    <a:cubicBezTo>
                      <a:pt x="299" y="381"/>
                      <a:pt x="302" y="323"/>
                      <a:pt x="307" y="274"/>
                    </a:cubicBezTo>
                    <a:lnTo>
                      <a:pt x="307" y="274"/>
                    </a:lnTo>
                    <a:lnTo>
                      <a:pt x="307" y="936"/>
                    </a:lnTo>
                    <a:cubicBezTo>
                      <a:pt x="307" y="986"/>
                      <a:pt x="299" y="1110"/>
                      <a:pt x="266" y="1301"/>
                    </a:cubicBezTo>
                    <a:cubicBezTo>
                      <a:pt x="233" y="1500"/>
                      <a:pt x="200" y="1724"/>
                      <a:pt x="158" y="1972"/>
                    </a:cubicBezTo>
                    <a:cubicBezTo>
                      <a:pt x="117" y="2229"/>
                      <a:pt x="84" y="2486"/>
                      <a:pt x="51" y="2743"/>
                    </a:cubicBezTo>
                    <a:cubicBezTo>
                      <a:pt x="17" y="3000"/>
                      <a:pt x="1" y="3207"/>
                      <a:pt x="1" y="3381"/>
                    </a:cubicBezTo>
                    <a:cubicBezTo>
                      <a:pt x="1" y="3463"/>
                      <a:pt x="26" y="3530"/>
                      <a:pt x="84" y="3579"/>
                    </a:cubicBezTo>
                    <a:cubicBezTo>
                      <a:pt x="133" y="3629"/>
                      <a:pt x="191" y="3679"/>
                      <a:pt x="266" y="3712"/>
                    </a:cubicBezTo>
                    <a:cubicBezTo>
                      <a:pt x="332" y="3737"/>
                      <a:pt x="399" y="3762"/>
                      <a:pt x="457" y="3778"/>
                    </a:cubicBezTo>
                    <a:cubicBezTo>
                      <a:pt x="523" y="3795"/>
                      <a:pt x="573" y="3803"/>
                      <a:pt x="597" y="3803"/>
                    </a:cubicBezTo>
                    <a:cubicBezTo>
                      <a:pt x="689" y="3803"/>
                      <a:pt x="780" y="3787"/>
                      <a:pt x="871" y="3762"/>
                    </a:cubicBezTo>
                    <a:cubicBezTo>
                      <a:pt x="962" y="3737"/>
                      <a:pt x="1045" y="3729"/>
                      <a:pt x="1128" y="3729"/>
                    </a:cubicBezTo>
                    <a:cubicBezTo>
                      <a:pt x="1277" y="3729"/>
                      <a:pt x="1443" y="3762"/>
                      <a:pt x="1617" y="3836"/>
                    </a:cubicBezTo>
                    <a:cubicBezTo>
                      <a:pt x="1791" y="3911"/>
                      <a:pt x="1948" y="4027"/>
                      <a:pt x="2097" y="4168"/>
                    </a:cubicBezTo>
                    <a:cubicBezTo>
                      <a:pt x="2238" y="4317"/>
                      <a:pt x="2362" y="4491"/>
                      <a:pt x="2462" y="4706"/>
                    </a:cubicBezTo>
                    <a:cubicBezTo>
                      <a:pt x="2561" y="4922"/>
                      <a:pt x="2611" y="5170"/>
                      <a:pt x="2611" y="5452"/>
                    </a:cubicBezTo>
                    <a:cubicBezTo>
                      <a:pt x="2611" y="5734"/>
                      <a:pt x="2528" y="6049"/>
                      <a:pt x="2370" y="6405"/>
                    </a:cubicBezTo>
                    <a:lnTo>
                      <a:pt x="1898" y="7076"/>
                    </a:lnTo>
                    <a:cubicBezTo>
                      <a:pt x="1683" y="7391"/>
                      <a:pt x="1525" y="7557"/>
                      <a:pt x="1418" y="7573"/>
                    </a:cubicBezTo>
                    <a:cubicBezTo>
                      <a:pt x="1260" y="7681"/>
                      <a:pt x="1111" y="7789"/>
                      <a:pt x="954" y="7888"/>
                    </a:cubicBezTo>
                    <a:cubicBezTo>
                      <a:pt x="805" y="7987"/>
                      <a:pt x="672" y="8079"/>
                      <a:pt x="556" y="8170"/>
                    </a:cubicBezTo>
                    <a:cubicBezTo>
                      <a:pt x="432" y="8252"/>
                      <a:pt x="341" y="8344"/>
                      <a:pt x="274" y="8435"/>
                    </a:cubicBezTo>
                    <a:cubicBezTo>
                      <a:pt x="200" y="8526"/>
                      <a:pt x="167" y="8625"/>
                      <a:pt x="167" y="8733"/>
                    </a:cubicBezTo>
                    <a:cubicBezTo>
                      <a:pt x="167" y="8882"/>
                      <a:pt x="175" y="8990"/>
                      <a:pt x="183" y="9056"/>
                    </a:cubicBezTo>
                    <a:cubicBezTo>
                      <a:pt x="200" y="9122"/>
                      <a:pt x="249" y="9156"/>
                      <a:pt x="332" y="9156"/>
                    </a:cubicBezTo>
                    <a:cubicBezTo>
                      <a:pt x="531" y="9156"/>
                      <a:pt x="979" y="8907"/>
                      <a:pt x="1675" y="8402"/>
                    </a:cubicBezTo>
                    <a:cubicBezTo>
                      <a:pt x="1915" y="8178"/>
                      <a:pt x="2105" y="7979"/>
                      <a:pt x="2271" y="7813"/>
                    </a:cubicBezTo>
                    <a:cubicBezTo>
                      <a:pt x="2428" y="7639"/>
                      <a:pt x="2561" y="7490"/>
                      <a:pt x="2669" y="7349"/>
                    </a:cubicBezTo>
                    <a:cubicBezTo>
                      <a:pt x="2768" y="7209"/>
                      <a:pt x="2859" y="7068"/>
                      <a:pt x="2926" y="6935"/>
                    </a:cubicBezTo>
                    <a:cubicBezTo>
                      <a:pt x="2984" y="6794"/>
                      <a:pt x="3042" y="6645"/>
                      <a:pt x="3100" y="6488"/>
                    </a:cubicBezTo>
                    <a:lnTo>
                      <a:pt x="3100" y="6496"/>
                    </a:lnTo>
                    <a:cubicBezTo>
                      <a:pt x="3249" y="6032"/>
                      <a:pt x="3323" y="5667"/>
                      <a:pt x="3323" y="5402"/>
                    </a:cubicBezTo>
                    <a:cubicBezTo>
                      <a:pt x="3323" y="5245"/>
                      <a:pt x="3298" y="5079"/>
                      <a:pt x="3265" y="4922"/>
                    </a:cubicBezTo>
                    <a:cubicBezTo>
                      <a:pt x="3224" y="4764"/>
                      <a:pt x="3166" y="4590"/>
                      <a:pt x="3100" y="4391"/>
                    </a:cubicBezTo>
                    <a:cubicBezTo>
                      <a:pt x="2975" y="4060"/>
                      <a:pt x="2826" y="3795"/>
                      <a:pt x="2652" y="3596"/>
                    </a:cubicBezTo>
                    <a:cubicBezTo>
                      <a:pt x="2478" y="3397"/>
                      <a:pt x="2304" y="3240"/>
                      <a:pt x="2114" y="3124"/>
                    </a:cubicBezTo>
                    <a:cubicBezTo>
                      <a:pt x="1923" y="3016"/>
                      <a:pt x="1733" y="2942"/>
                      <a:pt x="1550" y="2900"/>
                    </a:cubicBezTo>
                    <a:cubicBezTo>
                      <a:pt x="1360" y="2867"/>
                      <a:pt x="1186" y="2850"/>
                      <a:pt x="1028" y="2850"/>
                    </a:cubicBezTo>
                    <a:lnTo>
                      <a:pt x="904" y="2850"/>
                    </a:lnTo>
                    <a:cubicBezTo>
                      <a:pt x="863" y="2850"/>
                      <a:pt x="821" y="2850"/>
                      <a:pt x="780" y="2859"/>
                    </a:cubicBezTo>
                    <a:cubicBezTo>
                      <a:pt x="771" y="2850"/>
                      <a:pt x="763" y="2826"/>
                      <a:pt x="763" y="2776"/>
                    </a:cubicBezTo>
                    <a:cubicBezTo>
                      <a:pt x="763" y="2676"/>
                      <a:pt x="796" y="2436"/>
                      <a:pt x="854" y="2063"/>
                    </a:cubicBezTo>
                    <a:cubicBezTo>
                      <a:pt x="871" y="1914"/>
                      <a:pt x="887" y="1773"/>
                      <a:pt x="896" y="1649"/>
                    </a:cubicBezTo>
                    <a:cubicBezTo>
                      <a:pt x="912" y="1525"/>
                      <a:pt x="929" y="1409"/>
                      <a:pt x="962" y="1318"/>
                    </a:cubicBezTo>
                    <a:cubicBezTo>
                      <a:pt x="987" y="1226"/>
                      <a:pt x="1028" y="1152"/>
                      <a:pt x="1078" y="1110"/>
                    </a:cubicBezTo>
                    <a:cubicBezTo>
                      <a:pt x="1128" y="1061"/>
                      <a:pt x="1202" y="1036"/>
                      <a:pt x="1302" y="1036"/>
                    </a:cubicBezTo>
                    <a:cubicBezTo>
                      <a:pt x="1335" y="1036"/>
                      <a:pt x="1385" y="1044"/>
                      <a:pt x="1443" y="1052"/>
                    </a:cubicBezTo>
                    <a:cubicBezTo>
                      <a:pt x="1501" y="1061"/>
                      <a:pt x="1567" y="1069"/>
                      <a:pt x="1641" y="1077"/>
                    </a:cubicBezTo>
                    <a:cubicBezTo>
                      <a:pt x="1708" y="1086"/>
                      <a:pt x="1774" y="1094"/>
                      <a:pt x="1840" y="1110"/>
                    </a:cubicBezTo>
                    <a:cubicBezTo>
                      <a:pt x="1898" y="1119"/>
                      <a:pt x="1948" y="1119"/>
                      <a:pt x="1981" y="1119"/>
                    </a:cubicBezTo>
                    <a:cubicBezTo>
                      <a:pt x="2188" y="1119"/>
                      <a:pt x="2362" y="1127"/>
                      <a:pt x="2503" y="1135"/>
                    </a:cubicBezTo>
                    <a:cubicBezTo>
                      <a:pt x="2644" y="1144"/>
                      <a:pt x="2760" y="1160"/>
                      <a:pt x="2851" y="1177"/>
                    </a:cubicBezTo>
                    <a:cubicBezTo>
                      <a:pt x="3025" y="1168"/>
                      <a:pt x="3108" y="1036"/>
                      <a:pt x="3108" y="771"/>
                    </a:cubicBezTo>
                    <a:cubicBezTo>
                      <a:pt x="3108" y="539"/>
                      <a:pt x="3042" y="398"/>
                      <a:pt x="2909" y="365"/>
                    </a:cubicBezTo>
                    <a:cubicBezTo>
                      <a:pt x="2917" y="365"/>
                      <a:pt x="2859" y="356"/>
                      <a:pt x="2735" y="332"/>
                    </a:cubicBezTo>
                    <a:cubicBezTo>
                      <a:pt x="2611" y="315"/>
                      <a:pt x="2470" y="298"/>
                      <a:pt x="2312" y="274"/>
                    </a:cubicBezTo>
                    <a:cubicBezTo>
                      <a:pt x="2163" y="249"/>
                      <a:pt x="2023" y="224"/>
                      <a:pt x="1882" y="207"/>
                    </a:cubicBezTo>
                    <a:cubicBezTo>
                      <a:pt x="1741" y="191"/>
                      <a:pt x="1666" y="182"/>
                      <a:pt x="1641" y="182"/>
                    </a:cubicBezTo>
                    <a:cubicBezTo>
                      <a:pt x="1608" y="182"/>
                      <a:pt x="1592" y="182"/>
                      <a:pt x="1575" y="191"/>
                    </a:cubicBezTo>
                    <a:cubicBezTo>
                      <a:pt x="1559" y="191"/>
                      <a:pt x="1534" y="199"/>
                      <a:pt x="1501" y="199"/>
                    </a:cubicBezTo>
                    <a:cubicBezTo>
                      <a:pt x="1368" y="199"/>
                      <a:pt x="1277" y="182"/>
                      <a:pt x="1219" y="166"/>
                    </a:cubicBezTo>
                    <a:cubicBezTo>
                      <a:pt x="1169" y="149"/>
                      <a:pt x="1119" y="124"/>
                      <a:pt x="1078" y="100"/>
                    </a:cubicBezTo>
                    <a:cubicBezTo>
                      <a:pt x="1037" y="66"/>
                      <a:pt x="987" y="42"/>
                      <a:pt x="921" y="25"/>
                    </a:cubicBezTo>
                    <a:cubicBezTo>
                      <a:pt x="863" y="8"/>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23"/>
              <p:cNvSpPr/>
              <p:nvPr/>
            </p:nvSpPr>
            <p:spPr>
              <a:xfrm>
                <a:off x="7000925" y="2467550"/>
                <a:ext cx="106700" cy="222075"/>
              </a:xfrm>
              <a:custGeom>
                <a:avLst/>
                <a:gdLst/>
                <a:ahLst/>
                <a:cxnLst/>
                <a:rect l="l" t="t" r="r" b="b"/>
                <a:pathLst>
                  <a:path w="4268" h="8883" extrusionOk="0">
                    <a:moveTo>
                      <a:pt x="2056" y="1"/>
                    </a:moveTo>
                    <a:cubicBezTo>
                      <a:pt x="1907" y="1"/>
                      <a:pt x="1766" y="9"/>
                      <a:pt x="1642" y="25"/>
                    </a:cubicBezTo>
                    <a:cubicBezTo>
                      <a:pt x="1517" y="50"/>
                      <a:pt x="1401" y="83"/>
                      <a:pt x="1294" y="125"/>
                    </a:cubicBezTo>
                    <a:cubicBezTo>
                      <a:pt x="1136" y="241"/>
                      <a:pt x="979" y="365"/>
                      <a:pt x="821" y="506"/>
                    </a:cubicBezTo>
                    <a:cubicBezTo>
                      <a:pt x="672" y="647"/>
                      <a:pt x="531" y="796"/>
                      <a:pt x="407" y="945"/>
                    </a:cubicBezTo>
                    <a:cubicBezTo>
                      <a:pt x="283" y="1103"/>
                      <a:pt x="183" y="1260"/>
                      <a:pt x="109" y="1409"/>
                    </a:cubicBezTo>
                    <a:cubicBezTo>
                      <a:pt x="34" y="1567"/>
                      <a:pt x="1" y="1716"/>
                      <a:pt x="1" y="1857"/>
                    </a:cubicBezTo>
                    <a:cubicBezTo>
                      <a:pt x="1" y="2188"/>
                      <a:pt x="100" y="2362"/>
                      <a:pt x="316" y="2362"/>
                    </a:cubicBezTo>
                    <a:cubicBezTo>
                      <a:pt x="399" y="2362"/>
                      <a:pt x="465" y="2345"/>
                      <a:pt x="498" y="2312"/>
                    </a:cubicBezTo>
                    <a:cubicBezTo>
                      <a:pt x="531" y="2279"/>
                      <a:pt x="573" y="2229"/>
                      <a:pt x="606" y="2155"/>
                    </a:cubicBezTo>
                    <a:cubicBezTo>
                      <a:pt x="647" y="2089"/>
                      <a:pt x="705" y="1989"/>
                      <a:pt x="772" y="1873"/>
                    </a:cubicBezTo>
                    <a:cubicBezTo>
                      <a:pt x="846" y="1757"/>
                      <a:pt x="962" y="1616"/>
                      <a:pt x="1128" y="1451"/>
                    </a:cubicBezTo>
                    <a:cubicBezTo>
                      <a:pt x="1252" y="1310"/>
                      <a:pt x="1360" y="1202"/>
                      <a:pt x="1443" y="1127"/>
                    </a:cubicBezTo>
                    <a:cubicBezTo>
                      <a:pt x="1526" y="1061"/>
                      <a:pt x="1600" y="1011"/>
                      <a:pt x="1666" y="987"/>
                    </a:cubicBezTo>
                    <a:cubicBezTo>
                      <a:pt x="1733" y="953"/>
                      <a:pt x="1791" y="937"/>
                      <a:pt x="1840" y="937"/>
                    </a:cubicBezTo>
                    <a:cubicBezTo>
                      <a:pt x="1898" y="929"/>
                      <a:pt x="1956" y="929"/>
                      <a:pt x="2031" y="929"/>
                    </a:cubicBezTo>
                    <a:cubicBezTo>
                      <a:pt x="2553" y="929"/>
                      <a:pt x="2818" y="1169"/>
                      <a:pt x="2818" y="1658"/>
                    </a:cubicBezTo>
                    <a:cubicBezTo>
                      <a:pt x="2818" y="1997"/>
                      <a:pt x="2669" y="2379"/>
                      <a:pt x="2362" y="2809"/>
                    </a:cubicBezTo>
                    <a:cubicBezTo>
                      <a:pt x="2313" y="2884"/>
                      <a:pt x="2230" y="2959"/>
                      <a:pt x="2130" y="3041"/>
                    </a:cubicBezTo>
                    <a:cubicBezTo>
                      <a:pt x="2023" y="3116"/>
                      <a:pt x="1915" y="3199"/>
                      <a:pt x="1799" y="3273"/>
                    </a:cubicBezTo>
                    <a:cubicBezTo>
                      <a:pt x="1691" y="3356"/>
                      <a:pt x="1592" y="3431"/>
                      <a:pt x="1501" y="3505"/>
                    </a:cubicBezTo>
                    <a:cubicBezTo>
                      <a:pt x="1410" y="3572"/>
                      <a:pt x="1352" y="3638"/>
                      <a:pt x="1327" y="3688"/>
                    </a:cubicBezTo>
                    <a:cubicBezTo>
                      <a:pt x="1327" y="4011"/>
                      <a:pt x="1418" y="4201"/>
                      <a:pt x="1592" y="4268"/>
                    </a:cubicBezTo>
                    <a:cubicBezTo>
                      <a:pt x="2114" y="4118"/>
                      <a:pt x="2445" y="4044"/>
                      <a:pt x="2586" y="4044"/>
                    </a:cubicBezTo>
                    <a:cubicBezTo>
                      <a:pt x="2868" y="4044"/>
                      <a:pt x="3083" y="4135"/>
                      <a:pt x="3232" y="4326"/>
                    </a:cubicBezTo>
                    <a:cubicBezTo>
                      <a:pt x="3381" y="4508"/>
                      <a:pt x="3456" y="4806"/>
                      <a:pt x="3456" y="5220"/>
                    </a:cubicBezTo>
                    <a:cubicBezTo>
                      <a:pt x="3456" y="5353"/>
                      <a:pt x="3448" y="5535"/>
                      <a:pt x="3423" y="5767"/>
                    </a:cubicBezTo>
                    <a:cubicBezTo>
                      <a:pt x="3423" y="5900"/>
                      <a:pt x="3381" y="6074"/>
                      <a:pt x="3282" y="6289"/>
                    </a:cubicBezTo>
                    <a:cubicBezTo>
                      <a:pt x="3191" y="6505"/>
                      <a:pt x="3058" y="6720"/>
                      <a:pt x="2893" y="6936"/>
                    </a:cubicBezTo>
                    <a:cubicBezTo>
                      <a:pt x="2735" y="7159"/>
                      <a:pt x="2536" y="7358"/>
                      <a:pt x="2313" y="7540"/>
                    </a:cubicBezTo>
                    <a:cubicBezTo>
                      <a:pt x="2081" y="7723"/>
                      <a:pt x="1840" y="7855"/>
                      <a:pt x="1575" y="7930"/>
                    </a:cubicBezTo>
                    <a:cubicBezTo>
                      <a:pt x="1567" y="7930"/>
                      <a:pt x="1492" y="7938"/>
                      <a:pt x="1352" y="7955"/>
                    </a:cubicBezTo>
                    <a:cubicBezTo>
                      <a:pt x="1211" y="7971"/>
                      <a:pt x="987" y="8004"/>
                      <a:pt x="689" y="8038"/>
                    </a:cubicBezTo>
                    <a:cubicBezTo>
                      <a:pt x="482" y="8062"/>
                      <a:pt x="374" y="8203"/>
                      <a:pt x="374" y="8443"/>
                    </a:cubicBezTo>
                    <a:cubicBezTo>
                      <a:pt x="374" y="8601"/>
                      <a:pt x="415" y="8717"/>
                      <a:pt x="490" y="8783"/>
                    </a:cubicBezTo>
                    <a:cubicBezTo>
                      <a:pt x="564" y="8849"/>
                      <a:pt x="705" y="8883"/>
                      <a:pt x="896" y="8883"/>
                    </a:cubicBezTo>
                    <a:cubicBezTo>
                      <a:pt x="1070" y="8883"/>
                      <a:pt x="1277" y="8849"/>
                      <a:pt x="1517" y="8783"/>
                    </a:cubicBezTo>
                    <a:cubicBezTo>
                      <a:pt x="1758" y="8717"/>
                      <a:pt x="1990" y="8626"/>
                      <a:pt x="2230" y="8518"/>
                    </a:cubicBezTo>
                    <a:cubicBezTo>
                      <a:pt x="2470" y="8419"/>
                      <a:pt x="2685" y="8286"/>
                      <a:pt x="2893" y="8145"/>
                    </a:cubicBezTo>
                    <a:cubicBezTo>
                      <a:pt x="3091" y="7996"/>
                      <a:pt x="3249" y="7839"/>
                      <a:pt x="3357" y="7673"/>
                    </a:cubicBezTo>
                    <a:lnTo>
                      <a:pt x="3348" y="7673"/>
                    </a:lnTo>
                    <a:cubicBezTo>
                      <a:pt x="3961" y="6704"/>
                      <a:pt x="4268" y="5825"/>
                      <a:pt x="4268" y="5046"/>
                    </a:cubicBezTo>
                    <a:cubicBezTo>
                      <a:pt x="4268" y="4632"/>
                      <a:pt x="4185" y="4268"/>
                      <a:pt x="4019" y="3969"/>
                    </a:cubicBezTo>
                    <a:cubicBezTo>
                      <a:pt x="3970" y="3886"/>
                      <a:pt x="3928" y="3812"/>
                      <a:pt x="3887" y="3754"/>
                    </a:cubicBezTo>
                    <a:cubicBezTo>
                      <a:pt x="3845" y="3696"/>
                      <a:pt x="3787" y="3638"/>
                      <a:pt x="3721" y="3588"/>
                    </a:cubicBezTo>
                    <a:cubicBezTo>
                      <a:pt x="3663" y="3530"/>
                      <a:pt x="3572" y="3480"/>
                      <a:pt x="3473" y="3422"/>
                    </a:cubicBezTo>
                    <a:cubicBezTo>
                      <a:pt x="3365" y="3364"/>
                      <a:pt x="3224" y="3298"/>
                      <a:pt x="3050" y="3215"/>
                    </a:cubicBezTo>
                    <a:lnTo>
                      <a:pt x="3323" y="2635"/>
                    </a:lnTo>
                    <a:cubicBezTo>
                      <a:pt x="3423" y="2420"/>
                      <a:pt x="3481" y="2238"/>
                      <a:pt x="3514" y="2080"/>
                    </a:cubicBezTo>
                    <a:cubicBezTo>
                      <a:pt x="3547" y="1931"/>
                      <a:pt x="3564" y="1790"/>
                      <a:pt x="3564" y="1666"/>
                    </a:cubicBezTo>
                    <a:cubicBezTo>
                      <a:pt x="3564" y="1318"/>
                      <a:pt x="3531" y="1028"/>
                      <a:pt x="3464" y="804"/>
                    </a:cubicBezTo>
                    <a:cubicBezTo>
                      <a:pt x="3398" y="589"/>
                      <a:pt x="3299" y="415"/>
                      <a:pt x="3166" y="299"/>
                    </a:cubicBezTo>
                    <a:cubicBezTo>
                      <a:pt x="3042" y="183"/>
                      <a:pt x="2884" y="108"/>
                      <a:pt x="2694" y="67"/>
                    </a:cubicBezTo>
                    <a:cubicBezTo>
                      <a:pt x="2512" y="17"/>
                      <a:pt x="2296" y="1"/>
                      <a:pt x="2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3"/>
              <p:cNvSpPr/>
              <p:nvPr/>
            </p:nvSpPr>
            <p:spPr>
              <a:xfrm>
                <a:off x="6764375" y="2797925"/>
                <a:ext cx="96350" cy="181275"/>
              </a:xfrm>
              <a:custGeom>
                <a:avLst/>
                <a:gdLst/>
                <a:ahLst/>
                <a:cxnLst/>
                <a:rect l="l" t="t" r="r" b="b"/>
                <a:pathLst>
                  <a:path w="3854" h="7251" extrusionOk="0">
                    <a:moveTo>
                      <a:pt x="2462" y="1"/>
                    </a:moveTo>
                    <a:cubicBezTo>
                      <a:pt x="1857" y="1"/>
                      <a:pt x="1318" y="183"/>
                      <a:pt x="846" y="548"/>
                    </a:cubicBezTo>
                    <a:cubicBezTo>
                      <a:pt x="772" y="589"/>
                      <a:pt x="689" y="672"/>
                      <a:pt x="598" y="813"/>
                    </a:cubicBezTo>
                    <a:cubicBezTo>
                      <a:pt x="498" y="954"/>
                      <a:pt x="407" y="1111"/>
                      <a:pt x="316" y="1285"/>
                    </a:cubicBezTo>
                    <a:cubicBezTo>
                      <a:pt x="225" y="1459"/>
                      <a:pt x="150" y="1633"/>
                      <a:pt x="92" y="1807"/>
                    </a:cubicBezTo>
                    <a:cubicBezTo>
                      <a:pt x="34" y="1973"/>
                      <a:pt x="1" y="2114"/>
                      <a:pt x="1" y="2205"/>
                    </a:cubicBezTo>
                    <a:cubicBezTo>
                      <a:pt x="1" y="2354"/>
                      <a:pt x="42" y="2478"/>
                      <a:pt x="117" y="2578"/>
                    </a:cubicBezTo>
                    <a:cubicBezTo>
                      <a:pt x="200" y="2677"/>
                      <a:pt x="283" y="2719"/>
                      <a:pt x="374" y="2719"/>
                    </a:cubicBezTo>
                    <a:lnTo>
                      <a:pt x="490" y="2719"/>
                    </a:lnTo>
                    <a:cubicBezTo>
                      <a:pt x="523" y="2710"/>
                      <a:pt x="548" y="2685"/>
                      <a:pt x="581" y="2636"/>
                    </a:cubicBezTo>
                    <a:cubicBezTo>
                      <a:pt x="606" y="2594"/>
                      <a:pt x="639" y="2520"/>
                      <a:pt x="680" y="2429"/>
                    </a:cubicBezTo>
                    <a:cubicBezTo>
                      <a:pt x="722" y="2337"/>
                      <a:pt x="772" y="2197"/>
                      <a:pt x="846" y="2006"/>
                    </a:cubicBezTo>
                    <a:cubicBezTo>
                      <a:pt x="987" y="1650"/>
                      <a:pt x="1186" y="1360"/>
                      <a:pt x="1434" y="1144"/>
                    </a:cubicBezTo>
                    <a:cubicBezTo>
                      <a:pt x="1683" y="921"/>
                      <a:pt x="1981" y="813"/>
                      <a:pt x="2346" y="813"/>
                    </a:cubicBezTo>
                    <a:cubicBezTo>
                      <a:pt x="2553" y="813"/>
                      <a:pt x="2694" y="879"/>
                      <a:pt x="2768" y="995"/>
                    </a:cubicBezTo>
                    <a:cubicBezTo>
                      <a:pt x="2843" y="1119"/>
                      <a:pt x="2876" y="1277"/>
                      <a:pt x="2876" y="1476"/>
                    </a:cubicBezTo>
                    <a:cubicBezTo>
                      <a:pt x="2876" y="1882"/>
                      <a:pt x="2768" y="2255"/>
                      <a:pt x="2545" y="2578"/>
                    </a:cubicBezTo>
                    <a:cubicBezTo>
                      <a:pt x="2503" y="2661"/>
                      <a:pt x="2453" y="2752"/>
                      <a:pt x="2387" y="2859"/>
                    </a:cubicBezTo>
                    <a:cubicBezTo>
                      <a:pt x="2321" y="2975"/>
                      <a:pt x="2263" y="3091"/>
                      <a:pt x="2205" y="3207"/>
                    </a:cubicBezTo>
                    <a:cubicBezTo>
                      <a:pt x="2139" y="3323"/>
                      <a:pt x="2089" y="3431"/>
                      <a:pt x="2039" y="3522"/>
                    </a:cubicBezTo>
                    <a:cubicBezTo>
                      <a:pt x="1989" y="3613"/>
                      <a:pt x="1948" y="3680"/>
                      <a:pt x="1923" y="3721"/>
                    </a:cubicBezTo>
                    <a:cubicBezTo>
                      <a:pt x="1741" y="3953"/>
                      <a:pt x="1608" y="4144"/>
                      <a:pt x="1517" y="4301"/>
                    </a:cubicBezTo>
                    <a:cubicBezTo>
                      <a:pt x="1426" y="4459"/>
                      <a:pt x="1335" y="4608"/>
                      <a:pt x="1252" y="4765"/>
                    </a:cubicBezTo>
                    <a:cubicBezTo>
                      <a:pt x="1161" y="4914"/>
                      <a:pt x="1062" y="5096"/>
                      <a:pt x="937" y="5287"/>
                    </a:cubicBezTo>
                    <a:cubicBezTo>
                      <a:pt x="821" y="5486"/>
                      <a:pt x="639" y="5743"/>
                      <a:pt x="399" y="6066"/>
                    </a:cubicBezTo>
                    <a:cubicBezTo>
                      <a:pt x="349" y="6198"/>
                      <a:pt x="324" y="6339"/>
                      <a:pt x="324" y="6472"/>
                    </a:cubicBezTo>
                    <a:cubicBezTo>
                      <a:pt x="324" y="6613"/>
                      <a:pt x="382" y="6762"/>
                      <a:pt x="506" y="6919"/>
                    </a:cubicBezTo>
                    <a:cubicBezTo>
                      <a:pt x="705" y="6952"/>
                      <a:pt x="871" y="6986"/>
                      <a:pt x="1012" y="7019"/>
                    </a:cubicBezTo>
                    <a:cubicBezTo>
                      <a:pt x="1153" y="7044"/>
                      <a:pt x="1269" y="7068"/>
                      <a:pt x="1343" y="7085"/>
                    </a:cubicBezTo>
                    <a:cubicBezTo>
                      <a:pt x="1443" y="7077"/>
                      <a:pt x="1534" y="7077"/>
                      <a:pt x="1625" y="7077"/>
                    </a:cubicBezTo>
                    <a:lnTo>
                      <a:pt x="1857" y="7077"/>
                    </a:lnTo>
                    <a:cubicBezTo>
                      <a:pt x="2114" y="7184"/>
                      <a:pt x="2329" y="7242"/>
                      <a:pt x="2503" y="7242"/>
                    </a:cubicBezTo>
                    <a:cubicBezTo>
                      <a:pt x="2578" y="7242"/>
                      <a:pt x="2644" y="7234"/>
                      <a:pt x="2710" y="7234"/>
                    </a:cubicBezTo>
                    <a:cubicBezTo>
                      <a:pt x="2768" y="7226"/>
                      <a:pt x="2835" y="7226"/>
                      <a:pt x="2893" y="7226"/>
                    </a:cubicBezTo>
                    <a:lnTo>
                      <a:pt x="3108" y="7226"/>
                    </a:lnTo>
                    <a:cubicBezTo>
                      <a:pt x="3141" y="7226"/>
                      <a:pt x="3183" y="7226"/>
                      <a:pt x="3232" y="7234"/>
                    </a:cubicBezTo>
                    <a:cubicBezTo>
                      <a:pt x="3290" y="7234"/>
                      <a:pt x="3365" y="7242"/>
                      <a:pt x="3473" y="7251"/>
                    </a:cubicBezTo>
                    <a:cubicBezTo>
                      <a:pt x="3564" y="7251"/>
                      <a:pt x="3647" y="7226"/>
                      <a:pt x="3729" y="7184"/>
                    </a:cubicBezTo>
                    <a:cubicBezTo>
                      <a:pt x="3812" y="7135"/>
                      <a:pt x="3854" y="7019"/>
                      <a:pt x="3854" y="6820"/>
                    </a:cubicBezTo>
                    <a:cubicBezTo>
                      <a:pt x="3854" y="6687"/>
                      <a:pt x="3829" y="6563"/>
                      <a:pt x="3779" y="6447"/>
                    </a:cubicBezTo>
                    <a:cubicBezTo>
                      <a:pt x="3729" y="6331"/>
                      <a:pt x="3680" y="6273"/>
                      <a:pt x="3613" y="6273"/>
                    </a:cubicBezTo>
                    <a:cubicBezTo>
                      <a:pt x="3439" y="6273"/>
                      <a:pt x="3290" y="6273"/>
                      <a:pt x="3141" y="6290"/>
                    </a:cubicBezTo>
                    <a:cubicBezTo>
                      <a:pt x="3000" y="6298"/>
                      <a:pt x="2868" y="6298"/>
                      <a:pt x="2752" y="6298"/>
                    </a:cubicBezTo>
                    <a:cubicBezTo>
                      <a:pt x="2702" y="6298"/>
                      <a:pt x="2652" y="6298"/>
                      <a:pt x="2611" y="6290"/>
                    </a:cubicBezTo>
                    <a:lnTo>
                      <a:pt x="2495" y="6290"/>
                    </a:lnTo>
                    <a:cubicBezTo>
                      <a:pt x="2429" y="6314"/>
                      <a:pt x="2362" y="6331"/>
                      <a:pt x="2279" y="6331"/>
                    </a:cubicBezTo>
                    <a:cubicBezTo>
                      <a:pt x="2172" y="6331"/>
                      <a:pt x="2056" y="6298"/>
                      <a:pt x="1940" y="6248"/>
                    </a:cubicBezTo>
                    <a:cubicBezTo>
                      <a:pt x="1666" y="6207"/>
                      <a:pt x="1434" y="6182"/>
                      <a:pt x="1236" y="6157"/>
                    </a:cubicBezTo>
                    <a:cubicBezTo>
                      <a:pt x="1294" y="6000"/>
                      <a:pt x="1459" y="5776"/>
                      <a:pt x="1741" y="5469"/>
                    </a:cubicBezTo>
                    <a:cubicBezTo>
                      <a:pt x="1815" y="5320"/>
                      <a:pt x="1898" y="5171"/>
                      <a:pt x="1981" y="5014"/>
                    </a:cubicBezTo>
                    <a:cubicBezTo>
                      <a:pt x="2064" y="4865"/>
                      <a:pt x="2139" y="4724"/>
                      <a:pt x="2213" y="4599"/>
                    </a:cubicBezTo>
                    <a:cubicBezTo>
                      <a:pt x="2288" y="4483"/>
                      <a:pt x="2354" y="4384"/>
                      <a:pt x="2412" y="4301"/>
                    </a:cubicBezTo>
                    <a:cubicBezTo>
                      <a:pt x="2462" y="4227"/>
                      <a:pt x="2511" y="4177"/>
                      <a:pt x="2536" y="4152"/>
                    </a:cubicBezTo>
                    <a:cubicBezTo>
                      <a:pt x="2561" y="4119"/>
                      <a:pt x="2603" y="4053"/>
                      <a:pt x="2652" y="3961"/>
                    </a:cubicBezTo>
                    <a:cubicBezTo>
                      <a:pt x="2694" y="3862"/>
                      <a:pt x="2743" y="3763"/>
                      <a:pt x="2801" y="3638"/>
                    </a:cubicBezTo>
                    <a:cubicBezTo>
                      <a:pt x="2859" y="3522"/>
                      <a:pt x="2917" y="3406"/>
                      <a:pt x="2984" y="3282"/>
                    </a:cubicBezTo>
                    <a:cubicBezTo>
                      <a:pt x="3050" y="3166"/>
                      <a:pt x="3116" y="3042"/>
                      <a:pt x="3199" y="2934"/>
                    </a:cubicBezTo>
                    <a:cubicBezTo>
                      <a:pt x="3456" y="2569"/>
                      <a:pt x="3580" y="2114"/>
                      <a:pt x="3580" y="1575"/>
                    </a:cubicBezTo>
                    <a:cubicBezTo>
                      <a:pt x="3580" y="1360"/>
                      <a:pt x="3564" y="1153"/>
                      <a:pt x="3531" y="962"/>
                    </a:cubicBezTo>
                    <a:cubicBezTo>
                      <a:pt x="3489" y="771"/>
                      <a:pt x="3431" y="606"/>
                      <a:pt x="3348" y="465"/>
                    </a:cubicBezTo>
                    <a:cubicBezTo>
                      <a:pt x="3257" y="324"/>
                      <a:pt x="3141" y="208"/>
                      <a:pt x="3000" y="125"/>
                    </a:cubicBezTo>
                    <a:cubicBezTo>
                      <a:pt x="2851" y="42"/>
                      <a:pt x="2677" y="1"/>
                      <a:pt x="2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23"/>
              <p:cNvSpPr/>
              <p:nvPr/>
            </p:nvSpPr>
            <p:spPr>
              <a:xfrm>
                <a:off x="6896750" y="2791300"/>
                <a:ext cx="106700" cy="222075"/>
              </a:xfrm>
              <a:custGeom>
                <a:avLst/>
                <a:gdLst/>
                <a:ahLst/>
                <a:cxnLst/>
                <a:rect l="l" t="t" r="r" b="b"/>
                <a:pathLst>
                  <a:path w="4268" h="8883" extrusionOk="0">
                    <a:moveTo>
                      <a:pt x="2055" y="1"/>
                    </a:moveTo>
                    <a:cubicBezTo>
                      <a:pt x="1906" y="1"/>
                      <a:pt x="1765" y="9"/>
                      <a:pt x="1641" y="26"/>
                    </a:cubicBezTo>
                    <a:cubicBezTo>
                      <a:pt x="1517" y="51"/>
                      <a:pt x="1401" y="84"/>
                      <a:pt x="1293" y="125"/>
                    </a:cubicBezTo>
                    <a:cubicBezTo>
                      <a:pt x="1136" y="241"/>
                      <a:pt x="978" y="365"/>
                      <a:pt x="821" y="506"/>
                    </a:cubicBezTo>
                    <a:cubicBezTo>
                      <a:pt x="672" y="647"/>
                      <a:pt x="531" y="796"/>
                      <a:pt x="406" y="945"/>
                    </a:cubicBezTo>
                    <a:cubicBezTo>
                      <a:pt x="282" y="1103"/>
                      <a:pt x="183" y="1260"/>
                      <a:pt x="108" y="1409"/>
                    </a:cubicBezTo>
                    <a:cubicBezTo>
                      <a:pt x="34" y="1567"/>
                      <a:pt x="0" y="1716"/>
                      <a:pt x="0" y="1857"/>
                    </a:cubicBezTo>
                    <a:cubicBezTo>
                      <a:pt x="0" y="2188"/>
                      <a:pt x="100" y="2362"/>
                      <a:pt x="315" y="2362"/>
                    </a:cubicBezTo>
                    <a:cubicBezTo>
                      <a:pt x="398" y="2362"/>
                      <a:pt x="464" y="2346"/>
                      <a:pt x="498" y="2312"/>
                    </a:cubicBezTo>
                    <a:cubicBezTo>
                      <a:pt x="531" y="2279"/>
                      <a:pt x="572" y="2230"/>
                      <a:pt x="605" y="2155"/>
                    </a:cubicBezTo>
                    <a:cubicBezTo>
                      <a:pt x="647" y="2089"/>
                      <a:pt x="705" y="1989"/>
                      <a:pt x="771" y="1873"/>
                    </a:cubicBezTo>
                    <a:cubicBezTo>
                      <a:pt x="846" y="1757"/>
                      <a:pt x="962" y="1616"/>
                      <a:pt x="1127" y="1451"/>
                    </a:cubicBezTo>
                    <a:cubicBezTo>
                      <a:pt x="1252" y="1310"/>
                      <a:pt x="1359" y="1202"/>
                      <a:pt x="1442" y="1128"/>
                    </a:cubicBezTo>
                    <a:cubicBezTo>
                      <a:pt x="1525" y="1061"/>
                      <a:pt x="1599" y="1012"/>
                      <a:pt x="1666" y="987"/>
                    </a:cubicBezTo>
                    <a:cubicBezTo>
                      <a:pt x="1732" y="954"/>
                      <a:pt x="1790" y="937"/>
                      <a:pt x="1840" y="937"/>
                    </a:cubicBezTo>
                    <a:cubicBezTo>
                      <a:pt x="1898" y="929"/>
                      <a:pt x="1956" y="929"/>
                      <a:pt x="2030" y="929"/>
                    </a:cubicBezTo>
                    <a:cubicBezTo>
                      <a:pt x="2552" y="929"/>
                      <a:pt x="2817" y="1169"/>
                      <a:pt x="2817" y="1658"/>
                    </a:cubicBezTo>
                    <a:cubicBezTo>
                      <a:pt x="2817" y="1998"/>
                      <a:pt x="2668" y="2379"/>
                      <a:pt x="2362" y="2810"/>
                    </a:cubicBezTo>
                    <a:cubicBezTo>
                      <a:pt x="2312" y="2884"/>
                      <a:pt x="2229" y="2959"/>
                      <a:pt x="2121" y="3042"/>
                    </a:cubicBezTo>
                    <a:cubicBezTo>
                      <a:pt x="2022" y="3116"/>
                      <a:pt x="1914" y="3199"/>
                      <a:pt x="1798" y="3274"/>
                    </a:cubicBezTo>
                    <a:cubicBezTo>
                      <a:pt x="1691" y="3356"/>
                      <a:pt x="1591" y="3431"/>
                      <a:pt x="1500" y="3506"/>
                    </a:cubicBezTo>
                    <a:cubicBezTo>
                      <a:pt x="1409" y="3572"/>
                      <a:pt x="1351" y="3638"/>
                      <a:pt x="1326" y="3688"/>
                    </a:cubicBezTo>
                    <a:cubicBezTo>
                      <a:pt x="1326" y="4011"/>
                      <a:pt x="1417" y="4202"/>
                      <a:pt x="1591" y="4268"/>
                    </a:cubicBezTo>
                    <a:cubicBezTo>
                      <a:pt x="2113" y="4119"/>
                      <a:pt x="2445" y="4044"/>
                      <a:pt x="2585" y="4044"/>
                    </a:cubicBezTo>
                    <a:cubicBezTo>
                      <a:pt x="2867" y="4044"/>
                      <a:pt x="3083" y="4135"/>
                      <a:pt x="3232" y="4326"/>
                    </a:cubicBezTo>
                    <a:cubicBezTo>
                      <a:pt x="3381" y="4508"/>
                      <a:pt x="3455" y="4806"/>
                      <a:pt x="3455" y="5221"/>
                    </a:cubicBezTo>
                    <a:cubicBezTo>
                      <a:pt x="3455" y="5353"/>
                      <a:pt x="3447" y="5535"/>
                      <a:pt x="3422" y="5767"/>
                    </a:cubicBezTo>
                    <a:cubicBezTo>
                      <a:pt x="3422" y="5900"/>
                      <a:pt x="3381" y="6074"/>
                      <a:pt x="3281" y="6289"/>
                    </a:cubicBezTo>
                    <a:cubicBezTo>
                      <a:pt x="3190" y="6497"/>
                      <a:pt x="3058" y="6720"/>
                      <a:pt x="2892" y="6936"/>
                    </a:cubicBezTo>
                    <a:cubicBezTo>
                      <a:pt x="2735" y="7159"/>
                      <a:pt x="2536" y="7358"/>
                      <a:pt x="2312" y="7541"/>
                    </a:cubicBezTo>
                    <a:cubicBezTo>
                      <a:pt x="2080" y="7723"/>
                      <a:pt x="1840" y="7855"/>
                      <a:pt x="1575" y="7930"/>
                    </a:cubicBezTo>
                    <a:cubicBezTo>
                      <a:pt x="1566" y="7930"/>
                      <a:pt x="1492" y="7938"/>
                      <a:pt x="1351" y="7955"/>
                    </a:cubicBezTo>
                    <a:cubicBezTo>
                      <a:pt x="1210" y="7971"/>
                      <a:pt x="986" y="7996"/>
                      <a:pt x="688" y="8038"/>
                    </a:cubicBezTo>
                    <a:cubicBezTo>
                      <a:pt x="481" y="8063"/>
                      <a:pt x="373" y="8203"/>
                      <a:pt x="373" y="8444"/>
                    </a:cubicBezTo>
                    <a:cubicBezTo>
                      <a:pt x="373" y="8601"/>
                      <a:pt x="415" y="8717"/>
                      <a:pt x="489" y="8783"/>
                    </a:cubicBezTo>
                    <a:cubicBezTo>
                      <a:pt x="564" y="8850"/>
                      <a:pt x="705" y="8883"/>
                      <a:pt x="895" y="8883"/>
                    </a:cubicBezTo>
                    <a:cubicBezTo>
                      <a:pt x="1069" y="8883"/>
                      <a:pt x="1276" y="8850"/>
                      <a:pt x="1517" y="8783"/>
                    </a:cubicBezTo>
                    <a:cubicBezTo>
                      <a:pt x="1757" y="8717"/>
                      <a:pt x="1989" y="8626"/>
                      <a:pt x="2229" y="8518"/>
                    </a:cubicBezTo>
                    <a:cubicBezTo>
                      <a:pt x="2469" y="8411"/>
                      <a:pt x="2685" y="8286"/>
                      <a:pt x="2892" y="8145"/>
                    </a:cubicBezTo>
                    <a:cubicBezTo>
                      <a:pt x="3091" y="7996"/>
                      <a:pt x="3248" y="7839"/>
                      <a:pt x="3356" y="7673"/>
                    </a:cubicBezTo>
                    <a:lnTo>
                      <a:pt x="3348" y="7673"/>
                    </a:lnTo>
                    <a:cubicBezTo>
                      <a:pt x="3961" y="6704"/>
                      <a:pt x="4267" y="5825"/>
                      <a:pt x="4267" y="5047"/>
                    </a:cubicBezTo>
                    <a:cubicBezTo>
                      <a:pt x="4267" y="4632"/>
                      <a:pt x="4185" y="4268"/>
                      <a:pt x="4019" y="3970"/>
                    </a:cubicBezTo>
                    <a:cubicBezTo>
                      <a:pt x="3969" y="3887"/>
                      <a:pt x="3928" y="3812"/>
                      <a:pt x="3886" y="3754"/>
                    </a:cubicBezTo>
                    <a:cubicBezTo>
                      <a:pt x="3845" y="3696"/>
                      <a:pt x="3787" y="3638"/>
                      <a:pt x="3721" y="3588"/>
                    </a:cubicBezTo>
                    <a:cubicBezTo>
                      <a:pt x="3663" y="3530"/>
                      <a:pt x="3571" y="3481"/>
                      <a:pt x="3472" y="3423"/>
                    </a:cubicBezTo>
                    <a:cubicBezTo>
                      <a:pt x="3364" y="3365"/>
                      <a:pt x="3223" y="3298"/>
                      <a:pt x="3049" y="3216"/>
                    </a:cubicBezTo>
                    <a:lnTo>
                      <a:pt x="3323" y="2636"/>
                    </a:lnTo>
                    <a:cubicBezTo>
                      <a:pt x="3422" y="2420"/>
                      <a:pt x="3480" y="2238"/>
                      <a:pt x="3513" y="2080"/>
                    </a:cubicBezTo>
                    <a:cubicBezTo>
                      <a:pt x="3547" y="1931"/>
                      <a:pt x="3563" y="1790"/>
                      <a:pt x="3563" y="1666"/>
                    </a:cubicBezTo>
                    <a:cubicBezTo>
                      <a:pt x="3563" y="1318"/>
                      <a:pt x="3530" y="1028"/>
                      <a:pt x="3464" y="804"/>
                    </a:cubicBezTo>
                    <a:cubicBezTo>
                      <a:pt x="3397" y="589"/>
                      <a:pt x="3298" y="415"/>
                      <a:pt x="3165" y="299"/>
                    </a:cubicBezTo>
                    <a:cubicBezTo>
                      <a:pt x="3041" y="183"/>
                      <a:pt x="2884" y="109"/>
                      <a:pt x="2693" y="67"/>
                    </a:cubicBezTo>
                    <a:cubicBezTo>
                      <a:pt x="2511" y="17"/>
                      <a:pt x="2295" y="1"/>
                      <a:pt x="2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23"/>
              <p:cNvSpPr/>
              <p:nvPr/>
            </p:nvSpPr>
            <p:spPr>
              <a:xfrm>
                <a:off x="7065975" y="2797325"/>
                <a:ext cx="28200" cy="173600"/>
              </a:xfrm>
              <a:custGeom>
                <a:avLst/>
                <a:gdLst/>
                <a:ahLst/>
                <a:cxnLst/>
                <a:rect l="l" t="t" r="r" b="b"/>
                <a:pathLst>
                  <a:path w="1128" h="6944" extrusionOk="0">
                    <a:moveTo>
                      <a:pt x="746" y="0"/>
                    </a:moveTo>
                    <a:cubicBezTo>
                      <a:pt x="531" y="0"/>
                      <a:pt x="382" y="141"/>
                      <a:pt x="324" y="423"/>
                    </a:cubicBezTo>
                    <a:cubicBezTo>
                      <a:pt x="274" y="721"/>
                      <a:pt x="233" y="978"/>
                      <a:pt x="208" y="1201"/>
                    </a:cubicBezTo>
                    <a:cubicBezTo>
                      <a:pt x="183" y="1425"/>
                      <a:pt x="166" y="1607"/>
                      <a:pt x="150" y="1740"/>
                    </a:cubicBezTo>
                    <a:lnTo>
                      <a:pt x="150" y="1790"/>
                    </a:lnTo>
                    <a:cubicBezTo>
                      <a:pt x="150" y="1839"/>
                      <a:pt x="141" y="1922"/>
                      <a:pt x="125" y="2047"/>
                    </a:cubicBezTo>
                    <a:cubicBezTo>
                      <a:pt x="117" y="2171"/>
                      <a:pt x="100" y="2295"/>
                      <a:pt x="83" y="2436"/>
                    </a:cubicBezTo>
                    <a:cubicBezTo>
                      <a:pt x="75" y="2577"/>
                      <a:pt x="59" y="2718"/>
                      <a:pt x="42" y="2842"/>
                    </a:cubicBezTo>
                    <a:cubicBezTo>
                      <a:pt x="25" y="2975"/>
                      <a:pt x="25" y="3074"/>
                      <a:pt x="25" y="3124"/>
                    </a:cubicBezTo>
                    <a:cubicBezTo>
                      <a:pt x="25" y="3289"/>
                      <a:pt x="34" y="3439"/>
                      <a:pt x="67" y="3546"/>
                    </a:cubicBezTo>
                    <a:cubicBezTo>
                      <a:pt x="25" y="3646"/>
                      <a:pt x="1" y="3861"/>
                      <a:pt x="1" y="4193"/>
                    </a:cubicBezTo>
                    <a:cubicBezTo>
                      <a:pt x="1" y="4251"/>
                      <a:pt x="1" y="4342"/>
                      <a:pt x="9" y="4483"/>
                    </a:cubicBezTo>
                    <a:cubicBezTo>
                      <a:pt x="9" y="4615"/>
                      <a:pt x="17" y="4756"/>
                      <a:pt x="17" y="4897"/>
                    </a:cubicBezTo>
                    <a:cubicBezTo>
                      <a:pt x="25" y="5046"/>
                      <a:pt x="34" y="5178"/>
                      <a:pt x="34" y="5303"/>
                    </a:cubicBezTo>
                    <a:cubicBezTo>
                      <a:pt x="42" y="5435"/>
                      <a:pt x="42" y="5518"/>
                      <a:pt x="42" y="5551"/>
                    </a:cubicBezTo>
                    <a:cubicBezTo>
                      <a:pt x="42" y="5651"/>
                      <a:pt x="34" y="5734"/>
                      <a:pt x="17" y="5792"/>
                    </a:cubicBezTo>
                    <a:lnTo>
                      <a:pt x="83" y="6728"/>
                    </a:lnTo>
                    <a:cubicBezTo>
                      <a:pt x="125" y="6869"/>
                      <a:pt x="224" y="6943"/>
                      <a:pt x="373" y="6943"/>
                    </a:cubicBezTo>
                    <a:cubicBezTo>
                      <a:pt x="589" y="6943"/>
                      <a:pt x="730" y="6869"/>
                      <a:pt x="796" y="6720"/>
                    </a:cubicBezTo>
                    <a:cubicBezTo>
                      <a:pt x="871" y="6579"/>
                      <a:pt x="904" y="6413"/>
                      <a:pt x="904" y="6222"/>
                    </a:cubicBezTo>
                    <a:cubicBezTo>
                      <a:pt x="904" y="6065"/>
                      <a:pt x="895" y="5874"/>
                      <a:pt x="871" y="5642"/>
                    </a:cubicBezTo>
                    <a:cubicBezTo>
                      <a:pt x="854" y="5410"/>
                      <a:pt x="821" y="5145"/>
                      <a:pt x="788" y="4847"/>
                    </a:cubicBezTo>
                    <a:cubicBezTo>
                      <a:pt x="796" y="4806"/>
                      <a:pt x="796" y="4748"/>
                      <a:pt x="804" y="4681"/>
                    </a:cubicBezTo>
                    <a:cubicBezTo>
                      <a:pt x="804" y="4615"/>
                      <a:pt x="813" y="4532"/>
                      <a:pt x="813" y="4433"/>
                    </a:cubicBezTo>
                    <a:cubicBezTo>
                      <a:pt x="813" y="4325"/>
                      <a:pt x="804" y="4201"/>
                      <a:pt x="804" y="4060"/>
                    </a:cubicBezTo>
                    <a:cubicBezTo>
                      <a:pt x="804" y="3911"/>
                      <a:pt x="796" y="3778"/>
                      <a:pt x="796" y="3646"/>
                    </a:cubicBezTo>
                    <a:cubicBezTo>
                      <a:pt x="796" y="3372"/>
                      <a:pt x="813" y="3207"/>
                      <a:pt x="837" y="3140"/>
                    </a:cubicBezTo>
                    <a:cubicBezTo>
                      <a:pt x="829" y="3099"/>
                      <a:pt x="829" y="3066"/>
                      <a:pt x="821" y="3016"/>
                    </a:cubicBezTo>
                    <a:cubicBezTo>
                      <a:pt x="821" y="2975"/>
                      <a:pt x="821" y="2925"/>
                      <a:pt x="821" y="2875"/>
                    </a:cubicBezTo>
                    <a:cubicBezTo>
                      <a:pt x="821" y="2817"/>
                      <a:pt x="837" y="2676"/>
                      <a:pt x="871" y="2444"/>
                    </a:cubicBezTo>
                    <a:cubicBezTo>
                      <a:pt x="904" y="2221"/>
                      <a:pt x="937" y="1964"/>
                      <a:pt x="970" y="1690"/>
                    </a:cubicBezTo>
                    <a:cubicBezTo>
                      <a:pt x="1011" y="1409"/>
                      <a:pt x="1053" y="1152"/>
                      <a:pt x="1078" y="911"/>
                    </a:cubicBezTo>
                    <a:cubicBezTo>
                      <a:pt x="1111" y="663"/>
                      <a:pt x="1127" y="505"/>
                      <a:pt x="1127" y="423"/>
                    </a:cubicBezTo>
                    <a:lnTo>
                      <a:pt x="1127" y="365"/>
                    </a:lnTo>
                    <a:cubicBezTo>
                      <a:pt x="1119" y="116"/>
                      <a:pt x="987" y="0"/>
                      <a:pt x="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23"/>
              <p:cNvSpPr/>
              <p:nvPr/>
            </p:nvSpPr>
            <p:spPr>
              <a:xfrm>
                <a:off x="6712200" y="2738900"/>
                <a:ext cx="455925" cy="5200"/>
              </a:xfrm>
              <a:custGeom>
                <a:avLst/>
                <a:gdLst/>
                <a:ahLst/>
                <a:cxnLst/>
                <a:rect l="l" t="t" r="r" b="b"/>
                <a:pathLst>
                  <a:path w="18237" h="208" extrusionOk="0">
                    <a:moveTo>
                      <a:pt x="99" y="1"/>
                    </a:moveTo>
                    <a:cubicBezTo>
                      <a:pt x="41" y="1"/>
                      <a:pt x="0" y="50"/>
                      <a:pt x="0" y="108"/>
                    </a:cubicBezTo>
                    <a:cubicBezTo>
                      <a:pt x="0" y="166"/>
                      <a:pt x="41" y="208"/>
                      <a:pt x="99" y="208"/>
                    </a:cubicBezTo>
                    <a:lnTo>
                      <a:pt x="18129" y="208"/>
                    </a:lnTo>
                    <a:cubicBezTo>
                      <a:pt x="18187" y="208"/>
                      <a:pt x="18236" y="166"/>
                      <a:pt x="18236" y="108"/>
                    </a:cubicBezTo>
                    <a:cubicBezTo>
                      <a:pt x="18236" y="50"/>
                      <a:pt x="18187" y="1"/>
                      <a:pt x="18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3"/>
              <p:cNvSpPr/>
              <p:nvPr/>
            </p:nvSpPr>
            <p:spPr>
              <a:xfrm>
                <a:off x="6638650" y="2466100"/>
                <a:ext cx="49750" cy="5200"/>
              </a:xfrm>
              <a:custGeom>
                <a:avLst/>
                <a:gdLst/>
                <a:ahLst/>
                <a:cxnLst/>
                <a:rect l="l" t="t" r="r" b="b"/>
                <a:pathLst>
                  <a:path w="1990" h="208" extrusionOk="0">
                    <a:moveTo>
                      <a:pt x="108" y="1"/>
                    </a:moveTo>
                    <a:cubicBezTo>
                      <a:pt x="50" y="1"/>
                      <a:pt x="1" y="42"/>
                      <a:pt x="1" y="100"/>
                    </a:cubicBezTo>
                    <a:cubicBezTo>
                      <a:pt x="1" y="158"/>
                      <a:pt x="50" y="208"/>
                      <a:pt x="108" y="208"/>
                    </a:cubicBezTo>
                    <a:lnTo>
                      <a:pt x="1881" y="208"/>
                    </a:lnTo>
                    <a:cubicBezTo>
                      <a:pt x="1939" y="208"/>
                      <a:pt x="1989" y="158"/>
                      <a:pt x="1989" y="100"/>
                    </a:cubicBezTo>
                    <a:cubicBezTo>
                      <a:pt x="1989" y="42"/>
                      <a:pt x="1939" y="1"/>
                      <a:pt x="1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6" name="Google Shape;156;p23"/>
            <p:cNvSpPr/>
            <p:nvPr/>
          </p:nvSpPr>
          <p:spPr>
            <a:xfrm rot="-833644">
              <a:off x="1676996" y="2148232"/>
              <a:ext cx="44677" cy="75112"/>
            </a:xfrm>
            <a:custGeom>
              <a:avLst/>
              <a:gdLst/>
              <a:ahLst/>
              <a:cxnLst/>
              <a:rect l="l" t="t" r="r" b="b"/>
              <a:pathLst>
                <a:path w="4781" h="8038" extrusionOk="0">
                  <a:moveTo>
                    <a:pt x="4367" y="1"/>
                  </a:moveTo>
                  <a:cubicBezTo>
                    <a:pt x="4234" y="100"/>
                    <a:pt x="4085" y="283"/>
                    <a:pt x="3936" y="564"/>
                  </a:cubicBezTo>
                  <a:lnTo>
                    <a:pt x="3555" y="1293"/>
                  </a:lnTo>
                  <a:cubicBezTo>
                    <a:pt x="3488" y="1351"/>
                    <a:pt x="3430" y="1426"/>
                    <a:pt x="3372" y="1525"/>
                  </a:cubicBezTo>
                  <a:cubicBezTo>
                    <a:pt x="3306" y="1625"/>
                    <a:pt x="3256" y="1716"/>
                    <a:pt x="3207" y="1815"/>
                  </a:cubicBezTo>
                  <a:cubicBezTo>
                    <a:pt x="3157" y="1915"/>
                    <a:pt x="3107" y="2006"/>
                    <a:pt x="3074" y="2081"/>
                  </a:cubicBezTo>
                  <a:cubicBezTo>
                    <a:pt x="3033" y="2155"/>
                    <a:pt x="2999" y="2197"/>
                    <a:pt x="2983" y="2213"/>
                  </a:cubicBezTo>
                  <a:cubicBezTo>
                    <a:pt x="2950" y="2246"/>
                    <a:pt x="2892" y="2304"/>
                    <a:pt x="2809" y="2395"/>
                  </a:cubicBezTo>
                  <a:cubicBezTo>
                    <a:pt x="2718" y="2495"/>
                    <a:pt x="2627" y="2594"/>
                    <a:pt x="2527" y="2694"/>
                  </a:cubicBezTo>
                  <a:cubicBezTo>
                    <a:pt x="2436" y="2793"/>
                    <a:pt x="2345" y="2893"/>
                    <a:pt x="2270" y="2975"/>
                  </a:cubicBezTo>
                  <a:cubicBezTo>
                    <a:pt x="2187" y="3058"/>
                    <a:pt x="2138" y="3108"/>
                    <a:pt x="2121" y="3116"/>
                  </a:cubicBezTo>
                  <a:cubicBezTo>
                    <a:pt x="2088" y="3108"/>
                    <a:pt x="2030" y="3042"/>
                    <a:pt x="1939" y="2934"/>
                  </a:cubicBezTo>
                  <a:cubicBezTo>
                    <a:pt x="1856" y="2818"/>
                    <a:pt x="1765" y="2702"/>
                    <a:pt x="1666" y="2578"/>
                  </a:cubicBezTo>
                  <a:cubicBezTo>
                    <a:pt x="1566" y="2445"/>
                    <a:pt x="1483" y="2329"/>
                    <a:pt x="1400" y="2213"/>
                  </a:cubicBezTo>
                  <a:cubicBezTo>
                    <a:pt x="1318" y="2105"/>
                    <a:pt x="1268" y="2039"/>
                    <a:pt x="1243" y="2023"/>
                  </a:cubicBezTo>
                  <a:cubicBezTo>
                    <a:pt x="1052" y="1625"/>
                    <a:pt x="895" y="1310"/>
                    <a:pt x="762" y="1061"/>
                  </a:cubicBezTo>
                  <a:cubicBezTo>
                    <a:pt x="638" y="813"/>
                    <a:pt x="506" y="689"/>
                    <a:pt x="373" y="689"/>
                  </a:cubicBezTo>
                  <a:cubicBezTo>
                    <a:pt x="274" y="689"/>
                    <a:pt x="182" y="747"/>
                    <a:pt x="108" y="863"/>
                  </a:cubicBezTo>
                  <a:cubicBezTo>
                    <a:pt x="33" y="979"/>
                    <a:pt x="0" y="1086"/>
                    <a:pt x="0" y="1194"/>
                  </a:cubicBezTo>
                  <a:cubicBezTo>
                    <a:pt x="0" y="1244"/>
                    <a:pt x="33" y="1335"/>
                    <a:pt x="100" y="1443"/>
                  </a:cubicBezTo>
                  <a:cubicBezTo>
                    <a:pt x="158" y="1559"/>
                    <a:pt x="232" y="1675"/>
                    <a:pt x="315" y="1807"/>
                  </a:cubicBezTo>
                  <a:cubicBezTo>
                    <a:pt x="398" y="1940"/>
                    <a:pt x="472" y="2072"/>
                    <a:pt x="555" y="2213"/>
                  </a:cubicBezTo>
                  <a:cubicBezTo>
                    <a:pt x="630" y="2354"/>
                    <a:pt x="688" y="2487"/>
                    <a:pt x="721" y="2594"/>
                  </a:cubicBezTo>
                  <a:cubicBezTo>
                    <a:pt x="961" y="2951"/>
                    <a:pt x="1168" y="3257"/>
                    <a:pt x="1342" y="3514"/>
                  </a:cubicBezTo>
                  <a:cubicBezTo>
                    <a:pt x="1516" y="3771"/>
                    <a:pt x="1666" y="3978"/>
                    <a:pt x="1790" y="4135"/>
                  </a:cubicBezTo>
                  <a:lnTo>
                    <a:pt x="1790" y="4359"/>
                  </a:lnTo>
                  <a:cubicBezTo>
                    <a:pt x="1790" y="4765"/>
                    <a:pt x="1806" y="5345"/>
                    <a:pt x="1848" y="6099"/>
                  </a:cubicBezTo>
                  <a:cubicBezTo>
                    <a:pt x="1848" y="6149"/>
                    <a:pt x="1839" y="6207"/>
                    <a:pt x="1839" y="6273"/>
                  </a:cubicBezTo>
                  <a:cubicBezTo>
                    <a:pt x="1831" y="6331"/>
                    <a:pt x="1831" y="6406"/>
                    <a:pt x="1831" y="6480"/>
                  </a:cubicBezTo>
                  <a:cubicBezTo>
                    <a:pt x="1831" y="6687"/>
                    <a:pt x="1839" y="6878"/>
                    <a:pt x="1848" y="7068"/>
                  </a:cubicBezTo>
                  <a:cubicBezTo>
                    <a:pt x="1856" y="7259"/>
                    <a:pt x="1881" y="7425"/>
                    <a:pt x="1906" y="7566"/>
                  </a:cubicBezTo>
                  <a:cubicBezTo>
                    <a:pt x="1931" y="7715"/>
                    <a:pt x="1972" y="7831"/>
                    <a:pt x="2030" y="7914"/>
                  </a:cubicBezTo>
                  <a:cubicBezTo>
                    <a:pt x="2088" y="7996"/>
                    <a:pt x="2171" y="8038"/>
                    <a:pt x="2270" y="8038"/>
                  </a:cubicBezTo>
                  <a:cubicBezTo>
                    <a:pt x="2461" y="8038"/>
                    <a:pt x="2569" y="7947"/>
                    <a:pt x="2593" y="7773"/>
                  </a:cubicBezTo>
                  <a:cubicBezTo>
                    <a:pt x="2585" y="7549"/>
                    <a:pt x="2569" y="7334"/>
                    <a:pt x="2569" y="7126"/>
                  </a:cubicBezTo>
                  <a:cubicBezTo>
                    <a:pt x="2560" y="6919"/>
                    <a:pt x="2552" y="6720"/>
                    <a:pt x="2544" y="6538"/>
                  </a:cubicBezTo>
                  <a:lnTo>
                    <a:pt x="2544" y="6455"/>
                  </a:lnTo>
                  <a:cubicBezTo>
                    <a:pt x="2544" y="6397"/>
                    <a:pt x="2544" y="6314"/>
                    <a:pt x="2535" y="6198"/>
                  </a:cubicBezTo>
                  <a:cubicBezTo>
                    <a:pt x="2527" y="6091"/>
                    <a:pt x="2519" y="5966"/>
                    <a:pt x="2502" y="5850"/>
                  </a:cubicBezTo>
                  <a:cubicBezTo>
                    <a:pt x="2494" y="5726"/>
                    <a:pt x="2486" y="5610"/>
                    <a:pt x="2477" y="5494"/>
                  </a:cubicBezTo>
                  <a:cubicBezTo>
                    <a:pt x="2469" y="5378"/>
                    <a:pt x="2469" y="5279"/>
                    <a:pt x="2469" y="5204"/>
                  </a:cubicBezTo>
                  <a:cubicBezTo>
                    <a:pt x="2469" y="4922"/>
                    <a:pt x="2469" y="4674"/>
                    <a:pt x="2477" y="4458"/>
                  </a:cubicBezTo>
                  <a:cubicBezTo>
                    <a:pt x="2486" y="4243"/>
                    <a:pt x="2486" y="4061"/>
                    <a:pt x="2486" y="3912"/>
                  </a:cubicBezTo>
                  <a:cubicBezTo>
                    <a:pt x="2635" y="3746"/>
                    <a:pt x="2759" y="3605"/>
                    <a:pt x="2859" y="3489"/>
                  </a:cubicBezTo>
                  <a:cubicBezTo>
                    <a:pt x="2958" y="3365"/>
                    <a:pt x="3057" y="3249"/>
                    <a:pt x="3157" y="3133"/>
                  </a:cubicBezTo>
                  <a:cubicBezTo>
                    <a:pt x="3248" y="3017"/>
                    <a:pt x="3347" y="2893"/>
                    <a:pt x="3447" y="2752"/>
                  </a:cubicBezTo>
                  <a:cubicBezTo>
                    <a:pt x="3546" y="2611"/>
                    <a:pt x="3671" y="2437"/>
                    <a:pt x="3820" y="2230"/>
                  </a:cubicBezTo>
                  <a:cubicBezTo>
                    <a:pt x="4010" y="1956"/>
                    <a:pt x="4159" y="1757"/>
                    <a:pt x="4267" y="1617"/>
                  </a:cubicBezTo>
                  <a:cubicBezTo>
                    <a:pt x="4367" y="1484"/>
                    <a:pt x="4449" y="1368"/>
                    <a:pt x="4507" y="1277"/>
                  </a:cubicBezTo>
                  <a:cubicBezTo>
                    <a:pt x="4565" y="1186"/>
                    <a:pt x="4615" y="1095"/>
                    <a:pt x="4648" y="1020"/>
                  </a:cubicBezTo>
                  <a:cubicBezTo>
                    <a:pt x="4690" y="937"/>
                    <a:pt x="4731" y="821"/>
                    <a:pt x="4781" y="655"/>
                  </a:cubicBezTo>
                  <a:lnTo>
                    <a:pt x="4781" y="631"/>
                  </a:lnTo>
                  <a:cubicBezTo>
                    <a:pt x="4781" y="581"/>
                    <a:pt x="4764" y="515"/>
                    <a:pt x="4731" y="448"/>
                  </a:cubicBezTo>
                  <a:cubicBezTo>
                    <a:pt x="4698" y="374"/>
                    <a:pt x="4665" y="307"/>
                    <a:pt x="4615" y="258"/>
                  </a:cubicBezTo>
                  <a:cubicBezTo>
                    <a:pt x="4565" y="200"/>
                    <a:pt x="4524" y="150"/>
                    <a:pt x="4474" y="100"/>
                  </a:cubicBezTo>
                  <a:cubicBezTo>
                    <a:pt x="4433" y="51"/>
                    <a:pt x="4391" y="17"/>
                    <a:pt x="4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23"/>
            <p:cNvSpPr/>
            <p:nvPr/>
          </p:nvSpPr>
          <p:spPr>
            <a:xfrm rot="-833644">
              <a:off x="1733640" y="2152860"/>
              <a:ext cx="35547" cy="35547"/>
            </a:xfrm>
            <a:custGeom>
              <a:avLst/>
              <a:gdLst/>
              <a:ahLst/>
              <a:cxnLst/>
              <a:rect l="l" t="t" r="r" b="b"/>
              <a:pathLst>
                <a:path w="3804" h="3804" extrusionOk="0">
                  <a:moveTo>
                    <a:pt x="2495" y="1"/>
                  </a:moveTo>
                  <a:cubicBezTo>
                    <a:pt x="2031" y="26"/>
                    <a:pt x="1674" y="42"/>
                    <a:pt x="1418" y="42"/>
                  </a:cubicBezTo>
                  <a:cubicBezTo>
                    <a:pt x="1368" y="42"/>
                    <a:pt x="1326" y="42"/>
                    <a:pt x="1285" y="34"/>
                  </a:cubicBezTo>
                  <a:cubicBezTo>
                    <a:pt x="1244" y="26"/>
                    <a:pt x="1210" y="26"/>
                    <a:pt x="1177" y="26"/>
                  </a:cubicBezTo>
                  <a:cubicBezTo>
                    <a:pt x="929" y="34"/>
                    <a:pt x="730" y="50"/>
                    <a:pt x="581" y="75"/>
                  </a:cubicBezTo>
                  <a:cubicBezTo>
                    <a:pt x="440" y="100"/>
                    <a:pt x="324" y="133"/>
                    <a:pt x="249" y="183"/>
                  </a:cubicBezTo>
                  <a:cubicBezTo>
                    <a:pt x="167" y="224"/>
                    <a:pt x="117" y="291"/>
                    <a:pt x="92" y="365"/>
                  </a:cubicBezTo>
                  <a:cubicBezTo>
                    <a:pt x="67" y="440"/>
                    <a:pt x="59" y="523"/>
                    <a:pt x="59" y="630"/>
                  </a:cubicBezTo>
                  <a:cubicBezTo>
                    <a:pt x="59" y="887"/>
                    <a:pt x="183" y="1036"/>
                    <a:pt x="440" y="1061"/>
                  </a:cubicBezTo>
                  <a:cubicBezTo>
                    <a:pt x="680" y="1045"/>
                    <a:pt x="887" y="1028"/>
                    <a:pt x="1061" y="1012"/>
                  </a:cubicBezTo>
                  <a:cubicBezTo>
                    <a:pt x="1235" y="987"/>
                    <a:pt x="1384" y="978"/>
                    <a:pt x="1500" y="962"/>
                  </a:cubicBezTo>
                  <a:cubicBezTo>
                    <a:pt x="1550" y="912"/>
                    <a:pt x="1650" y="879"/>
                    <a:pt x="1799" y="879"/>
                  </a:cubicBezTo>
                  <a:cubicBezTo>
                    <a:pt x="2064" y="879"/>
                    <a:pt x="2271" y="887"/>
                    <a:pt x="2412" y="904"/>
                  </a:cubicBezTo>
                  <a:cubicBezTo>
                    <a:pt x="2561" y="920"/>
                    <a:pt x="2677" y="929"/>
                    <a:pt x="2768" y="945"/>
                  </a:cubicBezTo>
                  <a:cubicBezTo>
                    <a:pt x="2851" y="962"/>
                    <a:pt x="2934" y="970"/>
                    <a:pt x="3008" y="978"/>
                  </a:cubicBezTo>
                  <a:cubicBezTo>
                    <a:pt x="3083" y="987"/>
                    <a:pt x="3182" y="995"/>
                    <a:pt x="3307" y="995"/>
                  </a:cubicBezTo>
                  <a:cubicBezTo>
                    <a:pt x="3390" y="995"/>
                    <a:pt x="3472" y="978"/>
                    <a:pt x="3547" y="954"/>
                  </a:cubicBezTo>
                  <a:cubicBezTo>
                    <a:pt x="3630" y="829"/>
                    <a:pt x="3663" y="705"/>
                    <a:pt x="3663" y="589"/>
                  </a:cubicBezTo>
                  <a:cubicBezTo>
                    <a:pt x="3663" y="407"/>
                    <a:pt x="3597" y="249"/>
                    <a:pt x="3464" y="108"/>
                  </a:cubicBezTo>
                  <a:cubicBezTo>
                    <a:pt x="3282" y="84"/>
                    <a:pt x="3108" y="59"/>
                    <a:pt x="2950" y="42"/>
                  </a:cubicBezTo>
                  <a:cubicBezTo>
                    <a:pt x="2785" y="26"/>
                    <a:pt x="2636" y="9"/>
                    <a:pt x="2495" y="1"/>
                  </a:cubicBezTo>
                  <a:close/>
                  <a:moveTo>
                    <a:pt x="3456" y="2743"/>
                  </a:moveTo>
                  <a:lnTo>
                    <a:pt x="2337" y="2793"/>
                  </a:lnTo>
                  <a:cubicBezTo>
                    <a:pt x="2296" y="2843"/>
                    <a:pt x="2180" y="2876"/>
                    <a:pt x="2006" y="2876"/>
                  </a:cubicBezTo>
                  <a:cubicBezTo>
                    <a:pt x="1741" y="2876"/>
                    <a:pt x="1542" y="2867"/>
                    <a:pt x="1409" y="2851"/>
                  </a:cubicBezTo>
                  <a:cubicBezTo>
                    <a:pt x="1337" y="2841"/>
                    <a:pt x="1284" y="2837"/>
                    <a:pt x="1252" y="2837"/>
                  </a:cubicBezTo>
                  <a:cubicBezTo>
                    <a:pt x="1230" y="2837"/>
                    <a:pt x="1219" y="2839"/>
                    <a:pt x="1219" y="2843"/>
                  </a:cubicBezTo>
                  <a:cubicBezTo>
                    <a:pt x="929" y="2851"/>
                    <a:pt x="705" y="2867"/>
                    <a:pt x="548" y="2884"/>
                  </a:cubicBezTo>
                  <a:cubicBezTo>
                    <a:pt x="382" y="2892"/>
                    <a:pt x="258" y="2917"/>
                    <a:pt x="183" y="2950"/>
                  </a:cubicBezTo>
                  <a:cubicBezTo>
                    <a:pt x="109" y="2983"/>
                    <a:pt x="59" y="3025"/>
                    <a:pt x="34" y="3083"/>
                  </a:cubicBezTo>
                  <a:cubicBezTo>
                    <a:pt x="9" y="3141"/>
                    <a:pt x="1" y="3215"/>
                    <a:pt x="1" y="3307"/>
                  </a:cubicBezTo>
                  <a:cubicBezTo>
                    <a:pt x="1" y="3423"/>
                    <a:pt x="26" y="3530"/>
                    <a:pt x="75" y="3638"/>
                  </a:cubicBezTo>
                  <a:cubicBezTo>
                    <a:pt x="125" y="3746"/>
                    <a:pt x="233" y="3804"/>
                    <a:pt x="382" y="3804"/>
                  </a:cubicBezTo>
                  <a:cubicBezTo>
                    <a:pt x="556" y="3804"/>
                    <a:pt x="838" y="3787"/>
                    <a:pt x="1235" y="3754"/>
                  </a:cubicBezTo>
                  <a:cubicBezTo>
                    <a:pt x="1641" y="3746"/>
                    <a:pt x="1973" y="3746"/>
                    <a:pt x="2230" y="3737"/>
                  </a:cubicBezTo>
                  <a:cubicBezTo>
                    <a:pt x="2486" y="3729"/>
                    <a:pt x="2702" y="3729"/>
                    <a:pt x="2868" y="3721"/>
                  </a:cubicBezTo>
                  <a:cubicBezTo>
                    <a:pt x="3042" y="3721"/>
                    <a:pt x="3174" y="3704"/>
                    <a:pt x="3274" y="3696"/>
                  </a:cubicBezTo>
                  <a:cubicBezTo>
                    <a:pt x="3381" y="3679"/>
                    <a:pt x="3472" y="3663"/>
                    <a:pt x="3555" y="3630"/>
                  </a:cubicBezTo>
                  <a:cubicBezTo>
                    <a:pt x="3721" y="3464"/>
                    <a:pt x="3804" y="3290"/>
                    <a:pt x="3804" y="3108"/>
                  </a:cubicBezTo>
                  <a:cubicBezTo>
                    <a:pt x="3804" y="2901"/>
                    <a:pt x="3688" y="2776"/>
                    <a:pt x="3456" y="27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3"/>
            <p:cNvSpPr/>
            <p:nvPr/>
          </p:nvSpPr>
          <p:spPr>
            <a:xfrm rot="-833644">
              <a:off x="1788402" y="2141437"/>
              <a:ext cx="33220" cy="51265"/>
            </a:xfrm>
            <a:custGeom>
              <a:avLst/>
              <a:gdLst/>
              <a:ahLst/>
              <a:cxnLst/>
              <a:rect l="l" t="t" r="r" b="b"/>
              <a:pathLst>
                <a:path w="3555" h="5486" extrusionOk="0">
                  <a:moveTo>
                    <a:pt x="2187" y="0"/>
                  </a:moveTo>
                  <a:cubicBezTo>
                    <a:pt x="1997" y="0"/>
                    <a:pt x="1839" y="17"/>
                    <a:pt x="1707" y="42"/>
                  </a:cubicBezTo>
                  <a:cubicBezTo>
                    <a:pt x="1574" y="67"/>
                    <a:pt x="1458" y="116"/>
                    <a:pt x="1342" y="199"/>
                  </a:cubicBezTo>
                  <a:cubicBezTo>
                    <a:pt x="1235" y="274"/>
                    <a:pt x="1127" y="382"/>
                    <a:pt x="1011" y="522"/>
                  </a:cubicBezTo>
                  <a:cubicBezTo>
                    <a:pt x="895" y="672"/>
                    <a:pt x="762" y="854"/>
                    <a:pt x="613" y="1078"/>
                  </a:cubicBezTo>
                  <a:cubicBezTo>
                    <a:pt x="389" y="1426"/>
                    <a:pt x="232" y="1790"/>
                    <a:pt x="141" y="2163"/>
                  </a:cubicBezTo>
                  <a:cubicBezTo>
                    <a:pt x="42" y="2544"/>
                    <a:pt x="0" y="2942"/>
                    <a:pt x="0" y="3348"/>
                  </a:cubicBezTo>
                  <a:cubicBezTo>
                    <a:pt x="0" y="3820"/>
                    <a:pt x="75" y="4193"/>
                    <a:pt x="240" y="4466"/>
                  </a:cubicBezTo>
                  <a:cubicBezTo>
                    <a:pt x="398" y="4740"/>
                    <a:pt x="588" y="4955"/>
                    <a:pt x="795" y="5113"/>
                  </a:cubicBezTo>
                  <a:cubicBezTo>
                    <a:pt x="1011" y="5270"/>
                    <a:pt x="1218" y="5369"/>
                    <a:pt x="1425" y="5411"/>
                  </a:cubicBezTo>
                  <a:cubicBezTo>
                    <a:pt x="1632" y="5461"/>
                    <a:pt x="1781" y="5485"/>
                    <a:pt x="1873" y="5485"/>
                  </a:cubicBezTo>
                  <a:cubicBezTo>
                    <a:pt x="2287" y="5485"/>
                    <a:pt x="2643" y="5386"/>
                    <a:pt x="2917" y="5179"/>
                  </a:cubicBezTo>
                  <a:cubicBezTo>
                    <a:pt x="3198" y="4980"/>
                    <a:pt x="3414" y="4690"/>
                    <a:pt x="3555" y="4309"/>
                  </a:cubicBezTo>
                  <a:lnTo>
                    <a:pt x="3555" y="4301"/>
                  </a:lnTo>
                  <a:lnTo>
                    <a:pt x="3555" y="4234"/>
                  </a:lnTo>
                  <a:cubicBezTo>
                    <a:pt x="3555" y="4118"/>
                    <a:pt x="3521" y="4011"/>
                    <a:pt x="3455" y="3895"/>
                  </a:cubicBezTo>
                  <a:cubicBezTo>
                    <a:pt x="3397" y="3787"/>
                    <a:pt x="3314" y="3729"/>
                    <a:pt x="3223" y="3729"/>
                  </a:cubicBezTo>
                  <a:cubicBezTo>
                    <a:pt x="3149" y="3729"/>
                    <a:pt x="3091" y="3762"/>
                    <a:pt x="3033" y="3828"/>
                  </a:cubicBezTo>
                  <a:cubicBezTo>
                    <a:pt x="2908" y="3994"/>
                    <a:pt x="2809" y="4127"/>
                    <a:pt x="2709" y="4226"/>
                  </a:cubicBezTo>
                  <a:cubicBezTo>
                    <a:pt x="2618" y="4325"/>
                    <a:pt x="2519" y="4417"/>
                    <a:pt x="2403" y="4499"/>
                  </a:cubicBezTo>
                  <a:cubicBezTo>
                    <a:pt x="2279" y="4582"/>
                    <a:pt x="2163" y="4624"/>
                    <a:pt x="2047" y="4624"/>
                  </a:cubicBezTo>
                  <a:cubicBezTo>
                    <a:pt x="2005" y="4624"/>
                    <a:pt x="1922" y="4607"/>
                    <a:pt x="1773" y="4574"/>
                  </a:cubicBezTo>
                  <a:cubicBezTo>
                    <a:pt x="1632" y="4541"/>
                    <a:pt x="1483" y="4475"/>
                    <a:pt x="1326" y="4383"/>
                  </a:cubicBezTo>
                  <a:cubicBezTo>
                    <a:pt x="1168" y="4284"/>
                    <a:pt x="1019" y="4143"/>
                    <a:pt x="895" y="3961"/>
                  </a:cubicBezTo>
                  <a:cubicBezTo>
                    <a:pt x="771" y="3779"/>
                    <a:pt x="713" y="3538"/>
                    <a:pt x="713" y="3240"/>
                  </a:cubicBezTo>
                  <a:cubicBezTo>
                    <a:pt x="713" y="3149"/>
                    <a:pt x="721" y="3049"/>
                    <a:pt x="737" y="2925"/>
                  </a:cubicBezTo>
                  <a:cubicBezTo>
                    <a:pt x="754" y="2793"/>
                    <a:pt x="787" y="2652"/>
                    <a:pt x="829" y="2494"/>
                  </a:cubicBezTo>
                  <a:cubicBezTo>
                    <a:pt x="969" y="1948"/>
                    <a:pt x="1168" y="1550"/>
                    <a:pt x="1409" y="1293"/>
                  </a:cubicBezTo>
                  <a:cubicBezTo>
                    <a:pt x="1657" y="1036"/>
                    <a:pt x="1881" y="912"/>
                    <a:pt x="2088" y="912"/>
                  </a:cubicBezTo>
                  <a:cubicBezTo>
                    <a:pt x="2146" y="912"/>
                    <a:pt x="2204" y="912"/>
                    <a:pt x="2279" y="928"/>
                  </a:cubicBezTo>
                  <a:cubicBezTo>
                    <a:pt x="2345" y="945"/>
                    <a:pt x="2411" y="962"/>
                    <a:pt x="2477" y="986"/>
                  </a:cubicBezTo>
                  <a:cubicBezTo>
                    <a:pt x="2544" y="1011"/>
                    <a:pt x="2593" y="1028"/>
                    <a:pt x="2635" y="1044"/>
                  </a:cubicBezTo>
                  <a:cubicBezTo>
                    <a:pt x="2685" y="1053"/>
                    <a:pt x="2701" y="1061"/>
                    <a:pt x="2693" y="1061"/>
                  </a:cubicBezTo>
                  <a:cubicBezTo>
                    <a:pt x="2975" y="1061"/>
                    <a:pt x="3115" y="904"/>
                    <a:pt x="3115" y="589"/>
                  </a:cubicBezTo>
                  <a:cubicBezTo>
                    <a:pt x="3115" y="506"/>
                    <a:pt x="3107" y="423"/>
                    <a:pt x="3091" y="357"/>
                  </a:cubicBezTo>
                  <a:cubicBezTo>
                    <a:pt x="3074" y="282"/>
                    <a:pt x="3033" y="224"/>
                    <a:pt x="2966" y="174"/>
                  </a:cubicBezTo>
                  <a:cubicBezTo>
                    <a:pt x="2908" y="125"/>
                    <a:pt x="2809" y="83"/>
                    <a:pt x="2693" y="50"/>
                  </a:cubicBezTo>
                  <a:cubicBezTo>
                    <a:pt x="2569" y="17"/>
                    <a:pt x="2403" y="0"/>
                    <a:pt x="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23"/>
            <p:cNvSpPr/>
            <p:nvPr/>
          </p:nvSpPr>
          <p:spPr>
            <a:xfrm rot="-833644">
              <a:off x="1831153" y="2140107"/>
              <a:ext cx="30510" cy="44611"/>
            </a:xfrm>
            <a:custGeom>
              <a:avLst/>
              <a:gdLst/>
              <a:ahLst/>
              <a:cxnLst/>
              <a:rect l="l" t="t" r="r" b="b"/>
              <a:pathLst>
                <a:path w="3265" h="4774" extrusionOk="0">
                  <a:moveTo>
                    <a:pt x="1541" y="829"/>
                  </a:moveTo>
                  <a:cubicBezTo>
                    <a:pt x="1666" y="829"/>
                    <a:pt x="1782" y="862"/>
                    <a:pt x="1881" y="929"/>
                  </a:cubicBezTo>
                  <a:cubicBezTo>
                    <a:pt x="2337" y="1161"/>
                    <a:pt x="2569" y="1724"/>
                    <a:pt x="2569" y="2611"/>
                  </a:cubicBezTo>
                  <a:cubicBezTo>
                    <a:pt x="2569" y="3017"/>
                    <a:pt x="2478" y="3365"/>
                    <a:pt x="2304" y="3655"/>
                  </a:cubicBezTo>
                  <a:cubicBezTo>
                    <a:pt x="2097" y="3762"/>
                    <a:pt x="1914" y="3820"/>
                    <a:pt x="1749" y="3820"/>
                  </a:cubicBezTo>
                  <a:cubicBezTo>
                    <a:pt x="1566" y="3820"/>
                    <a:pt x="1417" y="3771"/>
                    <a:pt x="1293" y="3671"/>
                  </a:cubicBezTo>
                  <a:cubicBezTo>
                    <a:pt x="1160" y="3572"/>
                    <a:pt x="1061" y="3447"/>
                    <a:pt x="978" y="3290"/>
                  </a:cubicBezTo>
                  <a:cubicBezTo>
                    <a:pt x="895" y="3124"/>
                    <a:pt x="837" y="2959"/>
                    <a:pt x="796" y="2768"/>
                  </a:cubicBezTo>
                  <a:cubicBezTo>
                    <a:pt x="754" y="2577"/>
                    <a:pt x="738" y="2395"/>
                    <a:pt x="738" y="2205"/>
                  </a:cubicBezTo>
                  <a:cubicBezTo>
                    <a:pt x="738" y="1973"/>
                    <a:pt x="763" y="1765"/>
                    <a:pt x="812" y="1600"/>
                  </a:cubicBezTo>
                  <a:cubicBezTo>
                    <a:pt x="862" y="1426"/>
                    <a:pt x="928" y="1277"/>
                    <a:pt x="1003" y="1169"/>
                  </a:cubicBezTo>
                  <a:cubicBezTo>
                    <a:pt x="1086" y="1053"/>
                    <a:pt x="1177" y="970"/>
                    <a:pt x="1276" y="912"/>
                  </a:cubicBezTo>
                  <a:cubicBezTo>
                    <a:pt x="1367" y="862"/>
                    <a:pt x="1459" y="829"/>
                    <a:pt x="1541" y="829"/>
                  </a:cubicBezTo>
                  <a:close/>
                  <a:moveTo>
                    <a:pt x="1442" y="1"/>
                  </a:moveTo>
                  <a:cubicBezTo>
                    <a:pt x="1285" y="1"/>
                    <a:pt x="1119" y="34"/>
                    <a:pt x="945" y="92"/>
                  </a:cubicBezTo>
                  <a:cubicBezTo>
                    <a:pt x="622" y="415"/>
                    <a:pt x="390" y="722"/>
                    <a:pt x="232" y="1003"/>
                  </a:cubicBezTo>
                  <a:cubicBezTo>
                    <a:pt x="75" y="1293"/>
                    <a:pt x="0" y="1616"/>
                    <a:pt x="0" y="1981"/>
                  </a:cubicBezTo>
                  <a:cubicBezTo>
                    <a:pt x="0" y="2428"/>
                    <a:pt x="58" y="2818"/>
                    <a:pt x="174" y="3149"/>
                  </a:cubicBezTo>
                  <a:cubicBezTo>
                    <a:pt x="290" y="3472"/>
                    <a:pt x="423" y="3746"/>
                    <a:pt x="580" y="3961"/>
                  </a:cubicBezTo>
                  <a:cubicBezTo>
                    <a:pt x="730" y="4177"/>
                    <a:pt x="879" y="4342"/>
                    <a:pt x="1028" y="4450"/>
                  </a:cubicBezTo>
                  <a:cubicBezTo>
                    <a:pt x="1169" y="4566"/>
                    <a:pt x="1276" y="4632"/>
                    <a:pt x="1326" y="4657"/>
                  </a:cubicBezTo>
                  <a:lnTo>
                    <a:pt x="1773" y="4773"/>
                  </a:lnTo>
                  <a:cubicBezTo>
                    <a:pt x="2362" y="4616"/>
                    <a:pt x="2718" y="4475"/>
                    <a:pt x="2851" y="4351"/>
                  </a:cubicBezTo>
                  <a:cubicBezTo>
                    <a:pt x="3124" y="3812"/>
                    <a:pt x="3265" y="3249"/>
                    <a:pt x="3265" y="2669"/>
                  </a:cubicBezTo>
                  <a:cubicBezTo>
                    <a:pt x="3265" y="1931"/>
                    <a:pt x="3099" y="1252"/>
                    <a:pt x="2751" y="639"/>
                  </a:cubicBezTo>
                  <a:cubicBezTo>
                    <a:pt x="2353" y="216"/>
                    <a:pt x="1923" y="1"/>
                    <a:pt x="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3"/>
            <p:cNvSpPr/>
            <p:nvPr/>
          </p:nvSpPr>
          <p:spPr>
            <a:xfrm rot="-833644">
              <a:off x="1864765" y="2123594"/>
              <a:ext cx="34230" cy="54900"/>
            </a:xfrm>
            <a:custGeom>
              <a:avLst/>
              <a:gdLst/>
              <a:ahLst/>
              <a:cxnLst/>
              <a:rect l="l" t="t" r="r" b="b"/>
              <a:pathLst>
                <a:path w="3663" h="5875" extrusionOk="0">
                  <a:moveTo>
                    <a:pt x="2511" y="0"/>
                  </a:moveTo>
                  <a:cubicBezTo>
                    <a:pt x="2246" y="34"/>
                    <a:pt x="2039" y="58"/>
                    <a:pt x="1890" y="75"/>
                  </a:cubicBezTo>
                  <a:cubicBezTo>
                    <a:pt x="1732" y="92"/>
                    <a:pt x="1633" y="100"/>
                    <a:pt x="1575" y="108"/>
                  </a:cubicBezTo>
                  <a:cubicBezTo>
                    <a:pt x="1384" y="274"/>
                    <a:pt x="1235" y="390"/>
                    <a:pt x="1136" y="473"/>
                  </a:cubicBezTo>
                  <a:cubicBezTo>
                    <a:pt x="1028" y="556"/>
                    <a:pt x="953" y="638"/>
                    <a:pt x="904" y="705"/>
                  </a:cubicBezTo>
                  <a:cubicBezTo>
                    <a:pt x="854" y="779"/>
                    <a:pt x="821" y="854"/>
                    <a:pt x="804" y="937"/>
                  </a:cubicBezTo>
                  <a:cubicBezTo>
                    <a:pt x="796" y="1020"/>
                    <a:pt x="779" y="1136"/>
                    <a:pt x="763" y="1276"/>
                  </a:cubicBezTo>
                  <a:cubicBezTo>
                    <a:pt x="771" y="1633"/>
                    <a:pt x="779" y="1807"/>
                    <a:pt x="788" y="1807"/>
                  </a:cubicBezTo>
                  <a:cubicBezTo>
                    <a:pt x="796" y="1956"/>
                    <a:pt x="837" y="2097"/>
                    <a:pt x="912" y="2221"/>
                  </a:cubicBezTo>
                  <a:cubicBezTo>
                    <a:pt x="987" y="2345"/>
                    <a:pt x="1078" y="2461"/>
                    <a:pt x="1194" y="2569"/>
                  </a:cubicBezTo>
                  <a:cubicBezTo>
                    <a:pt x="1318" y="2668"/>
                    <a:pt x="1442" y="2759"/>
                    <a:pt x="1583" y="2834"/>
                  </a:cubicBezTo>
                  <a:cubicBezTo>
                    <a:pt x="1716" y="2909"/>
                    <a:pt x="1857" y="2958"/>
                    <a:pt x="1989" y="2983"/>
                  </a:cubicBezTo>
                  <a:cubicBezTo>
                    <a:pt x="2113" y="3016"/>
                    <a:pt x="2229" y="3066"/>
                    <a:pt x="2345" y="3141"/>
                  </a:cubicBezTo>
                  <a:cubicBezTo>
                    <a:pt x="2453" y="3215"/>
                    <a:pt x="2553" y="3298"/>
                    <a:pt x="2644" y="3397"/>
                  </a:cubicBezTo>
                  <a:cubicBezTo>
                    <a:pt x="2735" y="3497"/>
                    <a:pt x="2809" y="3605"/>
                    <a:pt x="2859" y="3729"/>
                  </a:cubicBezTo>
                  <a:cubicBezTo>
                    <a:pt x="2909" y="3853"/>
                    <a:pt x="2942" y="3969"/>
                    <a:pt x="2942" y="4093"/>
                  </a:cubicBezTo>
                  <a:lnTo>
                    <a:pt x="2718" y="4624"/>
                  </a:lnTo>
                  <a:cubicBezTo>
                    <a:pt x="2660" y="4723"/>
                    <a:pt x="2577" y="4806"/>
                    <a:pt x="2461" y="4897"/>
                  </a:cubicBezTo>
                  <a:cubicBezTo>
                    <a:pt x="2354" y="4980"/>
                    <a:pt x="2221" y="5021"/>
                    <a:pt x="2064" y="5021"/>
                  </a:cubicBezTo>
                  <a:cubicBezTo>
                    <a:pt x="1641" y="5021"/>
                    <a:pt x="1069" y="4831"/>
                    <a:pt x="349" y="4458"/>
                  </a:cubicBezTo>
                  <a:cubicBezTo>
                    <a:pt x="274" y="4458"/>
                    <a:pt x="191" y="4516"/>
                    <a:pt x="117" y="4624"/>
                  </a:cubicBezTo>
                  <a:cubicBezTo>
                    <a:pt x="42" y="4731"/>
                    <a:pt x="1" y="4831"/>
                    <a:pt x="1" y="4939"/>
                  </a:cubicBezTo>
                  <a:cubicBezTo>
                    <a:pt x="1" y="5021"/>
                    <a:pt x="25" y="5096"/>
                    <a:pt x="83" y="5171"/>
                  </a:cubicBezTo>
                  <a:cubicBezTo>
                    <a:pt x="133" y="5237"/>
                    <a:pt x="199" y="5303"/>
                    <a:pt x="282" y="5353"/>
                  </a:cubicBezTo>
                  <a:cubicBezTo>
                    <a:pt x="365" y="5411"/>
                    <a:pt x="448" y="5461"/>
                    <a:pt x="539" y="5494"/>
                  </a:cubicBezTo>
                  <a:cubicBezTo>
                    <a:pt x="630" y="5535"/>
                    <a:pt x="713" y="5560"/>
                    <a:pt x="788" y="5568"/>
                  </a:cubicBezTo>
                  <a:lnTo>
                    <a:pt x="796" y="5568"/>
                  </a:lnTo>
                  <a:cubicBezTo>
                    <a:pt x="804" y="5568"/>
                    <a:pt x="846" y="5585"/>
                    <a:pt x="929" y="5618"/>
                  </a:cubicBezTo>
                  <a:cubicBezTo>
                    <a:pt x="1003" y="5651"/>
                    <a:pt x="1094" y="5684"/>
                    <a:pt x="1202" y="5717"/>
                  </a:cubicBezTo>
                  <a:cubicBezTo>
                    <a:pt x="1310" y="5759"/>
                    <a:pt x="1417" y="5792"/>
                    <a:pt x="1525" y="5825"/>
                  </a:cubicBezTo>
                  <a:cubicBezTo>
                    <a:pt x="1633" y="5858"/>
                    <a:pt x="1724" y="5875"/>
                    <a:pt x="1799" y="5875"/>
                  </a:cubicBezTo>
                  <a:cubicBezTo>
                    <a:pt x="1807" y="5875"/>
                    <a:pt x="1865" y="5867"/>
                    <a:pt x="1973" y="5850"/>
                  </a:cubicBezTo>
                  <a:cubicBezTo>
                    <a:pt x="2080" y="5825"/>
                    <a:pt x="2205" y="5800"/>
                    <a:pt x="2345" y="5767"/>
                  </a:cubicBezTo>
                  <a:cubicBezTo>
                    <a:pt x="2486" y="5734"/>
                    <a:pt x="2619" y="5693"/>
                    <a:pt x="2760" y="5643"/>
                  </a:cubicBezTo>
                  <a:cubicBezTo>
                    <a:pt x="2892" y="5593"/>
                    <a:pt x="2992" y="5527"/>
                    <a:pt x="3058" y="5452"/>
                  </a:cubicBezTo>
                  <a:lnTo>
                    <a:pt x="3439" y="4740"/>
                  </a:lnTo>
                  <a:cubicBezTo>
                    <a:pt x="3563" y="4491"/>
                    <a:pt x="3638" y="4234"/>
                    <a:pt x="3663" y="3969"/>
                  </a:cubicBezTo>
                  <a:cubicBezTo>
                    <a:pt x="3522" y="3016"/>
                    <a:pt x="2900" y="2387"/>
                    <a:pt x="1774" y="2088"/>
                  </a:cubicBezTo>
                  <a:cubicBezTo>
                    <a:pt x="1550" y="2006"/>
                    <a:pt x="1434" y="1782"/>
                    <a:pt x="1434" y="1417"/>
                  </a:cubicBezTo>
                  <a:cubicBezTo>
                    <a:pt x="1434" y="1392"/>
                    <a:pt x="1434" y="1368"/>
                    <a:pt x="1442" y="1343"/>
                  </a:cubicBezTo>
                  <a:cubicBezTo>
                    <a:pt x="1442" y="1318"/>
                    <a:pt x="1442" y="1293"/>
                    <a:pt x="1442" y="1260"/>
                  </a:cubicBezTo>
                  <a:cubicBezTo>
                    <a:pt x="1451" y="1227"/>
                    <a:pt x="1467" y="1185"/>
                    <a:pt x="1492" y="1136"/>
                  </a:cubicBezTo>
                  <a:cubicBezTo>
                    <a:pt x="1509" y="1086"/>
                    <a:pt x="1550" y="1044"/>
                    <a:pt x="1608" y="1003"/>
                  </a:cubicBezTo>
                  <a:cubicBezTo>
                    <a:pt x="1666" y="962"/>
                    <a:pt x="1749" y="928"/>
                    <a:pt x="1865" y="895"/>
                  </a:cubicBezTo>
                  <a:cubicBezTo>
                    <a:pt x="1981" y="870"/>
                    <a:pt x="2138" y="854"/>
                    <a:pt x="2337" y="854"/>
                  </a:cubicBezTo>
                  <a:cubicBezTo>
                    <a:pt x="2478" y="854"/>
                    <a:pt x="2635" y="895"/>
                    <a:pt x="2826" y="970"/>
                  </a:cubicBezTo>
                  <a:lnTo>
                    <a:pt x="3215" y="1136"/>
                  </a:lnTo>
                  <a:cubicBezTo>
                    <a:pt x="3224" y="1136"/>
                    <a:pt x="3240" y="1136"/>
                    <a:pt x="3248" y="1144"/>
                  </a:cubicBezTo>
                  <a:cubicBezTo>
                    <a:pt x="3248" y="1144"/>
                    <a:pt x="3257" y="1152"/>
                    <a:pt x="3265" y="1152"/>
                  </a:cubicBezTo>
                  <a:cubicBezTo>
                    <a:pt x="3414" y="1152"/>
                    <a:pt x="3489" y="1003"/>
                    <a:pt x="3489" y="713"/>
                  </a:cubicBezTo>
                  <a:cubicBezTo>
                    <a:pt x="3489" y="547"/>
                    <a:pt x="3456" y="415"/>
                    <a:pt x="3381" y="332"/>
                  </a:cubicBezTo>
                  <a:cubicBezTo>
                    <a:pt x="2917" y="108"/>
                    <a:pt x="2627" y="0"/>
                    <a:pt x="2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3"/>
            <p:cNvSpPr/>
            <p:nvPr/>
          </p:nvSpPr>
          <p:spPr>
            <a:xfrm rot="-833644">
              <a:off x="1930610" y="2110033"/>
              <a:ext cx="36323" cy="51807"/>
            </a:xfrm>
            <a:custGeom>
              <a:avLst/>
              <a:gdLst/>
              <a:ahLst/>
              <a:cxnLst/>
              <a:rect l="l" t="t" r="r" b="b"/>
              <a:pathLst>
                <a:path w="3887" h="5544" extrusionOk="0">
                  <a:moveTo>
                    <a:pt x="3050" y="0"/>
                  </a:moveTo>
                  <a:cubicBezTo>
                    <a:pt x="2967" y="0"/>
                    <a:pt x="2884" y="58"/>
                    <a:pt x="2793" y="183"/>
                  </a:cubicBezTo>
                  <a:cubicBezTo>
                    <a:pt x="2710" y="299"/>
                    <a:pt x="2594" y="489"/>
                    <a:pt x="2453" y="763"/>
                  </a:cubicBezTo>
                  <a:cubicBezTo>
                    <a:pt x="2453" y="761"/>
                    <a:pt x="2453" y="760"/>
                    <a:pt x="2452" y="760"/>
                  </a:cubicBezTo>
                  <a:cubicBezTo>
                    <a:pt x="2448" y="760"/>
                    <a:pt x="2434" y="779"/>
                    <a:pt x="2420" y="821"/>
                  </a:cubicBezTo>
                  <a:cubicBezTo>
                    <a:pt x="2395" y="862"/>
                    <a:pt x="2362" y="928"/>
                    <a:pt x="2312" y="1003"/>
                  </a:cubicBezTo>
                  <a:cubicBezTo>
                    <a:pt x="2271" y="1077"/>
                    <a:pt x="2213" y="1160"/>
                    <a:pt x="2146" y="1260"/>
                  </a:cubicBezTo>
                  <a:cubicBezTo>
                    <a:pt x="2080" y="1359"/>
                    <a:pt x="1997" y="1450"/>
                    <a:pt x="1906" y="1550"/>
                  </a:cubicBezTo>
                  <a:cubicBezTo>
                    <a:pt x="1898" y="1533"/>
                    <a:pt x="1856" y="1500"/>
                    <a:pt x="1782" y="1425"/>
                  </a:cubicBezTo>
                  <a:cubicBezTo>
                    <a:pt x="1707" y="1359"/>
                    <a:pt x="1624" y="1276"/>
                    <a:pt x="1525" y="1185"/>
                  </a:cubicBezTo>
                  <a:cubicBezTo>
                    <a:pt x="1434" y="1086"/>
                    <a:pt x="1343" y="995"/>
                    <a:pt x="1252" y="895"/>
                  </a:cubicBezTo>
                  <a:cubicBezTo>
                    <a:pt x="1160" y="796"/>
                    <a:pt x="1102" y="721"/>
                    <a:pt x="1078" y="663"/>
                  </a:cubicBezTo>
                  <a:lnTo>
                    <a:pt x="514" y="83"/>
                  </a:lnTo>
                  <a:cubicBezTo>
                    <a:pt x="465" y="50"/>
                    <a:pt x="407" y="33"/>
                    <a:pt x="340" y="33"/>
                  </a:cubicBezTo>
                  <a:cubicBezTo>
                    <a:pt x="117" y="33"/>
                    <a:pt x="1" y="191"/>
                    <a:pt x="1" y="506"/>
                  </a:cubicBezTo>
                  <a:cubicBezTo>
                    <a:pt x="1" y="622"/>
                    <a:pt x="34" y="713"/>
                    <a:pt x="92" y="796"/>
                  </a:cubicBezTo>
                  <a:cubicBezTo>
                    <a:pt x="150" y="879"/>
                    <a:pt x="249" y="978"/>
                    <a:pt x="398" y="1111"/>
                  </a:cubicBezTo>
                  <a:cubicBezTo>
                    <a:pt x="589" y="1276"/>
                    <a:pt x="738" y="1425"/>
                    <a:pt x="846" y="1541"/>
                  </a:cubicBezTo>
                  <a:cubicBezTo>
                    <a:pt x="945" y="1657"/>
                    <a:pt x="1036" y="1757"/>
                    <a:pt x="1111" y="1840"/>
                  </a:cubicBezTo>
                  <a:cubicBezTo>
                    <a:pt x="1177" y="1923"/>
                    <a:pt x="1243" y="1997"/>
                    <a:pt x="1293" y="2055"/>
                  </a:cubicBezTo>
                  <a:cubicBezTo>
                    <a:pt x="1343" y="2121"/>
                    <a:pt x="1401" y="2179"/>
                    <a:pt x="1484" y="2246"/>
                  </a:cubicBezTo>
                  <a:cubicBezTo>
                    <a:pt x="1334" y="2519"/>
                    <a:pt x="1202" y="2743"/>
                    <a:pt x="1094" y="2925"/>
                  </a:cubicBezTo>
                  <a:cubicBezTo>
                    <a:pt x="995" y="3107"/>
                    <a:pt x="895" y="3265"/>
                    <a:pt x="821" y="3406"/>
                  </a:cubicBezTo>
                  <a:cubicBezTo>
                    <a:pt x="746" y="3538"/>
                    <a:pt x="672" y="3662"/>
                    <a:pt x="605" y="3787"/>
                  </a:cubicBezTo>
                  <a:cubicBezTo>
                    <a:pt x="547" y="3903"/>
                    <a:pt x="473" y="4035"/>
                    <a:pt x="407" y="4184"/>
                  </a:cubicBezTo>
                  <a:cubicBezTo>
                    <a:pt x="382" y="4267"/>
                    <a:pt x="357" y="4358"/>
                    <a:pt x="307" y="4450"/>
                  </a:cubicBezTo>
                  <a:cubicBezTo>
                    <a:pt x="266" y="4541"/>
                    <a:pt x="224" y="4632"/>
                    <a:pt x="183" y="4723"/>
                  </a:cubicBezTo>
                  <a:cubicBezTo>
                    <a:pt x="141" y="4814"/>
                    <a:pt x="100" y="4897"/>
                    <a:pt x="67" y="4972"/>
                  </a:cubicBezTo>
                  <a:cubicBezTo>
                    <a:pt x="42" y="5054"/>
                    <a:pt x="25" y="5121"/>
                    <a:pt x="25" y="5162"/>
                  </a:cubicBezTo>
                  <a:cubicBezTo>
                    <a:pt x="25" y="5278"/>
                    <a:pt x="59" y="5369"/>
                    <a:pt x="133" y="5436"/>
                  </a:cubicBezTo>
                  <a:cubicBezTo>
                    <a:pt x="208" y="5510"/>
                    <a:pt x="299" y="5543"/>
                    <a:pt x="398" y="5543"/>
                  </a:cubicBezTo>
                  <a:cubicBezTo>
                    <a:pt x="489" y="5543"/>
                    <a:pt x="556" y="5510"/>
                    <a:pt x="605" y="5444"/>
                  </a:cubicBezTo>
                  <a:cubicBezTo>
                    <a:pt x="696" y="5286"/>
                    <a:pt x="763" y="5146"/>
                    <a:pt x="821" y="5030"/>
                  </a:cubicBezTo>
                  <a:cubicBezTo>
                    <a:pt x="879" y="4914"/>
                    <a:pt x="937" y="4798"/>
                    <a:pt x="986" y="4673"/>
                  </a:cubicBezTo>
                  <a:cubicBezTo>
                    <a:pt x="1044" y="4549"/>
                    <a:pt x="1102" y="4425"/>
                    <a:pt x="1169" y="4284"/>
                  </a:cubicBezTo>
                  <a:cubicBezTo>
                    <a:pt x="1235" y="4143"/>
                    <a:pt x="1318" y="3961"/>
                    <a:pt x="1417" y="3745"/>
                  </a:cubicBezTo>
                  <a:lnTo>
                    <a:pt x="1948" y="2875"/>
                  </a:lnTo>
                  <a:cubicBezTo>
                    <a:pt x="2088" y="3107"/>
                    <a:pt x="2196" y="3290"/>
                    <a:pt x="2279" y="3406"/>
                  </a:cubicBezTo>
                  <a:cubicBezTo>
                    <a:pt x="2370" y="3522"/>
                    <a:pt x="2445" y="3629"/>
                    <a:pt x="2519" y="3720"/>
                  </a:cubicBezTo>
                  <a:cubicBezTo>
                    <a:pt x="2594" y="3812"/>
                    <a:pt x="2668" y="3911"/>
                    <a:pt x="2751" y="4019"/>
                  </a:cubicBezTo>
                  <a:cubicBezTo>
                    <a:pt x="2826" y="4126"/>
                    <a:pt x="2917" y="4292"/>
                    <a:pt x="3025" y="4508"/>
                  </a:cubicBezTo>
                  <a:cubicBezTo>
                    <a:pt x="3306" y="4839"/>
                    <a:pt x="3480" y="5013"/>
                    <a:pt x="3563" y="5013"/>
                  </a:cubicBezTo>
                  <a:cubicBezTo>
                    <a:pt x="3638" y="5013"/>
                    <a:pt x="3712" y="4955"/>
                    <a:pt x="3787" y="4839"/>
                  </a:cubicBezTo>
                  <a:cubicBezTo>
                    <a:pt x="3853" y="4715"/>
                    <a:pt x="3886" y="4590"/>
                    <a:pt x="3886" y="4450"/>
                  </a:cubicBezTo>
                  <a:cubicBezTo>
                    <a:pt x="3886" y="4392"/>
                    <a:pt x="3878" y="4342"/>
                    <a:pt x="3862" y="4284"/>
                  </a:cubicBezTo>
                  <a:lnTo>
                    <a:pt x="3853" y="4284"/>
                  </a:lnTo>
                  <a:lnTo>
                    <a:pt x="3132" y="3240"/>
                  </a:lnTo>
                  <a:cubicBezTo>
                    <a:pt x="2784" y="2784"/>
                    <a:pt x="2536" y="2428"/>
                    <a:pt x="2395" y="2179"/>
                  </a:cubicBezTo>
                  <a:lnTo>
                    <a:pt x="2693" y="1757"/>
                  </a:lnTo>
                  <a:lnTo>
                    <a:pt x="3149" y="1003"/>
                  </a:lnTo>
                  <a:cubicBezTo>
                    <a:pt x="3306" y="738"/>
                    <a:pt x="3389" y="539"/>
                    <a:pt x="3389" y="398"/>
                  </a:cubicBezTo>
                  <a:cubicBezTo>
                    <a:pt x="3389" y="133"/>
                    <a:pt x="3273" y="0"/>
                    <a:pt x="3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3"/>
            <p:cNvSpPr/>
            <p:nvPr/>
          </p:nvSpPr>
          <p:spPr>
            <a:xfrm rot="-833644">
              <a:off x="2005783" y="2097977"/>
              <a:ext cx="35706" cy="9924"/>
            </a:xfrm>
            <a:custGeom>
              <a:avLst/>
              <a:gdLst/>
              <a:ahLst/>
              <a:cxnLst/>
              <a:rect l="l" t="t" r="r" b="b"/>
              <a:pathLst>
                <a:path w="3821" h="1062" extrusionOk="0">
                  <a:moveTo>
                    <a:pt x="2652" y="1"/>
                  </a:moveTo>
                  <a:cubicBezTo>
                    <a:pt x="2172" y="26"/>
                    <a:pt x="1782" y="42"/>
                    <a:pt x="1501" y="42"/>
                  </a:cubicBezTo>
                  <a:cubicBezTo>
                    <a:pt x="1443" y="42"/>
                    <a:pt x="1393" y="42"/>
                    <a:pt x="1351" y="34"/>
                  </a:cubicBezTo>
                  <a:cubicBezTo>
                    <a:pt x="1302" y="26"/>
                    <a:pt x="1260" y="26"/>
                    <a:pt x="1227" y="26"/>
                  </a:cubicBezTo>
                  <a:cubicBezTo>
                    <a:pt x="929" y="34"/>
                    <a:pt x="697" y="50"/>
                    <a:pt x="531" y="84"/>
                  </a:cubicBezTo>
                  <a:cubicBezTo>
                    <a:pt x="365" y="108"/>
                    <a:pt x="241" y="150"/>
                    <a:pt x="158" y="191"/>
                  </a:cubicBezTo>
                  <a:cubicBezTo>
                    <a:pt x="84" y="241"/>
                    <a:pt x="34" y="299"/>
                    <a:pt x="26" y="374"/>
                  </a:cubicBezTo>
                  <a:cubicBezTo>
                    <a:pt x="9" y="448"/>
                    <a:pt x="1" y="531"/>
                    <a:pt x="1" y="630"/>
                  </a:cubicBezTo>
                  <a:cubicBezTo>
                    <a:pt x="1" y="887"/>
                    <a:pt x="125" y="1036"/>
                    <a:pt x="382" y="1061"/>
                  </a:cubicBezTo>
                  <a:cubicBezTo>
                    <a:pt x="639" y="1045"/>
                    <a:pt x="863" y="1028"/>
                    <a:pt x="1061" y="1012"/>
                  </a:cubicBezTo>
                  <a:cubicBezTo>
                    <a:pt x="1252" y="987"/>
                    <a:pt x="1418" y="970"/>
                    <a:pt x="1559" y="962"/>
                  </a:cubicBezTo>
                  <a:cubicBezTo>
                    <a:pt x="1600" y="912"/>
                    <a:pt x="1708" y="879"/>
                    <a:pt x="1882" y="879"/>
                  </a:cubicBezTo>
                  <a:cubicBezTo>
                    <a:pt x="2147" y="879"/>
                    <a:pt x="2346" y="887"/>
                    <a:pt x="2478" y="904"/>
                  </a:cubicBezTo>
                  <a:cubicBezTo>
                    <a:pt x="2556" y="914"/>
                    <a:pt x="2608" y="918"/>
                    <a:pt x="2638" y="918"/>
                  </a:cubicBezTo>
                  <a:cubicBezTo>
                    <a:pt x="2659" y="918"/>
                    <a:pt x="2669" y="916"/>
                    <a:pt x="2669" y="912"/>
                  </a:cubicBezTo>
                  <a:cubicBezTo>
                    <a:pt x="2718" y="912"/>
                    <a:pt x="2785" y="912"/>
                    <a:pt x="2859" y="920"/>
                  </a:cubicBezTo>
                  <a:lnTo>
                    <a:pt x="3083" y="954"/>
                  </a:lnTo>
                  <a:cubicBezTo>
                    <a:pt x="3158" y="962"/>
                    <a:pt x="3232" y="970"/>
                    <a:pt x="3298" y="978"/>
                  </a:cubicBezTo>
                  <a:cubicBezTo>
                    <a:pt x="3365" y="987"/>
                    <a:pt x="3414" y="995"/>
                    <a:pt x="3464" y="995"/>
                  </a:cubicBezTo>
                  <a:cubicBezTo>
                    <a:pt x="3547" y="995"/>
                    <a:pt x="3630" y="978"/>
                    <a:pt x="3704" y="954"/>
                  </a:cubicBezTo>
                  <a:cubicBezTo>
                    <a:pt x="3779" y="829"/>
                    <a:pt x="3820" y="705"/>
                    <a:pt x="3820" y="589"/>
                  </a:cubicBezTo>
                  <a:cubicBezTo>
                    <a:pt x="3820" y="407"/>
                    <a:pt x="3754" y="249"/>
                    <a:pt x="3622" y="108"/>
                  </a:cubicBezTo>
                  <a:cubicBezTo>
                    <a:pt x="3431" y="84"/>
                    <a:pt x="3265" y="59"/>
                    <a:pt x="3100" y="42"/>
                  </a:cubicBezTo>
                  <a:cubicBezTo>
                    <a:pt x="2942" y="17"/>
                    <a:pt x="2793" y="9"/>
                    <a:pt x="2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3"/>
            <p:cNvSpPr/>
            <p:nvPr/>
          </p:nvSpPr>
          <p:spPr>
            <a:xfrm rot="-833644">
              <a:off x="2081224" y="2070050"/>
              <a:ext cx="34230" cy="54900"/>
            </a:xfrm>
            <a:custGeom>
              <a:avLst/>
              <a:gdLst/>
              <a:ahLst/>
              <a:cxnLst/>
              <a:rect l="l" t="t" r="r" b="b"/>
              <a:pathLst>
                <a:path w="3663" h="5875" extrusionOk="0">
                  <a:moveTo>
                    <a:pt x="2511" y="0"/>
                  </a:moveTo>
                  <a:cubicBezTo>
                    <a:pt x="2254" y="34"/>
                    <a:pt x="2047" y="58"/>
                    <a:pt x="1890" y="75"/>
                  </a:cubicBezTo>
                  <a:cubicBezTo>
                    <a:pt x="1741" y="92"/>
                    <a:pt x="1633" y="100"/>
                    <a:pt x="1575" y="108"/>
                  </a:cubicBezTo>
                  <a:cubicBezTo>
                    <a:pt x="1384" y="274"/>
                    <a:pt x="1235" y="390"/>
                    <a:pt x="1136" y="473"/>
                  </a:cubicBezTo>
                  <a:cubicBezTo>
                    <a:pt x="1036" y="556"/>
                    <a:pt x="954" y="638"/>
                    <a:pt x="904" y="705"/>
                  </a:cubicBezTo>
                  <a:cubicBezTo>
                    <a:pt x="854" y="779"/>
                    <a:pt x="829" y="854"/>
                    <a:pt x="813" y="937"/>
                  </a:cubicBezTo>
                  <a:cubicBezTo>
                    <a:pt x="796" y="1020"/>
                    <a:pt x="780" y="1136"/>
                    <a:pt x="771" y="1276"/>
                  </a:cubicBezTo>
                  <a:cubicBezTo>
                    <a:pt x="780" y="1633"/>
                    <a:pt x="780" y="1807"/>
                    <a:pt x="788" y="1807"/>
                  </a:cubicBezTo>
                  <a:cubicBezTo>
                    <a:pt x="796" y="1956"/>
                    <a:pt x="838" y="2097"/>
                    <a:pt x="912" y="2221"/>
                  </a:cubicBezTo>
                  <a:cubicBezTo>
                    <a:pt x="987" y="2345"/>
                    <a:pt x="1086" y="2461"/>
                    <a:pt x="1202" y="2569"/>
                  </a:cubicBezTo>
                  <a:cubicBezTo>
                    <a:pt x="1318" y="2668"/>
                    <a:pt x="1442" y="2759"/>
                    <a:pt x="1583" y="2834"/>
                  </a:cubicBezTo>
                  <a:cubicBezTo>
                    <a:pt x="1724" y="2909"/>
                    <a:pt x="1857" y="2958"/>
                    <a:pt x="1998" y="2983"/>
                  </a:cubicBezTo>
                  <a:cubicBezTo>
                    <a:pt x="2114" y="3016"/>
                    <a:pt x="2230" y="3066"/>
                    <a:pt x="2346" y="3141"/>
                  </a:cubicBezTo>
                  <a:cubicBezTo>
                    <a:pt x="2462" y="3215"/>
                    <a:pt x="2561" y="3298"/>
                    <a:pt x="2652" y="3397"/>
                  </a:cubicBezTo>
                  <a:cubicBezTo>
                    <a:pt x="2735" y="3497"/>
                    <a:pt x="2810" y="3605"/>
                    <a:pt x="2859" y="3729"/>
                  </a:cubicBezTo>
                  <a:cubicBezTo>
                    <a:pt x="2917" y="3853"/>
                    <a:pt x="2942" y="3969"/>
                    <a:pt x="2942" y="4093"/>
                  </a:cubicBezTo>
                  <a:lnTo>
                    <a:pt x="2718" y="4624"/>
                  </a:lnTo>
                  <a:cubicBezTo>
                    <a:pt x="2660" y="4723"/>
                    <a:pt x="2578" y="4806"/>
                    <a:pt x="2470" y="4897"/>
                  </a:cubicBezTo>
                  <a:cubicBezTo>
                    <a:pt x="2354" y="4980"/>
                    <a:pt x="2221" y="5021"/>
                    <a:pt x="2072" y="5021"/>
                  </a:cubicBezTo>
                  <a:cubicBezTo>
                    <a:pt x="1641" y="5021"/>
                    <a:pt x="1070" y="4831"/>
                    <a:pt x="357" y="4458"/>
                  </a:cubicBezTo>
                  <a:cubicBezTo>
                    <a:pt x="274" y="4458"/>
                    <a:pt x="200" y="4516"/>
                    <a:pt x="117" y="4624"/>
                  </a:cubicBezTo>
                  <a:cubicBezTo>
                    <a:pt x="42" y="4731"/>
                    <a:pt x="1" y="4831"/>
                    <a:pt x="1" y="4939"/>
                  </a:cubicBezTo>
                  <a:cubicBezTo>
                    <a:pt x="1" y="5021"/>
                    <a:pt x="34" y="5096"/>
                    <a:pt x="84" y="5171"/>
                  </a:cubicBezTo>
                  <a:cubicBezTo>
                    <a:pt x="133" y="5237"/>
                    <a:pt x="200" y="5303"/>
                    <a:pt x="282" y="5353"/>
                  </a:cubicBezTo>
                  <a:cubicBezTo>
                    <a:pt x="365" y="5411"/>
                    <a:pt x="448" y="5461"/>
                    <a:pt x="539" y="5494"/>
                  </a:cubicBezTo>
                  <a:cubicBezTo>
                    <a:pt x="630" y="5535"/>
                    <a:pt x="713" y="5560"/>
                    <a:pt x="788" y="5568"/>
                  </a:cubicBezTo>
                  <a:lnTo>
                    <a:pt x="804" y="5568"/>
                  </a:lnTo>
                  <a:cubicBezTo>
                    <a:pt x="804" y="5568"/>
                    <a:pt x="854" y="5585"/>
                    <a:pt x="929" y="5618"/>
                  </a:cubicBezTo>
                  <a:cubicBezTo>
                    <a:pt x="1003" y="5651"/>
                    <a:pt x="1103" y="5684"/>
                    <a:pt x="1202" y="5717"/>
                  </a:cubicBezTo>
                  <a:cubicBezTo>
                    <a:pt x="1310" y="5759"/>
                    <a:pt x="1418" y="5792"/>
                    <a:pt x="1534" y="5825"/>
                  </a:cubicBezTo>
                  <a:cubicBezTo>
                    <a:pt x="1641" y="5858"/>
                    <a:pt x="1732" y="5875"/>
                    <a:pt x="1799" y="5875"/>
                  </a:cubicBezTo>
                  <a:cubicBezTo>
                    <a:pt x="1807" y="5875"/>
                    <a:pt x="1865" y="5867"/>
                    <a:pt x="1981" y="5850"/>
                  </a:cubicBezTo>
                  <a:cubicBezTo>
                    <a:pt x="2089" y="5825"/>
                    <a:pt x="2213" y="5800"/>
                    <a:pt x="2354" y="5767"/>
                  </a:cubicBezTo>
                  <a:cubicBezTo>
                    <a:pt x="2486" y="5734"/>
                    <a:pt x="2627" y="5693"/>
                    <a:pt x="2760" y="5643"/>
                  </a:cubicBezTo>
                  <a:cubicBezTo>
                    <a:pt x="2892" y="5593"/>
                    <a:pt x="2992" y="5527"/>
                    <a:pt x="3058" y="5452"/>
                  </a:cubicBezTo>
                  <a:lnTo>
                    <a:pt x="3439" y="4740"/>
                  </a:lnTo>
                  <a:cubicBezTo>
                    <a:pt x="3572" y="4491"/>
                    <a:pt x="3646" y="4234"/>
                    <a:pt x="3663" y="3969"/>
                  </a:cubicBezTo>
                  <a:cubicBezTo>
                    <a:pt x="3530" y="3016"/>
                    <a:pt x="2901" y="2387"/>
                    <a:pt x="1782" y="2088"/>
                  </a:cubicBezTo>
                  <a:cubicBezTo>
                    <a:pt x="1550" y="2006"/>
                    <a:pt x="1442" y="1782"/>
                    <a:pt x="1442" y="1417"/>
                  </a:cubicBezTo>
                  <a:cubicBezTo>
                    <a:pt x="1442" y="1392"/>
                    <a:pt x="1442" y="1368"/>
                    <a:pt x="1442" y="1343"/>
                  </a:cubicBezTo>
                  <a:cubicBezTo>
                    <a:pt x="1451" y="1318"/>
                    <a:pt x="1451" y="1293"/>
                    <a:pt x="1451" y="1260"/>
                  </a:cubicBezTo>
                  <a:cubicBezTo>
                    <a:pt x="1459" y="1227"/>
                    <a:pt x="1467" y="1185"/>
                    <a:pt x="1492" y="1136"/>
                  </a:cubicBezTo>
                  <a:cubicBezTo>
                    <a:pt x="1517" y="1086"/>
                    <a:pt x="1550" y="1044"/>
                    <a:pt x="1608" y="1003"/>
                  </a:cubicBezTo>
                  <a:cubicBezTo>
                    <a:pt x="1666" y="962"/>
                    <a:pt x="1749" y="928"/>
                    <a:pt x="1873" y="895"/>
                  </a:cubicBezTo>
                  <a:cubicBezTo>
                    <a:pt x="1989" y="870"/>
                    <a:pt x="2147" y="854"/>
                    <a:pt x="2346" y="854"/>
                  </a:cubicBezTo>
                  <a:cubicBezTo>
                    <a:pt x="2478" y="854"/>
                    <a:pt x="2644" y="895"/>
                    <a:pt x="2834" y="970"/>
                  </a:cubicBezTo>
                  <a:lnTo>
                    <a:pt x="3216" y="1136"/>
                  </a:lnTo>
                  <a:cubicBezTo>
                    <a:pt x="3232" y="1136"/>
                    <a:pt x="3240" y="1136"/>
                    <a:pt x="3249" y="1144"/>
                  </a:cubicBezTo>
                  <a:cubicBezTo>
                    <a:pt x="3257" y="1144"/>
                    <a:pt x="3265" y="1152"/>
                    <a:pt x="3274" y="1152"/>
                  </a:cubicBezTo>
                  <a:cubicBezTo>
                    <a:pt x="3423" y="1152"/>
                    <a:pt x="3497" y="1003"/>
                    <a:pt x="3497" y="713"/>
                  </a:cubicBezTo>
                  <a:cubicBezTo>
                    <a:pt x="3497" y="547"/>
                    <a:pt x="3456" y="415"/>
                    <a:pt x="3390" y="332"/>
                  </a:cubicBezTo>
                  <a:cubicBezTo>
                    <a:pt x="2917" y="108"/>
                    <a:pt x="2627" y="0"/>
                    <a:pt x="2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23"/>
            <p:cNvSpPr/>
            <p:nvPr/>
          </p:nvSpPr>
          <p:spPr>
            <a:xfrm rot="-833644">
              <a:off x="2126220" y="2047875"/>
              <a:ext cx="11625" cy="62721"/>
            </a:xfrm>
            <a:custGeom>
              <a:avLst/>
              <a:gdLst/>
              <a:ahLst/>
              <a:cxnLst/>
              <a:rect l="l" t="t" r="r" b="b"/>
              <a:pathLst>
                <a:path w="1244" h="6712" extrusionOk="0">
                  <a:moveTo>
                    <a:pt x="489" y="0"/>
                  </a:moveTo>
                  <a:cubicBezTo>
                    <a:pt x="448" y="100"/>
                    <a:pt x="398" y="208"/>
                    <a:pt x="340" y="315"/>
                  </a:cubicBezTo>
                  <a:cubicBezTo>
                    <a:pt x="282" y="423"/>
                    <a:pt x="257" y="522"/>
                    <a:pt x="257" y="605"/>
                  </a:cubicBezTo>
                  <a:cubicBezTo>
                    <a:pt x="257" y="713"/>
                    <a:pt x="290" y="829"/>
                    <a:pt x="356" y="945"/>
                  </a:cubicBezTo>
                  <a:cubicBezTo>
                    <a:pt x="423" y="1061"/>
                    <a:pt x="506" y="1169"/>
                    <a:pt x="605" y="1260"/>
                  </a:cubicBezTo>
                  <a:cubicBezTo>
                    <a:pt x="680" y="1260"/>
                    <a:pt x="754" y="1260"/>
                    <a:pt x="829" y="1243"/>
                  </a:cubicBezTo>
                  <a:cubicBezTo>
                    <a:pt x="895" y="1227"/>
                    <a:pt x="970" y="1194"/>
                    <a:pt x="1036" y="1152"/>
                  </a:cubicBezTo>
                  <a:cubicBezTo>
                    <a:pt x="1094" y="1102"/>
                    <a:pt x="1144" y="1036"/>
                    <a:pt x="1185" y="937"/>
                  </a:cubicBezTo>
                  <a:cubicBezTo>
                    <a:pt x="1226" y="837"/>
                    <a:pt x="1243" y="705"/>
                    <a:pt x="1243" y="547"/>
                  </a:cubicBezTo>
                  <a:cubicBezTo>
                    <a:pt x="1243" y="274"/>
                    <a:pt x="1152" y="108"/>
                    <a:pt x="978" y="58"/>
                  </a:cubicBezTo>
                  <a:lnTo>
                    <a:pt x="489" y="0"/>
                  </a:lnTo>
                  <a:close/>
                  <a:moveTo>
                    <a:pt x="572" y="2403"/>
                  </a:moveTo>
                  <a:cubicBezTo>
                    <a:pt x="448" y="2403"/>
                    <a:pt x="340" y="2470"/>
                    <a:pt x="274" y="2610"/>
                  </a:cubicBezTo>
                  <a:cubicBezTo>
                    <a:pt x="249" y="2826"/>
                    <a:pt x="216" y="3041"/>
                    <a:pt x="182" y="3265"/>
                  </a:cubicBezTo>
                  <a:cubicBezTo>
                    <a:pt x="149" y="3489"/>
                    <a:pt x="124" y="3712"/>
                    <a:pt x="91" y="3953"/>
                  </a:cubicBezTo>
                  <a:cubicBezTo>
                    <a:pt x="66" y="4193"/>
                    <a:pt x="42" y="4441"/>
                    <a:pt x="25" y="4715"/>
                  </a:cubicBezTo>
                  <a:cubicBezTo>
                    <a:pt x="9" y="4988"/>
                    <a:pt x="0" y="5287"/>
                    <a:pt x="0" y="5618"/>
                  </a:cubicBezTo>
                  <a:cubicBezTo>
                    <a:pt x="0" y="5941"/>
                    <a:pt x="25" y="6206"/>
                    <a:pt x="75" y="6405"/>
                  </a:cubicBezTo>
                  <a:cubicBezTo>
                    <a:pt x="133" y="6604"/>
                    <a:pt x="232" y="6712"/>
                    <a:pt x="373" y="6712"/>
                  </a:cubicBezTo>
                  <a:cubicBezTo>
                    <a:pt x="530" y="6712"/>
                    <a:pt x="646" y="6571"/>
                    <a:pt x="704" y="6297"/>
                  </a:cubicBezTo>
                  <a:cubicBezTo>
                    <a:pt x="696" y="6173"/>
                    <a:pt x="688" y="6049"/>
                    <a:pt x="688" y="5933"/>
                  </a:cubicBezTo>
                  <a:cubicBezTo>
                    <a:pt x="680" y="5809"/>
                    <a:pt x="680" y="5701"/>
                    <a:pt x="680" y="5601"/>
                  </a:cubicBezTo>
                  <a:cubicBezTo>
                    <a:pt x="680" y="5353"/>
                    <a:pt x="688" y="5171"/>
                    <a:pt x="713" y="5038"/>
                  </a:cubicBezTo>
                  <a:cubicBezTo>
                    <a:pt x="713" y="5021"/>
                    <a:pt x="713" y="4997"/>
                    <a:pt x="704" y="4972"/>
                  </a:cubicBezTo>
                  <a:cubicBezTo>
                    <a:pt x="704" y="4939"/>
                    <a:pt x="704" y="4914"/>
                    <a:pt x="704" y="4881"/>
                  </a:cubicBezTo>
                  <a:cubicBezTo>
                    <a:pt x="704" y="4740"/>
                    <a:pt x="713" y="4574"/>
                    <a:pt x="746" y="4375"/>
                  </a:cubicBezTo>
                  <a:cubicBezTo>
                    <a:pt x="771" y="4185"/>
                    <a:pt x="787" y="4052"/>
                    <a:pt x="787" y="4002"/>
                  </a:cubicBezTo>
                  <a:cubicBezTo>
                    <a:pt x="787" y="3911"/>
                    <a:pt x="787" y="3853"/>
                    <a:pt x="779" y="3803"/>
                  </a:cubicBezTo>
                  <a:cubicBezTo>
                    <a:pt x="812" y="3497"/>
                    <a:pt x="837" y="3240"/>
                    <a:pt x="854" y="3050"/>
                  </a:cubicBezTo>
                  <a:cubicBezTo>
                    <a:pt x="870" y="2859"/>
                    <a:pt x="887" y="2726"/>
                    <a:pt x="887" y="2635"/>
                  </a:cubicBezTo>
                  <a:lnTo>
                    <a:pt x="887" y="2586"/>
                  </a:lnTo>
                  <a:lnTo>
                    <a:pt x="878" y="2586"/>
                  </a:lnTo>
                  <a:cubicBezTo>
                    <a:pt x="812" y="2461"/>
                    <a:pt x="704" y="2403"/>
                    <a:pt x="572" y="24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23"/>
            <p:cNvSpPr/>
            <p:nvPr/>
          </p:nvSpPr>
          <p:spPr>
            <a:xfrm rot="-833644">
              <a:off x="2154733" y="2056223"/>
              <a:ext cx="31753" cy="48396"/>
            </a:xfrm>
            <a:custGeom>
              <a:avLst/>
              <a:gdLst/>
              <a:ahLst/>
              <a:cxnLst/>
              <a:rect l="l" t="t" r="r" b="b"/>
              <a:pathLst>
                <a:path w="3398" h="5179" extrusionOk="0">
                  <a:moveTo>
                    <a:pt x="431" y="0"/>
                  </a:moveTo>
                  <a:cubicBezTo>
                    <a:pt x="332" y="0"/>
                    <a:pt x="240" y="50"/>
                    <a:pt x="166" y="141"/>
                  </a:cubicBezTo>
                  <a:cubicBezTo>
                    <a:pt x="91" y="232"/>
                    <a:pt x="58" y="332"/>
                    <a:pt x="58" y="439"/>
                  </a:cubicBezTo>
                  <a:lnTo>
                    <a:pt x="58" y="489"/>
                  </a:lnTo>
                  <a:cubicBezTo>
                    <a:pt x="166" y="771"/>
                    <a:pt x="224" y="1011"/>
                    <a:pt x="249" y="1218"/>
                  </a:cubicBezTo>
                  <a:cubicBezTo>
                    <a:pt x="216" y="1367"/>
                    <a:pt x="199" y="1508"/>
                    <a:pt x="182" y="1624"/>
                  </a:cubicBezTo>
                  <a:cubicBezTo>
                    <a:pt x="158" y="1749"/>
                    <a:pt x="149" y="1864"/>
                    <a:pt x="141" y="1964"/>
                  </a:cubicBezTo>
                  <a:lnTo>
                    <a:pt x="50" y="3406"/>
                  </a:lnTo>
                  <a:cubicBezTo>
                    <a:pt x="33" y="3522"/>
                    <a:pt x="25" y="3629"/>
                    <a:pt x="17" y="3729"/>
                  </a:cubicBezTo>
                  <a:cubicBezTo>
                    <a:pt x="8" y="3836"/>
                    <a:pt x="0" y="3936"/>
                    <a:pt x="0" y="4044"/>
                  </a:cubicBezTo>
                  <a:cubicBezTo>
                    <a:pt x="0" y="4151"/>
                    <a:pt x="8" y="4276"/>
                    <a:pt x="17" y="4408"/>
                  </a:cubicBezTo>
                  <a:cubicBezTo>
                    <a:pt x="17" y="4541"/>
                    <a:pt x="33" y="4657"/>
                    <a:pt x="58" y="4781"/>
                  </a:cubicBezTo>
                  <a:cubicBezTo>
                    <a:pt x="83" y="4897"/>
                    <a:pt x="124" y="4988"/>
                    <a:pt x="182" y="5063"/>
                  </a:cubicBezTo>
                  <a:cubicBezTo>
                    <a:pt x="232" y="5137"/>
                    <a:pt x="307" y="5179"/>
                    <a:pt x="406" y="5179"/>
                  </a:cubicBezTo>
                  <a:cubicBezTo>
                    <a:pt x="655" y="5179"/>
                    <a:pt x="779" y="5030"/>
                    <a:pt x="779" y="4740"/>
                  </a:cubicBezTo>
                  <a:cubicBezTo>
                    <a:pt x="754" y="4218"/>
                    <a:pt x="729" y="3787"/>
                    <a:pt x="713" y="3455"/>
                  </a:cubicBezTo>
                  <a:cubicBezTo>
                    <a:pt x="746" y="3223"/>
                    <a:pt x="762" y="3024"/>
                    <a:pt x="779" y="2834"/>
                  </a:cubicBezTo>
                  <a:cubicBezTo>
                    <a:pt x="787" y="2652"/>
                    <a:pt x="796" y="2478"/>
                    <a:pt x="804" y="2312"/>
                  </a:cubicBezTo>
                  <a:cubicBezTo>
                    <a:pt x="903" y="1840"/>
                    <a:pt x="1028" y="1517"/>
                    <a:pt x="1177" y="1351"/>
                  </a:cubicBezTo>
                  <a:cubicBezTo>
                    <a:pt x="1326" y="1193"/>
                    <a:pt x="1508" y="1111"/>
                    <a:pt x="1715" y="1111"/>
                  </a:cubicBezTo>
                  <a:cubicBezTo>
                    <a:pt x="1773" y="1111"/>
                    <a:pt x="1840" y="1119"/>
                    <a:pt x="1922" y="1127"/>
                  </a:cubicBezTo>
                  <a:cubicBezTo>
                    <a:pt x="2005" y="1144"/>
                    <a:pt x="2088" y="1177"/>
                    <a:pt x="2163" y="1243"/>
                  </a:cubicBezTo>
                  <a:cubicBezTo>
                    <a:pt x="2246" y="1301"/>
                    <a:pt x="2312" y="1392"/>
                    <a:pt x="2378" y="1525"/>
                  </a:cubicBezTo>
                  <a:cubicBezTo>
                    <a:pt x="2444" y="1649"/>
                    <a:pt x="2486" y="1823"/>
                    <a:pt x="2519" y="2047"/>
                  </a:cubicBezTo>
                  <a:lnTo>
                    <a:pt x="2602" y="2718"/>
                  </a:lnTo>
                  <a:cubicBezTo>
                    <a:pt x="2618" y="2991"/>
                    <a:pt x="2627" y="3240"/>
                    <a:pt x="2635" y="3464"/>
                  </a:cubicBezTo>
                  <a:cubicBezTo>
                    <a:pt x="2651" y="3687"/>
                    <a:pt x="2651" y="3894"/>
                    <a:pt x="2651" y="4068"/>
                  </a:cubicBezTo>
                  <a:cubicBezTo>
                    <a:pt x="2651" y="4168"/>
                    <a:pt x="2651" y="4267"/>
                    <a:pt x="2651" y="4358"/>
                  </a:cubicBezTo>
                  <a:cubicBezTo>
                    <a:pt x="2643" y="4441"/>
                    <a:pt x="2643" y="4524"/>
                    <a:pt x="2635" y="4599"/>
                  </a:cubicBezTo>
                  <a:cubicBezTo>
                    <a:pt x="2676" y="4814"/>
                    <a:pt x="2801" y="4922"/>
                    <a:pt x="3008" y="4922"/>
                  </a:cubicBezTo>
                  <a:cubicBezTo>
                    <a:pt x="3124" y="4922"/>
                    <a:pt x="3207" y="4864"/>
                    <a:pt x="3256" y="4756"/>
                  </a:cubicBezTo>
                  <a:cubicBezTo>
                    <a:pt x="3306" y="4640"/>
                    <a:pt x="3347" y="4516"/>
                    <a:pt x="3372" y="4375"/>
                  </a:cubicBezTo>
                  <a:cubicBezTo>
                    <a:pt x="3389" y="4234"/>
                    <a:pt x="3397" y="4102"/>
                    <a:pt x="3397" y="3961"/>
                  </a:cubicBezTo>
                  <a:cubicBezTo>
                    <a:pt x="3389" y="3828"/>
                    <a:pt x="3389" y="3737"/>
                    <a:pt x="3389" y="3687"/>
                  </a:cubicBezTo>
                  <a:lnTo>
                    <a:pt x="3389" y="3580"/>
                  </a:lnTo>
                  <a:cubicBezTo>
                    <a:pt x="3364" y="3364"/>
                    <a:pt x="3347" y="3190"/>
                    <a:pt x="3331" y="3058"/>
                  </a:cubicBezTo>
                  <a:cubicBezTo>
                    <a:pt x="3314" y="2917"/>
                    <a:pt x="3289" y="2792"/>
                    <a:pt x="3273" y="2676"/>
                  </a:cubicBezTo>
                  <a:cubicBezTo>
                    <a:pt x="3256" y="2560"/>
                    <a:pt x="3240" y="2428"/>
                    <a:pt x="3231" y="2295"/>
                  </a:cubicBezTo>
                  <a:cubicBezTo>
                    <a:pt x="3215" y="2163"/>
                    <a:pt x="3198" y="1989"/>
                    <a:pt x="3173" y="1773"/>
                  </a:cubicBezTo>
                  <a:cubicBezTo>
                    <a:pt x="3099" y="1218"/>
                    <a:pt x="2917" y="837"/>
                    <a:pt x="2643" y="622"/>
                  </a:cubicBezTo>
                  <a:cubicBezTo>
                    <a:pt x="2370" y="406"/>
                    <a:pt x="2038" y="299"/>
                    <a:pt x="1649" y="299"/>
                  </a:cubicBezTo>
                  <a:cubicBezTo>
                    <a:pt x="1483" y="299"/>
                    <a:pt x="1334" y="323"/>
                    <a:pt x="1202" y="390"/>
                  </a:cubicBezTo>
                  <a:cubicBezTo>
                    <a:pt x="1069" y="448"/>
                    <a:pt x="978" y="514"/>
                    <a:pt x="920" y="580"/>
                  </a:cubicBezTo>
                  <a:cubicBezTo>
                    <a:pt x="820" y="373"/>
                    <a:pt x="738" y="224"/>
                    <a:pt x="671" y="133"/>
                  </a:cubicBezTo>
                  <a:cubicBezTo>
                    <a:pt x="613" y="50"/>
                    <a:pt x="530" y="0"/>
                    <a:pt x="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23"/>
            <p:cNvSpPr/>
            <p:nvPr/>
          </p:nvSpPr>
          <p:spPr>
            <a:xfrm rot="-833644">
              <a:off x="2198556" y="2043743"/>
              <a:ext cx="36397" cy="51807"/>
            </a:xfrm>
            <a:custGeom>
              <a:avLst/>
              <a:gdLst/>
              <a:ahLst/>
              <a:cxnLst/>
              <a:rect l="l" t="t" r="r" b="b"/>
              <a:pathLst>
                <a:path w="3895" h="5544" extrusionOk="0">
                  <a:moveTo>
                    <a:pt x="3049" y="0"/>
                  </a:moveTo>
                  <a:cubicBezTo>
                    <a:pt x="2966" y="0"/>
                    <a:pt x="2884" y="58"/>
                    <a:pt x="2801" y="183"/>
                  </a:cubicBezTo>
                  <a:cubicBezTo>
                    <a:pt x="2710" y="299"/>
                    <a:pt x="2594" y="489"/>
                    <a:pt x="2453" y="763"/>
                  </a:cubicBezTo>
                  <a:cubicBezTo>
                    <a:pt x="2453" y="761"/>
                    <a:pt x="2453" y="760"/>
                    <a:pt x="2452" y="760"/>
                  </a:cubicBezTo>
                  <a:cubicBezTo>
                    <a:pt x="2450" y="760"/>
                    <a:pt x="2440" y="779"/>
                    <a:pt x="2420" y="821"/>
                  </a:cubicBezTo>
                  <a:cubicBezTo>
                    <a:pt x="2395" y="862"/>
                    <a:pt x="2362" y="928"/>
                    <a:pt x="2320" y="1003"/>
                  </a:cubicBezTo>
                  <a:cubicBezTo>
                    <a:pt x="2271" y="1077"/>
                    <a:pt x="2213" y="1160"/>
                    <a:pt x="2146" y="1260"/>
                  </a:cubicBezTo>
                  <a:cubicBezTo>
                    <a:pt x="2080" y="1359"/>
                    <a:pt x="1997" y="1450"/>
                    <a:pt x="1906" y="1550"/>
                  </a:cubicBezTo>
                  <a:cubicBezTo>
                    <a:pt x="1898" y="1533"/>
                    <a:pt x="1865" y="1500"/>
                    <a:pt x="1790" y="1425"/>
                  </a:cubicBezTo>
                  <a:cubicBezTo>
                    <a:pt x="1715" y="1359"/>
                    <a:pt x="1624" y="1276"/>
                    <a:pt x="1533" y="1185"/>
                  </a:cubicBezTo>
                  <a:cubicBezTo>
                    <a:pt x="1434" y="1086"/>
                    <a:pt x="1343" y="995"/>
                    <a:pt x="1251" y="895"/>
                  </a:cubicBezTo>
                  <a:cubicBezTo>
                    <a:pt x="1169" y="796"/>
                    <a:pt x="1102" y="721"/>
                    <a:pt x="1077" y="663"/>
                  </a:cubicBezTo>
                  <a:lnTo>
                    <a:pt x="514" y="83"/>
                  </a:lnTo>
                  <a:cubicBezTo>
                    <a:pt x="464" y="50"/>
                    <a:pt x="406" y="33"/>
                    <a:pt x="340" y="33"/>
                  </a:cubicBezTo>
                  <a:cubicBezTo>
                    <a:pt x="116" y="33"/>
                    <a:pt x="0" y="191"/>
                    <a:pt x="0" y="506"/>
                  </a:cubicBezTo>
                  <a:cubicBezTo>
                    <a:pt x="0" y="622"/>
                    <a:pt x="33" y="713"/>
                    <a:pt x="91" y="796"/>
                  </a:cubicBezTo>
                  <a:cubicBezTo>
                    <a:pt x="149" y="879"/>
                    <a:pt x="257" y="978"/>
                    <a:pt x="398" y="1111"/>
                  </a:cubicBezTo>
                  <a:cubicBezTo>
                    <a:pt x="589" y="1276"/>
                    <a:pt x="738" y="1425"/>
                    <a:pt x="845" y="1541"/>
                  </a:cubicBezTo>
                  <a:cubicBezTo>
                    <a:pt x="953" y="1657"/>
                    <a:pt x="1036" y="1757"/>
                    <a:pt x="1111" y="1840"/>
                  </a:cubicBezTo>
                  <a:cubicBezTo>
                    <a:pt x="1185" y="1923"/>
                    <a:pt x="1243" y="1997"/>
                    <a:pt x="1293" y="2055"/>
                  </a:cubicBezTo>
                  <a:cubicBezTo>
                    <a:pt x="1343" y="2121"/>
                    <a:pt x="1409" y="2179"/>
                    <a:pt x="1483" y="2246"/>
                  </a:cubicBezTo>
                  <a:cubicBezTo>
                    <a:pt x="1334" y="2519"/>
                    <a:pt x="1210" y="2743"/>
                    <a:pt x="1102" y="2925"/>
                  </a:cubicBezTo>
                  <a:cubicBezTo>
                    <a:pt x="995" y="3107"/>
                    <a:pt x="903" y="3265"/>
                    <a:pt x="821" y="3406"/>
                  </a:cubicBezTo>
                  <a:cubicBezTo>
                    <a:pt x="746" y="3538"/>
                    <a:pt x="671" y="3662"/>
                    <a:pt x="613" y="3787"/>
                  </a:cubicBezTo>
                  <a:cubicBezTo>
                    <a:pt x="547" y="3903"/>
                    <a:pt x="481" y="4035"/>
                    <a:pt x="406" y="4184"/>
                  </a:cubicBezTo>
                  <a:cubicBezTo>
                    <a:pt x="390" y="4267"/>
                    <a:pt x="357" y="4358"/>
                    <a:pt x="315" y="4450"/>
                  </a:cubicBezTo>
                  <a:cubicBezTo>
                    <a:pt x="265" y="4541"/>
                    <a:pt x="224" y="4632"/>
                    <a:pt x="183" y="4723"/>
                  </a:cubicBezTo>
                  <a:cubicBezTo>
                    <a:pt x="141" y="4814"/>
                    <a:pt x="108" y="4897"/>
                    <a:pt x="75" y="4972"/>
                  </a:cubicBezTo>
                  <a:cubicBezTo>
                    <a:pt x="42" y="5054"/>
                    <a:pt x="25" y="5121"/>
                    <a:pt x="25" y="5162"/>
                  </a:cubicBezTo>
                  <a:cubicBezTo>
                    <a:pt x="25" y="5278"/>
                    <a:pt x="58" y="5369"/>
                    <a:pt x="133" y="5436"/>
                  </a:cubicBezTo>
                  <a:cubicBezTo>
                    <a:pt x="207" y="5510"/>
                    <a:pt x="299" y="5543"/>
                    <a:pt x="398" y="5543"/>
                  </a:cubicBezTo>
                  <a:cubicBezTo>
                    <a:pt x="489" y="5543"/>
                    <a:pt x="564" y="5510"/>
                    <a:pt x="613" y="5444"/>
                  </a:cubicBezTo>
                  <a:cubicBezTo>
                    <a:pt x="696" y="5286"/>
                    <a:pt x="771" y="5146"/>
                    <a:pt x="821" y="5030"/>
                  </a:cubicBezTo>
                  <a:cubicBezTo>
                    <a:pt x="879" y="4914"/>
                    <a:pt x="937" y="4798"/>
                    <a:pt x="986" y="4673"/>
                  </a:cubicBezTo>
                  <a:cubicBezTo>
                    <a:pt x="1044" y="4549"/>
                    <a:pt x="1102" y="4425"/>
                    <a:pt x="1169" y="4284"/>
                  </a:cubicBezTo>
                  <a:cubicBezTo>
                    <a:pt x="1235" y="4143"/>
                    <a:pt x="1318" y="3961"/>
                    <a:pt x="1417" y="3745"/>
                  </a:cubicBezTo>
                  <a:lnTo>
                    <a:pt x="1956" y="2875"/>
                  </a:lnTo>
                  <a:cubicBezTo>
                    <a:pt x="2088" y="3107"/>
                    <a:pt x="2196" y="3290"/>
                    <a:pt x="2287" y="3406"/>
                  </a:cubicBezTo>
                  <a:cubicBezTo>
                    <a:pt x="2370" y="3522"/>
                    <a:pt x="2445" y="3629"/>
                    <a:pt x="2519" y="3720"/>
                  </a:cubicBezTo>
                  <a:cubicBezTo>
                    <a:pt x="2594" y="3812"/>
                    <a:pt x="2677" y="3911"/>
                    <a:pt x="2751" y="4019"/>
                  </a:cubicBezTo>
                  <a:cubicBezTo>
                    <a:pt x="2826" y="4126"/>
                    <a:pt x="2925" y="4292"/>
                    <a:pt x="3024" y="4508"/>
                  </a:cubicBezTo>
                  <a:cubicBezTo>
                    <a:pt x="3306" y="4839"/>
                    <a:pt x="3480" y="5013"/>
                    <a:pt x="3563" y="5013"/>
                  </a:cubicBezTo>
                  <a:cubicBezTo>
                    <a:pt x="3638" y="5013"/>
                    <a:pt x="3712" y="4955"/>
                    <a:pt x="3787" y="4839"/>
                  </a:cubicBezTo>
                  <a:cubicBezTo>
                    <a:pt x="3853" y="4715"/>
                    <a:pt x="3894" y="4590"/>
                    <a:pt x="3894" y="4450"/>
                  </a:cubicBezTo>
                  <a:cubicBezTo>
                    <a:pt x="3894" y="4392"/>
                    <a:pt x="3878" y="4342"/>
                    <a:pt x="3861" y="4284"/>
                  </a:cubicBezTo>
                  <a:lnTo>
                    <a:pt x="3853" y="4284"/>
                  </a:lnTo>
                  <a:lnTo>
                    <a:pt x="3132" y="3240"/>
                  </a:lnTo>
                  <a:cubicBezTo>
                    <a:pt x="2784" y="2784"/>
                    <a:pt x="2544" y="2428"/>
                    <a:pt x="2395" y="2179"/>
                  </a:cubicBezTo>
                  <a:lnTo>
                    <a:pt x="2693" y="1757"/>
                  </a:lnTo>
                  <a:lnTo>
                    <a:pt x="3157" y="1003"/>
                  </a:lnTo>
                  <a:cubicBezTo>
                    <a:pt x="3314" y="738"/>
                    <a:pt x="3389" y="539"/>
                    <a:pt x="3389" y="398"/>
                  </a:cubicBezTo>
                  <a:cubicBezTo>
                    <a:pt x="3389" y="133"/>
                    <a:pt x="3273"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3"/>
            <p:cNvSpPr/>
            <p:nvPr/>
          </p:nvSpPr>
          <p:spPr>
            <a:xfrm rot="-833644">
              <a:off x="1683355" y="2317532"/>
              <a:ext cx="34230" cy="54909"/>
            </a:xfrm>
            <a:custGeom>
              <a:avLst/>
              <a:gdLst/>
              <a:ahLst/>
              <a:cxnLst/>
              <a:rect l="l" t="t" r="r" b="b"/>
              <a:pathLst>
                <a:path w="3663" h="5876" extrusionOk="0">
                  <a:moveTo>
                    <a:pt x="2511" y="1"/>
                  </a:moveTo>
                  <a:cubicBezTo>
                    <a:pt x="2246" y="42"/>
                    <a:pt x="2039" y="67"/>
                    <a:pt x="1890" y="76"/>
                  </a:cubicBezTo>
                  <a:cubicBezTo>
                    <a:pt x="1732" y="92"/>
                    <a:pt x="1633" y="109"/>
                    <a:pt x="1575" y="117"/>
                  </a:cubicBezTo>
                  <a:cubicBezTo>
                    <a:pt x="1384" y="274"/>
                    <a:pt x="1235" y="399"/>
                    <a:pt x="1136" y="482"/>
                  </a:cubicBezTo>
                  <a:cubicBezTo>
                    <a:pt x="1028" y="564"/>
                    <a:pt x="953" y="639"/>
                    <a:pt x="904" y="714"/>
                  </a:cubicBezTo>
                  <a:cubicBezTo>
                    <a:pt x="854" y="780"/>
                    <a:pt x="821" y="854"/>
                    <a:pt x="804" y="937"/>
                  </a:cubicBezTo>
                  <a:cubicBezTo>
                    <a:pt x="796" y="1028"/>
                    <a:pt x="779" y="1136"/>
                    <a:pt x="763" y="1277"/>
                  </a:cubicBezTo>
                  <a:cubicBezTo>
                    <a:pt x="771" y="1633"/>
                    <a:pt x="779" y="1807"/>
                    <a:pt x="788" y="1807"/>
                  </a:cubicBezTo>
                  <a:cubicBezTo>
                    <a:pt x="796" y="1965"/>
                    <a:pt x="837" y="2097"/>
                    <a:pt x="912" y="2221"/>
                  </a:cubicBezTo>
                  <a:cubicBezTo>
                    <a:pt x="986" y="2354"/>
                    <a:pt x="1078" y="2470"/>
                    <a:pt x="1194" y="2569"/>
                  </a:cubicBezTo>
                  <a:cubicBezTo>
                    <a:pt x="1318" y="2669"/>
                    <a:pt x="1442" y="2760"/>
                    <a:pt x="1583" y="2835"/>
                  </a:cubicBezTo>
                  <a:cubicBezTo>
                    <a:pt x="1716" y="2909"/>
                    <a:pt x="1856" y="2959"/>
                    <a:pt x="1989" y="2992"/>
                  </a:cubicBezTo>
                  <a:cubicBezTo>
                    <a:pt x="2113" y="3017"/>
                    <a:pt x="2229" y="3067"/>
                    <a:pt x="2345" y="3141"/>
                  </a:cubicBezTo>
                  <a:cubicBezTo>
                    <a:pt x="2453" y="3216"/>
                    <a:pt x="2561" y="3307"/>
                    <a:pt x="2644" y="3406"/>
                  </a:cubicBezTo>
                  <a:cubicBezTo>
                    <a:pt x="2735" y="3506"/>
                    <a:pt x="2809" y="3613"/>
                    <a:pt x="2859" y="3729"/>
                  </a:cubicBezTo>
                  <a:cubicBezTo>
                    <a:pt x="2909" y="3854"/>
                    <a:pt x="2942" y="3978"/>
                    <a:pt x="2942" y="4094"/>
                  </a:cubicBezTo>
                  <a:lnTo>
                    <a:pt x="2718" y="4633"/>
                  </a:lnTo>
                  <a:cubicBezTo>
                    <a:pt x="2660" y="4724"/>
                    <a:pt x="2577" y="4815"/>
                    <a:pt x="2461" y="4898"/>
                  </a:cubicBezTo>
                  <a:cubicBezTo>
                    <a:pt x="2354" y="4981"/>
                    <a:pt x="2221" y="5022"/>
                    <a:pt x="2064" y="5022"/>
                  </a:cubicBezTo>
                  <a:cubicBezTo>
                    <a:pt x="1641" y="5022"/>
                    <a:pt x="1069" y="4840"/>
                    <a:pt x="348" y="4459"/>
                  </a:cubicBezTo>
                  <a:cubicBezTo>
                    <a:pt x="274" y="4459"/>
                    <a:pt x="191" y="4517"/>
                    <a:pt x="116" y="4624"/>
                  </a:cubicBezTo>
                  <a:cubicBezTo>
                    <a:pt x="42" y="4732"/>
                    <a:pt x="0" y="4840"/>
                    <a:pt x="0" y="4939"/>
                  </a:cubicBezTo>
                  <a:cubicBezTo>
                    <a:pt x="0" y="5022"/>
                    <a:pt x="25" y="5097"/>
                    <a:pt x="83" y="5171"/>
                  </a:cubicBezTo>
                  <a:cubicBezTo>
                    <a:pt x="133" y="5237"/>
                    <a:pt x="199" y="5304"/>
                    <a:pt x="282" y="5362"/>
                  </a:cubicBezTo>
                  <a:cubicBezTo>
                    <a:pt x="365" y="5420"/>
                    <a:pt x="448" y="5461"/>
                    <a:pt x="539" y="5503"/>
                  </a:cubicBezTo>
                  <a:cubicBezTo>
                    <a:pt x="630" y="5536"/>
                    <a:pt x="713" y="5561"/>
                    <a:pt x="788" y="5569"/>
                  </a:cubicBezTo>
                  <a:lnTo>
                    <a:pt x="796" y="5569"/>
                  </a:lnTo>
                  <a:cubicBezTo>
                    <a:pt x="804" y="5569"/>
                    <a:pt x="846" y="5585"/>
                    <a:pt x="928" y="5619"/>
                  </a:cubicBezTo>
                  <a:cubicBezTo>
                    <a:pt x="1003" y="5652"/>
                    <a:pt x="1094" y="5685"/>
                    <a:pt x="1202" y="5726"/>
                  </a:cubicBezTo>
                  <a:cubicBezTo>
                    <a:pt x="1310" y="5759"/>
                    <a:pt x="1417" y="5801"/>
                    <a:pt x="1525" y="5834"/>
                  </a:cubicBezTo>
                  <a:cubicBezTo>
                    <a:pt x="1633" y="5859"/>
                    <a:pt x="1724" y="5875"/>
                    <a:pt x="1798" y="5875"/>
                  </a:cubicBezTo>
                  <a:cubicBezTo>
                    <a:pt x="1807" y="5875"/>
                    <a:pt x="1865" y="5867"/>
                    <a:pt x="1972" y="5851"/>
                  </a:cubicBezTo>
                  <a:cubicBezTo>
                    <a:pt x="2080" y="5834"/>
                    <a:pt x="2204" y="5809"/>
                    <a:pt x="2345" y="5776"/>
                  </a:cubicBezTo>
                  <a:cubicBezTo>
                    <a:pt x="2486" y="5743"/>
                    <a:pt x="2619" y="5701"/>
                    <a:pt x="2760" y="5643"/>
                  </a:cubicBezTo>
                  <a:cubicBezTo>
                    <a:pt x="2892" y="5594"/>
                    <a:pt x="2992" y="5536"/>
                    <a:pt x="3058" y="5461"/>
                  </a:cubicBezTo>
                  <a:lnTo>
                    <a:pt x="3439" y="4740"/>
                  </a:lnTo>
                  <a:cubicBezTo>
                    <a:pt x="3563" y="4500"/>
                    <a:pt x="3638" y="4243"/>
                    <a:pt x="3663" y="3970"/>
                  </a:cubicBezTo>
                  <a:cubicBezTo>
                    <a:pt x="3522" y="3017"/>
                    <a:pt x="2900" y="2395"/>
                    <a:pt x="1774" y="2097"/>
                  </a:cubicBezTo>
                  <a:cubicBezTo>
                    <a:pt x="1550" y="2006"/>
                    <a:pt x="1434" y="1782"/>
                    <a:pt x="1434" y="1418"/>
                  </a:cubicBezTo>
                  <a:cubicBezTo>
                    <a:pt x="1434" y="1393"/>
                    <a:pt x="1434" y="1368"/>
                    <a:pt x="1442" y="1343"/>
                  </a:cubicBezTo>
                  <a:cubicBezTo>
                    <a:pt x="1442" y="1318"/>
                    <a:pt x="1442" y="1294"/>
                    <a:pt x="1442" y="1269"/>
                  </a:cubicBezTo>
                  <a:cubicBezTo>
                    <a:pt x="1450" y="1227"/>
                    <a:pt x="1467" y="1186"/>
                    <a:pt x="1492" y="1136"/>
                  </a:cubicBezTo>
                  <a:cubicBezTo>
                    <a:pt x="1508" y="1095"/>
                    <a:pt x="1550" y="1045"/>
                    <a:pt x="1608" y="1004"/>
                  </a:cubicBezTo>
                  <a:cubicBezTo>
                    <a:pt x="1666" y="962"/>
                    <a:pt x="1749" y="929"/>
                    <a:pt x="1865" y="904"/>
                  </a:cubicBezTo>
                  <a:cubicBezTo>
                    <a:pt x="1981" y="871"/>
                    <a:pt x="2138" y="854"/>
                    <a:pt x="2337" y="854"/>
                  </a:cubicBezTo>
                  <a:cubicBezTo>
                    <a:pt x="2478" y="854"/>
                    <a:pt x="2635" y="896"/>
                    <a:pt x="2826" y="970"/>
                  </a:cubicBezTo>
                  <a:lnTo>
                    <a:pt x="3215" y="1136"/>
                  </a:lnTo>
                  <a:cubicBezTo>
                    <a:pt x="3224" y="1136"/>
                    <a:pt x="3240" y="1144"/>
                    <a:pt x="3248" y="1144"/>
                  </a:cubicBezTo>
                  <a:cubicBezTo>
                    <a:pt x="3248" y="1153"/>
                    <a:pt x="3257" y="1153"/>
                    <a:pt x="3265" y="1153"/>
                  </a:cubicBezTo>
                  <a:cubicBezTo>
                    <a:pt x="3414" y="1153"/>
                    <a:pt x="3489" y="1004"/>
                    <a:pt x="3489" y="714"/>
                  </a:cubicBezTo>
                  <a:cubicBezTo>
                    <a:pt x="3489" y="548"/>
                    <a:pt x="3456" y="424"/>
                    <a:pt x="3381" y="341"/>
                  </a:cubicBezTo>
                  <a:cubicBezTo>
                    <a:pt x="2917" y="117"/>
                    <a:pt x="2627" y="1"/>
                    <a:pt x="2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3"/>
            <p:cNvSpPr/>
            <p:nvPr/>
          </p:nvSpPr>
          <p:spPr>
            <a:xfrm rot="-833644">
              <a:off x="1728269" y="2295378"/>
              <a:ext cx="11700" cy="62721"/>
            </a:xfrm>
            <a:custGeom>
              <a:avLst/>
              <a:gdLst/>
              <a:ahLst/>
              <a:cxnLst/>
              <a:rect l="l" t="t" r="r" b="b"/>
              <a:pathLst>
                <a:path w="1252" h="6712" extrusionOk="0">
                  <a:moveTo>
                    <a:pt x="498" y="0"/>
                  </a:moveTo>
                  <a:cubicBezTo>
                    <a:pt x="448" y="108"/>
                    <a:pt x="398" y="207"/>
                    <a:pt x="349" y="315"/>
                  </a:cubicBezTo>
                  <a:cubicBezTo>
                    <a:pt x="291" y="423"/>
                    <a:pt x="257" y="522"/>
                    <a:pt x="257" y="605"/>
                  </a:cubicBezTo>
                  <a:cubicBezTo>
                    <a:pt x="257" y="721"/>
                    <a:pt x="291" y="829"/>
                    <a:pt x="365" y="953"/>
                  </a:cubicBezTo>
                  <a:cubicBezTo>
                    <a:pt x="431" y="1069"/>
                    <a:pt x="514" y="1168"/>
                    <a:pt x="614" y="1268"/>
                  </a:cubicBezTo>
                  <a:cubicBezTo>
                    <a:pt x="680" y="1268"/>
                    <a:pt x="755" y="1259"/>
                    <a:pt x="829" y="1243"/>
                  </a:cubicBezTo>
                  <a:cubicBezTo>
                    <a:pt x="904" y="1235"/>
                    <a:pt x="970" y="1201"/>
                    <a:pt x="1036" y="1152"/>
                  </a:cubicBezTo>
                  <a:cubicBezTo>
                    <a:pt x="1103" y="1110"/>
                    <a:pt x="1152" y="1036"/>
                    <a:pt x="1194" y="936"/>
                  </a:cubicBezTo>
                  <a:cubicBezTo>
                    <a:pt x="1235" y="837"/>
                    <a:pt x="1252" y="713"/>
                    <a:pt x="1252" y="547"/>
                  </a:cubicBezTo>
                  <a:cubicBezTo>
                    <a:pt x="1252" y="282"/>
                    <a:pt x="1161" y="116"/>
                    <a:pt x="987" y="58"/>
                  </a:cubicBezTo>
                  <a:lnTo>
                    <a:pt x="498" y="0"/>
                  </a:lnTo>
                  <a:close/>
                  <a:moveTo>
                    <a:pt x="581" y="2403"/>
                  </a:moveTo>
                  <a:cubicBezTo>
                    <a:pt x="448" y="2403"/>
                    <a:pt x="349" y="2477"/>
                    <a:pt x="282" y="2618"/>
                  </a:cubicBezTo>
                  <a:cubicBezTo>
                    <a:pt x="249" y="2825"/>
                    <a:pt x="224" y="3049"/>
                    <a:pt x="191" y="3265"/>
                  </a:cubicBezTo>
                  <a:cubicBezTo>
                    <a:pt x="158" y="3488"/>
                    <a:pt x="125" y="3720"/>
                    <a:pt x="100" y="3952"/>
                  </a:cubicBezTo>
                  <a:cubicBezTo>
                    <a:pt x="67" y="4192"/>
                    <a:pt x="50" y="4449"/>
                    <a:pt x="25" y="4723"/>
                  </a:cubicBezTo>
                  <a:cubicBezTo>
                    <a:pt x="9" y="4988"/>
                    <a:pt x="1" y="5286"/>
                    <a:pt x="1" y="5618"/>
                  </a:cubicBezTo>
                  <a:cubicBezTo>
                    <a:pt x="1" y="5941"/>
                    <a:pt x="25" y="6206"/>
                    <a:pt x="83" y="6413"/>
                  </a:cubicBezTo>
                  <a:cubicBezTo>
                    <a:pt x="133" y="6612"/>
                    <a:pt x="233" y="6711"/>
                    <a:pt x="373" y="6711"/>
                  </a:cubicBezTo>
                  <a:cubicBezTo>
                    <a:pt x="539" y="6711"/>
                    <a:pt x="647" y="6579"/>
                    <a:pt x="705" y="6305"/>
                  </a:cubicBezTo>
                  <a:cubicBezTo>
                    <a:pt x="697" y="6173"/>
                    <a:pt x="697" y="6048"/>
                    <a:pt x="688" y="5932"/>
                  </a:cubicBezTo>
                  <a:cubicBezTo>
                    <a:pt x="688" y="5816"/>
                    <a:pt x="688" y="5709"/>
                    <a:pt x="688" y="5601"/>
                  </a:cubicBezTo>
                  <a:cubicBezTo>
                    <a:pt x="688" y="5361"/>
                    <a:pt x="697" y="5170"/>
                    <a:pt x="713" y="5038"/>
                  </a:cubicBezTo>
                  <a:cubicBezTo>
                    <a:pt x="713" y="5021"/>
                    <a:pt x="713" y="4996"/>
                    <a:pt x="713" y="4971"/>
                  </a:cubicBezTo>
                  <a:cubicBezTo>
                    <a:pt x="705" y="4946"/>
                    <a:pt x="705" y="4913"/>
                    <a:pt x="705" y="4888"/>
                  </a:cubicBezTo>
                  <a:cubicBezTo>
                    <a:pt x="705" y="4748"/>
                    <a:pt x="721" y="4582"/>
                    <a:pt x="746" y="4383"/>
                  </a:cubicBezTo>
                  <a:cubicBezTo>
                    <a:pt x="779" y="4184"/>
                    <a:pt x="796" y="4060"/>
                    <a:pt x="796" y="4002"/>
                  </a:cubicBezTo>
                  <a:cubicBezTo>
                    <a:pt x="796" y="3919"/>
                    <a:pt x="788" y="3853"/>
                    <a:pt x="779" y="3803"/>
                  </a:cubicBezTo>
                  <a:cubicBezTo>
                    <a:pt x="821" y="3496"/>
                    <a:pt x="846" y="3248"/>
                    <a:pt x="862" y="3057"/>
                  </a:cubicBezTo>
                  <a:cubicBezTo>
                    <a:pt x="879" y="2867"/>
                    <a:pt x="887" y="2726"/>
                    <a:pt x="887" y="2643"/>
                  </a:cubicBezTo>
                  <a:lnTo>
                    <a:pt x="887" y="2585"/>
                  </a:lnTo>
                  <a:cubicBezTo>
                    <a:pt x="813" y="2461"/>
                    <a:pt x="713" y="2403"/>
                    <a:pt x="581" y="24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3"/>
            <p:cNvSpPr/>
            <p:nvPr/>
          </p:nvSpPr>
          <p:spPr>
            <a:xfrm rot="-833644">
              <a:off x="1756865" y="2303791"/>
              <a:ext cx="31753" cy="48321"/>
            </a:xfrm>
            <a:custGeom>
              <a:avLst/>
              <a:gdLst/>
              <a:ahLst/>
              <a:cxnLst/>
              <a:rect l="l" t="t" r="r" b="b"/>
              <a:pathLst>
                <a:path w="3398" h="5171" extrusionOk="0">
                  <a:moveTo>
                    <a:pt x="423" y="0"/>
                  </a:moveTo>
                  <a:cubicBezTo>
                    <a:pt x="324" y="0"/>
                    <a:pt x="241" y="42"/>
                    <a:pt x="167" y="133"/>
                  </a:cubicBezTo>
                  <a:cubicBezTo>
                    <a:pt x="92" y="232"/>
                    <a:pt x="51" y="332"/>
                    <a:pt x="51" y="431"/>
                  </a:cubicBezTo>
                  <a:lnTo>
                    <a:pt x="51" y="489"/>
                  </a:lnTo>
                  <a:cubicBezTo>
                    <a:pt x="158" y="771"/>
                    <a:pt x="225" y="1011"/>
                    <a:pt x="249" y="1218"/>
                  </a:cubicBezTo>
                  <a:cubicBezTo>
                    <a:pt x="216" y="1367"/>
                    <a:pt x="191" y="1500"/>
                    <a:pt x="175" y="1624"/>
                  </a:cubicBezTo>
                  <a:cubicBezTo>
                    <a:pt x="158" y="1740"/>
                    <a:pt x="150" y="1856"/>
                    <a:pt x="142" y="1955"/>
                  </a:cubicBezTo>
                  <a:lnTo>
                    <a:pt x="42" y="3405"/>
                  </a:lnTo>
                  <a:cubicBezTo>
                    <a:pt x="26" y="3513"/>
                    <a:pt x="17" y="3621"/>
                    <a:pt x="9" y="3729"/>
                  </a:cubicBezTo>
                  <a:cubicBezTo>
                    <a:pt x="1" y="3828"/>
                    <a:pt x="1" y="3936"/>
                    <a:pt x="1" y="4035"/>
                  </a:cubicBezTo>
                  <a:cubicBezTo>
                    <a:pt x="1" y="4151"/>
                    <a:pt x="1" y="4267"/>
                    <a:pt x="9" y="4400"/>
                  </a:cubicBezTo>
                  <a:cubicBezTo>
                    <a:pt x="17" y="4532"/>
                    <a:pt x="34" y="4657"/>
                    <a:pt x="59" y="4773"/>
                  </a:cubicBezTo>
                  <a:cubicBezTo>
                    <a:pt x="84" y="4889"/>
                    <a:pt x="125" y="4988"/>
                    <a:pt x="175" y="5063"/>
                  </a:cubicBezTo>
                  <a:cubicBezTo>
                    <a:pt x="233" y="5137"/>
                    <a:pt x="307" y="5170"/>
                    <a:pt x="407" y="5170"/>
                  </a:cubicBezTo>
                  <a:cubicBezTo>
                    <a:pt x="655" y="5170"/>
                    <a:pt x="780" y="5029"/>
                    <a:pt x="780" y="4739"/>
                  </a:cubicBezTo>
                  <a:cubicBezTo>
                    <a:pt x="747" y="4209"/>
                    <a:pt x="730" y="3787"/>
                    <a:pt x="713" y="3447"/>
                  </a:cubicBezTo>
                  <a:cubicBezTo>
                    <a:pt x="747" y="3223"/>
                    <a:pt x="763" y="3016"/>
                    <a:pt x="771" y="2825"/>
                  </a:cubicBezTo>
                  <a:cubicBezTo>
                    <a:pt x="788" y="2643"/>
                    <a:pt x="796" y="2469"/>
                    <a:pt x="796" y="2312"/>
                  </a:cubicBezTo>
                  <a:cubicBezTo>
                    <a:pt x="896" y="1831"/>
                    <a:pt x="1020" y="1516"/>
                    <a:pt x="1169" y="1351"/>
                  </a:cubicBezTo>
                  <a:cubicBezTo>
                    <a:pt x="1318" y="1185"/>
                    <a:pt x="1501" y="1102"/>
                    <a:pt x="1716" y="1102"/>
                  </a:cubicBezTo>
                  <a:cubicBezTo>
                    <a:pt x="1774" y="1102"/>
                    <a:pt x="1840" y="1110"/>
                    <a:pt x="1923" y="1127"/>
                  </a:cubicBezTo>
                  <a:cubicBezTo>
                    <a:pt x="2006" y="1135"/>
                    <a:pt x="2081" y="1177"/>
                    <a:pt x="2163" y="1235"/>
                  </a:cubicBezTo>
                  <a:cubicBezTo>
                    <a:pt x="2238" y="1301"/>
                    <a:pt x="2313" y="1392"/>
                    <a:pt x="2379" y="1516"/>
                  </a:cubicBezTo>
                  <a:cubicBezTo>
                    <a:pt x="2437" y="1641"/>
                    <a:pt x="2486" y="1815"/>
                    <a:pt x="2511" y="2047"/>
                  </a:cubicBezTo>
                  <a:lnTo>
                    <a:pt x="2602" y="2718"/>
                  </a:lnTo>
                  <a:cubicBezTo>
                    <a:pt x="2611" y="2991"/>
                    <a:pt x="2627" y="3240"/>
                    <a:pt x="2636" y="3463"/>
                  </a:cubicBezTo>
                  <a:cubicBezTo>
                    <a:pt x="2644" y="3687"/>
                    <a:pt x="2652" y="3886"/>
                    <a:pt x="2652" y="4060"/>
                  </a:cubicBezTo>
                  <a:cubicBezTo>
                    <a:pt x="2652" y="4168"/>
                    <a:pt x="2652" y="4259"/>
                    <a:pt x="2644" y="4350"/>
                  </a:cubicBezTo>
                  <a:cubicBezTo>
                    <a:pt x="2644" y="4441"/>
                    <a:pt x="2636" y="4524"/>
                    <a:pt x="2627" y="4599"/>
                  </a:cubicBezTo>
                  <a:cubicBezTo>
                    <a:pt x="2669" y="4814"/>
                    <a:pt x="2793" y="4922"/>
                    <a:pt x="3000" y="4922"/>
                  </a:cubicBezTo>
                  <a:cubicBezTo>
                    <a:pt x="3116" y="4922"/>
                    <a:pt x="3199" y="4864"/>
                    <a:pt x="3257" y="4748"/>
                  </a:cubicBezTo>
                  <a:cubicBezTo>
                    <a:pt x="3307" y="4640"/>
                    <a:pt x="3340" y="4507"/>
                    <a:pt x="3365" y="4375"/>
                  </a:cubicBezTo>
                  <a:cubicBezTo>
                    <a:pt x="3390" y="4234"/>
                    <a:pt x="3398" y="4093"/>
                    <a:pt x="3390" y="3961"/>
                  </a:cubicBezTo>
                  <a:cubicBezTo>
                    <a:pt x="3390" y="3820"/>
                    <a:pt x="3390" y="3729"/>
                    <a:pt x="3390" y="3679"/>
                  </a:cubicBezTo>
                  <a:lnTo>
                    <a:pt x="3390" y="3571"/>
                  </a:lnTo>
                  <a:lnTo>
                    <a:pt x="3381" y="3571"/>
                  </a:lnTo>
                  <a:cubicBezTo>
                    <a:pt x="3365" y="3356"/>
                    <a:pt x="3340" y="3182"/>
                    <a:pt x="3323" y="3049"/>
                  </a:cubicBezTo>
                  <a:cubicBezTo>
                    <a:pt x="3307" y="2917"/>
                    <a:pt x="3290" y="2784"/>
                    <a:pt x="3274" y="2668"/>
                  </a:cubicBezTo>
                  <a:cubicBezTo>
                    <a:pt x="3257" y="2552"/>
                    <a:pt x="3240" y="2428"/>
                    <a:pt x="3224" y="2287"/>
                  </a:cubicBezTo>
                  <a:cubicBezTo>
                    <a:pt x="3216" y="2154"/>
                    <a:pt x="3191" y="1980"/>
                    <a:pt x="3174" y="1765"/>
                  </a:cubicBezTo>
                  <a:cubicBezTo>
                    <a:pt x="3091" y="1210"/>
                    <a:pt x="2917" y="829"/>
                    <a:pt x="2636" y="613"/>
                  </a:cubicBezTo>
                  <a:cubicBezTo>
                    <a:pt x="2362" y="398"/>
                    <a:pt x="2031" y="290"/>
                    <a:pt x="1650" y="290"/>
                  </a:cubicBezTo>
                  <a:cubicBezTo>
                    <a:pt x="1476" y="290"/>
                    <a:pt x="1327" y="323"/>
                    <a:pt x="1194" y="381"/>
                  </a:cubicBezTo>
                  <a:cubicBezTo>
                    <a:pt x="1070" y="448"/>
                    <a:pt x="970" y="506"/>
                    <a:pt x="912" y="572"/>
                  </a:cubicBezTo>
                  <a:cubicBezTo>
                    <a:pt x="813" y="365"/>
                    <a:pt x="738" y="216"/>
                    <a:pt x="672" y="133"/>
                  </a:cubicBezTo>
                  <a:cubicBezTo>
                    <a:pt x="606" y="42"/>
                    <a:pt x="523" y="0"/>
                    <a:pt x="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3"/>
            <p:cNvSpPr/>
            <p:nvPr/>
          </p:nvSpPr>
          <p:spPr>
            <a:xfrm rot="-833644">
              <a:off x="1803905" y="2255280"/>
              <a:ext cx="19913" cy="97642"/>
            </a:xfrm>
            <a:custGeom>
              <a:avLst/>
              <a:gdLst/>
              <a:ahLst/>
              <a:cxnLst/>
              <a:rect l="l" t="t" r="r" b="b"/>
              <a:pathLst>
                <a:path w="2131" h="10449" extrusionOk="0">
                  <a:moveTo>
                    <a:pt x="1700" y="0"/>
                  </a:moveTo>
                  <a:cubicBezTo>
                    <a:pt x="1434" y="133"/>
                    <a:pt x="1202" y="381"/>
                    <a:pt x="1004" y="746"/>
                  </a:cubicBezTo>
                  <a:cubicBezTo>
                    <a:pt x="813" y="1119"/>
                    <a:pt x="647" y="1533"/>
                    <a:pt x="506" y="1989"/>
                  </a:cubicBezTo>
                  <a:cubicBezTo>
                    <a:pt x="366" y="2436"/>
                    <a:pt x="258" y="2900"/>
                    <a:pt x="175" y="3356"/>
                  </a:cubicBezTo>
                  <a:cubicBezTo>
                    <a:pt x="92" y="3820"/>
                    <a:pt x="34" y="4209"/>
                    <a:pt x="1" y="4532"/>
                  </a:cubicBezTo>
                  <a:lnTo>
                    <a:pt x="92" y="6537"/>
                  </a:lnTo>
                  <a:cubicBezTo>
                    <a:pt x="100" y="6678"/>
                    <a:pt x="125" y="6844"/>
                    <a:pt x="167" y="7035"/>
                  </a:cubicBezTo>
                  <a:cubicBezTo>
                    <a:pt x="200" y="7225"/>
                    <a:pt x="250" y="7407"/>
                    <a:pt x="299" y="7590"/>
                  </a:cubicBezTo>
                  <a:cubicBezTo>
                    <a:pt x="357" y="7764"/>
                    <a:pt x="407" y="7921"/>
                    <a:pt x="465" y="8062"/>
                  </a:cubicBezTo>
                  <a:cubicBezTo>
                    <a:pt x="515" y="8203"/>
                    <a:pt x="564" y="8302"/>
                    <a:pt x="606" y="8344"/>
                  </a:cubicBezTo>
                  <a:cubicBezTo>
                    <a:pt x="631" y="8741"/>
                    <a:pt x="763" y="9147"/>
                    <a:pt x="1020" y="9578"/>
                  </a:cubicBezTo>
                  <a:cubicBezTo>
                    <a:pt x="1062" y="9661"/>
                    <a:pt x="1120" y="9752"/>
                    <a:pt x="1178" y="9852"/>
                  </a:cubicBezTo>
                  <a:cubicBezTo>
                    <a:pt x="1244" y="9951"/>
                    <a:pt x="1310" y="10042"/>
                    <a:pt x="1376" y="10133"/>
                  </a:cubicBezTo>
                  <a:cubicBezTo>
                    <a:pt x="1443" y="10225"/>
                    <a:pt x="1509" y="10299"/>
                    <a:pt x="1575" y="10357"/>
                  </a:cubicBezTo>
                  <a:cubicBezTo>
                    <a:pt x="1642" y="10423"/>
                    <a:pt x="1700" y="10448"/>
                    <a:pt x="1758" y="10448"/>
                  </a:cubicBezTo>
                  <a:cubicBezTo>
                    <a:pt x="1840" y="10448"/>
                    <a:pt x="1923" y="10407"/>
                    <a:pt x="2006" y="10324"/>
                  </a:cubicBezTo>
                  <a:cubicBezTo>
                    <a:pt x="2089" y="10241"/>
                    <a:pt x="2130" y="10142"/>
                    <a:pt x="2130" y="10034"/>
                  </a:cubicBezTo>
                  <a:cubicBezTo>
                    <a:pt x="2130" y="10001"/>
                    <a:pt x="2122" y="9959"/>
                    <a:pt x="2106" y="9901"/>
                  </a:cubicBezTo>
                  <a:cubicBezTo>
                    <a:pt x="2089" y="9785"/>
                    <a:pt x="1990" y="9570"/>
                    <a:pt x="1816" y="9272"/>
                  </a:cubicBezTo>
                  <a:cubicBezTo>
                    <a:pt x="1691" y="9065"/>
                    <a:pt x="1592" y="8899"/>
                    <a:pt x="1526" y="8775"/>
                  </a:cubicBezTo>
                  <a:cubicBezTo>
                    <a:pt x="1459" y="8650"/>
                    <a:pt x="1401" y="8534"/>
                    <a:pt x="1360" y="8435"/>
                  </a:cubicBezTo>
                  <a:cubicBezTo>
                    <a:pt x="1318" y="8335"/>
                    <a:pt x="1285" y="8244"/>
                    <a:pt x="1252" y="8153"/>
                  </a:cubicBezTo>
                  <a:cubicBezTo>
                    <a:pt x="1219" y="8054"/>
                    <a:pt x="1178" y="7938"/>
                    <a:pt x="1128" y="7797"/>
                  </a:cubicBezTo>
                  <a:cubicBezTo>
                    <a:pt x="1037" y="7540"/>
                    <a:pt x="962" y="7250"/>
                    <a:pt x="912" y="6952"/>
                  </a:cubicBezTo>
                  <a:cubicBezTo>
                    <a:pt x="863" y="6645"/>
                    <a:pt x="830" y="6363"/>
                    <a:pt x="805" y="6098"/>
                  </a:cubicBezTo>
                  <a:cubicBezTo>
                    <a:pt x="788" y="5825"/>
                    <a:pt x="772" y="5601"/>
                    <a:pt x="772" y="5411"/>
                  </a:cubicBezTo>
                  <a:cubicBezTo>
                    <a:pt x="763" y="5228"/>
                    <a:pt x="763" y="5121"/>
                    <a:pt x="763" y="5104"/>
                  </a:cubicBezTo>
                  <a:cubicBezTo>
                    <a:pt x="763" y="4648"/>
                    <a:pt x="813" y="4143"/>
                    <a:pt x="912" y="3596"/>
                  </a:cubicBezTo>
                  <a:cubicBezTo>
                    <a:pt x="1004" y="3049"/>
                    <a:pt x="1186" y="2411"/>
                    <a:pt x="1459" y="1682"/>
                  </a:cubicBezTo>
                  <a:cubicBezTo>
                    <a:pt x="1517" y="1558"/>
                    <a:pt x="1592" y="1442"/>
                    <a:pt x="1666" y="1326"/>
                  </a:cubicBezTo>
                  <a:cubicBezTo>
                    <a:pt x="1741" y="1210"/>
                    <a:pt x="1807" y="1094"/>
                    <a:pt x="1874" y="986"/>
                  </a:cubicBezTo>
                  <a:cubicBezTo>
                    <a:pt x="1932" y="878"/>
                    <a:pt x="1990" y="779"/>
                    <a:pt x="2031" y="680"/>
                  </a:cubicBezTo>
                  <a:cubicBezTo>
                    <a:pt x="2072" y="580"/>
                    <a:pt x="2097" y="497"/>
                    <a:pt x="2097" y="423"/>
                  </a:cubicBezTo>
                  <a:cubicBezTo>
                    <a:pt x="2097" y="299"/>
                    <a:pt x="2064" y="199"/>
                    <a:pt x="1998" y="116"/>
                  </a:cubicBezTo>
                  <a:cubicBezTo>
                    <a:pt x="1940" y="42"/>
                    <a:pt x="1857" y="0"/>
                    <a:pt x="1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3"/>
            <p:cNvSpPr/>
            <p:nvPr/>
          </p:nvSpPr>
          <p:spPr>
            <a:xfrm rot="-833644">
              <a:off x="1847088" y="2286308"/>
              <a:ext cx="35697" cy="9999"/>
            </a:xfrm>
            <a:custGeom>
              <a:avLst/>
              <a:gdLst/>
              <a:ahLst/>
              <a:cxnLst/>
              <a:rect l="l" t="t" r="r" b="b"/>
              <a:pathLst>
                <a:path w="3820" h="1070" extrusionOk="0">
                  <a:moveTo>
                    <a:pt x="2651" y="0"/>
                  </a:moveTo>
                  <a:cubicBezTo>
                    <a:pt x="2171" y="25"/>
                    <a:pt x="1781" y="42"/>
                    <a:pt x="1500" y="42"/>
                  </a:cubicBezTo>
                  <a:cubicBezTo>
                    <a:pt x="1442" y="42"/>
                    <a:pt x="1392" y="42"/>
                    <a:pt x="1351" y="33"/>
                  </a:cubicBezTo>
                  <a:cubicBezTo>
                    <a:pt x="1301" y="33"/>
                    <a:pt x="1259" y="25"/>
                    <a:pt x="1226" y="25"/>
                  </a:cubicBezTo>
                  <a:cubicBezTo>
                    <a:pt x="928" y="33"/>
                    <a:pt x="696" y="58"/>
                    <a:pt x="530" y="83"/>
                  </a:cubicBezTo>
                  <a:cubicBezTo>
                    <a:pt x="365" y="116"/>
                    <a:pt x="240" y="149"/>
                    <a:pt x="157" y="199"/>
                  </a:cubicBezTo>
                  <a:cubicBezTo>
                    <a:pt x="83" y="241"/>
                    <a:pt x="33" y="307"/>
                    <a:pt x="25" y="381"/>
                  </a:cubicBezTo>
                  <a:cubicBezTo>
                    <a:pt x="8" y="456"/>
                    <a:pt x="0" y="539"/>
                    <a:pt x="0" y="630"/>
                  </a:cubicBezTo>
                  <a:cubicBezTo>
                    <a:pt x="0" y="895"/>
                    <a:pt x="124" y="1036"/>
                    <a:pt x="381" y="1069"/>
                  </a:cubicBezTo>
                  <a:cubicBezTo>
                    <a:pt x="638" y="1044"/>
                    <a:pt x="862" y="1028"/>
                    <a:pt x="1061" y="1011"/>
                  </a:cubicBezTo>
                  <a:cubicBezTo>
                    <a:pt x="1251" y="994"/>
                    <a:pt x="1417" y="978"/>
                    <a:pt x="1558" y="970"/>
                  </a:cubicBezTo>
                  <a:cubicBezTo>
                    <a:pt x="1599" y="912"/>
                    <a:pt x="1707" y="887"/>
                    <a:pt x="1881" y="887"/>
                  </a:cubicBezTo>
                  <a:cubicBezTo>
                    <a:pt x="2146" y="887"/>
                    <a:pt x="2345" y="895"/>
                    <a:pt x="2477" y="903"/>
                  </a:cubicBezTo>
                  <a:cubicBezTo>
                    <a:pt x="2555" y="913"/>
                    <a:pt x="2607" y="917"/>
                    <a:pt x="2637" y="917"/>
                  </a:cubicBezTo>
                  <a:cubicBezTo>
                    <a:pt x="2658" y="917"/>
                    <a:pt x="2668" y="915"/>
                    <a:pt x="2668" y="912"/>
                  </a:cubicBezTo>
                  <a:cubicBezTo>
                    <a:pt x="2718" y="912"/>
                    <a:pt x="2784" y="920"/>
                    <a:pt x="2858" y="928"/>
                  </a:cubicBezTo>
                  <a:lnTo>
                    <a:pt x="3082" y="953"/>
                  </a:lnTo>
                  <a:cubicBezTo>
                    <a:pt x="3157" y="961"/>
                    <a:pt x="3231" y="970"/>
                    <a:pt x="3298" y="978"/>
                  </a:cubicBezTo>
                  <a:cubicBezTo>
                    <a:pt x="3364" y="994"/>
                    <a:pt x="3414" y="994"/>
                    <a:pt x="3463" y="994"/>
                  </a:cubicBezTo>
                  <a:cubicBezTo>
                    <a:pt x="3546" y="994"/>
                    <a:pt x="3629" y="978"/>
                    <a:pt x="3704" y="953"/>
                  </a:cubicBezTo>
                  <a:cubicBezTo>
                    <a:pt x="3778" y="829"/>
                    <a:pt x="3820" y="713"/>
                    <a:pt x="3820" y="589"/>
                  </a:cubicBezTo>
                  <a:cubicBezTo>
                    <a:pt x="3820" y="415"/>
                    <a:pt x="3753" y="249"/>
                    <a:pt x="3621" y="116"/>
                  </a:cubicBezTo>
                  <a:cubicBezTo>
                    <a:pt x="3438" y="83"/>
                    <a:pt x="3264" y="58"/>
                    <a:pt x="3099" y="42"/>
                  </a:cubicBezTo>
                  <a:cubicBezTo>
                    <a:pt x="2941" y="25"/>
                    <a:pt x="2792" y="9"/>
                    <a:pt x="2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23"/>
            <p:cNvSpPr/>
            <p:nvPr/>
          </p:nvSpPr>
          <p:spPr>
            <a:xfrm rot="-833644">
              <a:off x="1901950" y="2262251"/>
              <a:ext cx="38883" cy="49957"/>
            </a:xfrm>
            <a:custGeom>
              <a:avLst/>
              <a:gdLst/>
              <a:ahLst/>
              <a:cxnLst/>
              <a:rect l="l" t="t" r="r" b="b"/>
              <a:pathLst>
                <a:path w="4161" h="5346" extrusionOk="0">
                  <a:moveTo>
                    <a:pt x="2304" y="1120"/>
                  </a:moveTo>
                  <a:cubicBezTo>
                    <a:pt x="2354" y="1434"/>
                    <a:pt x="2404" y="1683"/>
                    <a:pt x="2437" y="1882"/>
                  </a:cubicBezTo>
                  <a:cubicBezTo>
                    <a:pt x="2478" y="2072"/>
                    <a:pt x="2503" y="2213"/>
                    <a:pt x="2511" y="2304"/>
                  </a:cubicBezTo>
                  <a:cubicBezTo>
                    <a:pt x="2511" y="2536"/>
                    <a:pt x="2420" y="2926"/>
                    <a:pt x="2238" y="3464"/>
                  </a:cubicBezTo>
                  <a:cubicBezTo>
                    <a:pt x="2163" y="3663"/>
                    <a:pt x="2105" y="3821"/>
                    <a:pt x="2056" y="3945"/>
                  </a:cubicBezTo>
                  <a:cubicBezTo>
                    <a:pt x="2006" y="4061"/>
                    <a:pt x="1956" y="4160"/>
                    <a:pt x="1898" y="4243"/>
                  </a:cubicBezTo>
                  <a:cubicBezTo>
                    <a:pt x="1840" y="4326"/>
                    <a:pt x="1774" y="4384"/>
                    <a:pt x="1699" y="4417"/>
                  </a:cubicBezTo>
                  <a:cubicBezTo>
                    <a:pt x="1625" y="4459"/>
                    <a:pt x="1534" y="4492"/>
                    <a:pt x="1426" y="4517"/>
                  </a:cubicBezTo>
                  <a:cubicBezTo>
                    <a:pt x="1310" y="4442"/>
                    <a:pt x="1211" y="4376"/>
                    <a:pt x="1128" y="4309"/>
                  </a:cubicBezTo>
                  <a:cubicBezTo>
                    <a:pt x="1053" y="4243"/>
                    <a:pt x="987" y="4177"/>
                    <a:pt x="937" y="4102"/>
                  </a:cubicBezTo>
                  <a:cubicBezTo>
                    <a:pt x="879" y="4036"/>
                    <a:pt x="838" y="3953"/>
                    <a:pt x="796" y="3862"/>
                  </a:cubicBezTo>
                  <a:cubicBezTo>
                    <a:pt x="763" y="3779"/>
                    <a:pt x="722" y="3671"/>
                    <a:pt x="680" y="3547"/>
                  </a:cubicBezTo>
                  <a:cubicBezTo>
                    <a:pt x="680" y="3091"/>
                    <a:pt x="771" y="2661"/>
                    <a:pt x="937" y="2246"/>
                  </a:cubicBezTo>
                  <a:cubicBezTo>
                    <a:pt x="1070" y="1931"/>
                    <a:pt x="1202" y="1691"/>
                    <a:pt x="1335" y="1542"/>
                  </a:cubicBezTo>
                  <a:cubicBezTo>
                    <a:pt x="1467" y="1393"/>
                    <a:pt x="1592" y="1294"/>
                    <a:pt x="1708" y="1236"/>
                  </a:cubicBezTo>
                  <a:cubicBezTo>
                    <a:pt x="1802" y="1185"/>
                    <a:pt x="1896" y="1159"/>
                    <a:pt x="1985" y="1159"/>
                  </a:cubicBezTo>
                  <a:cubicBezTo>
                    <a:pt x="1998" y="1159"/>
                    <a:pt x="2010" y="1160"/>
                    <a:pt x="2023" y="1161"/>
                  </a:cubicBezTo>
                  <a:cubicBezTo>
                    <a:pt x="2122" y="1161"/>
                    <a:pt x="2213" y="1153"/>
                    <a:pt x="2304" y="1120"/>
                  </a:cubicBezTo>
                  <a:close/>
                  <a:moveTo>
                    <a:pt x="2578" y="1"/>
                  </a:moveTo>
                  <a:cubicBezTo>
                    <a:pt x="2420" y="1"/>
                    <a:pt x="2271" y="109"/>
                    <a:pt x="2130" y="324"/>
                  </a:cubicBezTo>
                  <a:cubicBezTo>
                    <a:pt x="2064" y="324"/>
                    <a:pt x="1948" y="357"/>
                    <a:pt x="1766" y="424"/>
                  </a:cubicBezTo>
                  <a:cubicBezTo>
                    <a:pt x="1592" y="490"/>
                    <a:pt x="1343" y="589"/>
                    <a:pt x="1037" y="730"/>
                  </a:cubicBezTo>
                  <a:cubicBezTo>
                    <a:pt x="863" y="929"/>
                    <a:pt x="713" y="1144"/>
                    <a:pt x="589" y="1376"/>
                  </a:cubicBezTo>
                  <a:cubicBezTo>
                    <a:pt x="457" y="1608"/>
                    <a:pt x="349" y="1849"/>
                    <a:pt x="266" y="2089"/>
                  </a:cubicBezTo>
                  <a:cubicBezTo>
                    <a:pt x="183" y="2337"/>
                    <a:pt x="117" y="2578"/>
                    <a:pt x="67" y="2818"/>
                  </a:cubicBezTo>
                  <a:cubicBezTo>
                    <a:pt x="26" y="3050"/>
                    <a:pt x="1" y="3274"/>
                    <a:pt x="1" y="3464"/>
                  </a:cubicBezTo>
                  <a:cubicBezTo>
                    <a:pt x="1" y="3705"/>
                    <a:pt x="9" y="3887"/>
                    <a:pt x="26" y="4028"/>
                  </a:cubicBezTo>
                  <a:cubicBezTo>
                    <a:pt x="34" y="4169"/>
                    <a:pt x="75" y="4293"/>
                    <a:pt x="142" y="4409"/>
                  </a:cubicBezTo>
                  <a:cubicBezTo>
                    <a:pt x="200" y="4517"/>
                    <a:pt x="299" y="4641"/>
                    <a:pt x="423" y="4765"/>
                  </a:cubicBezTo>
                  <a:cubicBezTo>
                    <a:pt x="548" y="4889"/>
                    <a:pt x="722" y="5055"/>
                    <a:pt x="937" y="5262"/>
                  </a:cubicBezTo>
                  <a:cubicBezTo>
                    <a:pt x="1136" y="5320"/>
                    <a:pt x="1293" y="5345"/>
                    <a:pt x="1418" y="5345"/>
                  </a:cubicBezTo>
                  <a:cubicBezTo>
                    <a:pt x="1650" y="5345"/>
                    <a:pt x="1849" y="5279"/>
                    <a:pt x="2006" y="5146"/>
                  </a:cubicBezTo>
                  <a:cubicBezTo>
                    <a:pt x="2155" y="5005"/>
                    <a:pt x="2288" y="4848"/>
                    <a:pt x="2395" y="4657"/>
                  </a:cubicBezTo>
                  <a:cubicBezTo>
                    <a:pt x="2503" y="4475"/>
                    <a:pt x="2586" y="4276"/>
                    <a:pt x="2660" y="4061"/>
                  </a:cubicBezTo>
                  <a:cubicBezTo>
                    <a:pt x="2727" y="3854"/>
                    <a:pt x="2785" y="3680"/>
                    <a:pt x="2834" y="3539"/>
                  </a:cubicBezTo>
                  <a:cubicBezTo>
                    <a:pt x="2892" y="3862"/>
                    <a:pt x="3000" y="4169"/>
                    <a:pt x="3158" y="4450"/>
                  </a:cubicBezTo>
                  <a:cubicBezTo>
                    <a:pt x="3315" y="4732"/>
                    <a:pt x="3506" y="4923"/>
                    <a:pt x="3729" y="5022"/>
                  </a:cubicBezTo>
                  <a:cubicBezTo>
                    <a:pt x="3820" y="5022"/>
                    <a:pt x="3912" y="4964"/>
                    <a:pt x="4011" y="4840"/>
                  </a:cubicBezTo>
                  <a:cubicBezTo>
                    <a:pt x="4110" y="4715"/>
                    <a:pt x="4160" y="4591"/>
                    <a:pt x="4160" y="4459"/>
                  </a:cubicBezTo>
                  <a:cubicBezTo>
                    <a:pt x="4160" y="4343"/>
                    <a:pt x="4110" y="4235"/>
                    <a:pt x="4011" y="4152"/>
                  </a:cubicBezTo>
                  <a:cubicBezTo>
                    <a:pt x="3854" y="3995"/>
                    <a:pt x="3704" y="3812"/>
                    <a:pt x="3588" y="3622"/>
                  </a:cubicBezTo>
                  <a:cubicBezTo>
                    <a:pt x="3472" y="3423"/>
                    <a:pt x="3390" y="3191"/>
                    <a:pt x="3340" y="2917"/>
                  </a:cubicBezTo>
                  <a:lnTo>
                    <a:pt x="3282" y="2528"/>
                  </a:lnTo>
                  <a:cubicBezTo>
                    <a:pt x="3265" y="2429"/>
                    <a:pt x="3249" y="2354"/>
                    <a:pt x="3240" y="2296"/>
                  </a:cubicBezTo>
                  <a:cubicBezTo>
                    <a:pt x="3224" y="2230"/>
                    <a:pt x="3207" y="2180"/>
                    <a:pt x="3182" y="2130"/>
                  </a:cubicBezTo>
                  <a:cubicBezTo>
                    <a:pt x="3166" y="1898"/>
                    <a:pt x="3133" y="1658"/>
                    <a:pt x="3108" y="1401"/>
                  </a:cubicBezTo>
                  <a:cubicBezTo>
                    <a:pt x="3075" y="1153"/>
                    <a:pt x="3033" y="921"/>
                    <a:pt x="2975" y="714"/>
                  </a:cubicBezTo>
                  <a:cubicBezTo>
                    <a:pt x="2926" y="498"/>
                    <a:pt x="2868" y="332"/>
                    <a:pt x="2801" y="200"/>
                  </a:cubicBezTo>
                  <a:cubicBezTo>
                    <a:pt x="2735" y="67"/>
                    <a:pt x="2660" y="1"/>
                    <a:pt x="2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23"/>
            <p:cNvSpPr/>
            <p:nvPr/>
          </p:nvSpPr>
          <p:spPr>
            <a:xfrm rot="-833644">
              <a:off x="1951517" y="2219943"/>
              <a:ext cx="20063" cy="97801"/>
            </a:xfrm>
            <a:custGeom>
              <a:avLst/>
              <a:gdLst/>
              <a:ahLst/>
              <a:cxnLst/>
              <a:rect l="l" t="t" r="r" b="b"/>
              <a:pathLst>
                <a:path w="2147" h="10466" extrusionOk="0">
                  <a:moveTo>
                    <a:pt x="390" y="1"/>
                  </a:moveTo>
                  <a:cubicBezTo>
                    <a:pt x="307" y="1"/>
                    <a:pt x="233" y="42"/>
                    <a:pt x="158" y="133"/>
                  </a:cubicBezTo>
                  <a:cubicBezTo>
                    <a:pt x="83" y="216"/>
                    <a:pt x="50" y="315"/>
                    <a:pt x="50" y="423"/>
                  </a:cubicBezTo>
                  <a:cubicBezTo>
                    <a:pt x="50" y="481"/>
                    <a:pt x="67" y="572"/>
                    <a:pt x="108" y="688"/>
                  </a:cubicBezTo>
                  <a:cubicBezTo>
                    <a:pt x="141" y="812"/>
                    <a:pt x="233" y="978"/>
                    <a:pt x="365" y="1194"/>
                  </a:cubicBezTo>
                  <a:cubicBezTo>
                    <a:pt x="489" y="1392"/>
                    <a:pt x="581" y="1550"/>
                    <a:pt x="647" y="1682"/>
                  </a:cubicBezTo>
                  <a:cubicBezTo>
                    <a:pt x="713" y="1807"/>
                    <a:pt x="771" y="1914"/>
                    <a:pt x="813" y="2014"/>
                  </a:cubicBezTo>
                  <a:cubicBezTo>
                    <a:pt x="854" y="2113"/>
                    <a:pt x="895" y="2213"/>
                    <a:pt x="929" y="2304"/>
                  </a:cubicBezTo>
                  <a:cubicBezTo>
                    <a:pt x="953" y="2395"/>
                    <a:pt x="995" y="2511"/>
                    <a:pt x="1045" y="2652"/>
                  </a:cubicBezTo>
                  <a:cubicBezTo>
                    <a:pt x="1136" y="2917"/>
                    <a:pt x="1210" y="3199"/>
                    <a:pt x="1260" y="3505"/>
                  </a:cubicBezTo>
                  <a:cubicBezTo>
                    <a:pt x="1310" y="3804"/>
                    <a:pt x="1343" y="4094"/>
                    <a:pt x="1368" y="4359"/>
                  </a:cubicBezTo>
                  <a:cubicBezTo>
                    <a:pt x="1393" y="4624"/>
                    <a:pt x="1401" y="4856"/>
                    <a:pt x="1401" y="5038"/>
                  </a:cubicBezTo>
                  <a:cubicBezTo>
                    <a:pt x="1409" y="5229"/>
                    <a:pt x="1409" y="5328"/>
                    <a:pt x="1409" y="5345"/>
                  </a:cubicBezTo>
                  <a:cubicBezTo>
                    <a:pt x="1409" y="5618"/>
                    <a:pt x="1401" y="5867"/>
                    <a:pt x="1384" y="6107"/>
                  </a:cubicBezTo>
                  <a:cubicBezTo>
                    <a:pt x="1368" y="6339"/>
                    <a:pt x="1326" y="6579"/>
                    <a:pt x="1277" y="6828"/>
                  </a:cubicBezTo>
                  <a:cubicBezTo>
                    <a:pt x="1219" y="7076"/>
                    <a:pt x="1152" y="7341"/>
                    <a:pt x="1061" y="7623"/>
                  </a:cubicBezTo>
                  <a:cubicBezTo>
                    <a:pt x="970" y="7913"/>
                    <a:pt x="862" y="8245"/>
                    <a:pt x="713" y="8626"/>
                  </a:cubicBezTo>
                  <a:cubicBezTo>
                    <a:pt x="647" y="8758"/>
                    <a:pt x="572" y="8891"/>
                    <a:pt x="489" y="9023"/>
                  </a:cubicBezTo>
                  <a:cubicBezTo>
                    <a:pt x="407" y="9156"/>
                    <a:pt x="332" y="9280"/>
                    <a:pt x="257" y="9405"/>
                  </a:cubicBezTo>
                  <a:cubicBezTo>
                    <a:pt x="191" y="9521"/>
                    <a:pt x="125" y="9637"/>
                    <a:pt x="75" y="9744"/>
                  </a:cubicBezTo>
                  <a:cubicBezTo>
                    <a:pt x="25" y="9852"/>
                    <a:pt x="1" y="9951"/>
                    <a:pt x="1" y="10034"/>
                  </a:cubicBezTo>
                  <a:cubicBezTo>
                    <a:pt x="1" y="10150"/>
                    <a:pt x="34" y="10258"/>
                    <a:pt x="100" y="10341"/>
                  </a:cubicBezTo>
                  <a:cubicBezTo>
                    <a:pt x="166" y="10424"/>
                    <a:pt x="241" y="10465"/>
                    <a:pt x="332" y="10465"/>
                  </a:cubicBezTo>
                  <a:cubicBezTo>
                    <a:pt x="349" y="10465"/>
                    <a:pt x="357" y="10465"/>
                    <a:pt x="365" y="10457"/>
                  </a:cubicBezTo>
                  <a:lnTo>
                    <a:pt x="398" y="10457"/>
                  </a:lnTo>
                  <a:cubicBezTo>
                    <a:pt x="672" y="10324"/>
                    <a:pt x="912" y="10059"/>
                    <a:pt x="1119" y="9670"/>
                  </a:cubicBezTo>
                  <a:cubicBezTo>
                    <a:pt x="1318" y="9272"/>
                    <a:pt x="1492" y="8841"/>
                    <a:pt x="1641" y="8369"/>
                  </a:cubicBezTo>
                  <a:cubicBezTo>
                    <a:pt x="1782" y="7897"/>
                    <a:pt x="1898" y="7433"/>
                    <a:pt x="1981" y="6985"/>
                  </a:cubicBezTo>
                  <a:cubicBezTo>
                    <a:pt x="2055" y="6529"/>
                    <a:pt x="2113" y="6173"/>
                    <a:pt x="2146" y="5925"/>
                  </a:cubicBezTo>
                  <a:cubicBezTo>
                    <a:pt x="2138" y="5709"/>
                    <a:pt x="2130" y="5510"/>
                    <a:pt x="2130" y="5320"/>
                  </a:cubicBezTo>
                  <a:lnTo>
                    <a:pt x="2130" y="4326"/>
                  </a:lnTo>
                  <a:cubicBezTo>
                    <a:pt x="2130" y="4185"/>
                    <a:pt x="2138" y="4044"/>
                    <a:pt x="2146" y="3920"/>
                  </a:cubicBezTo>
                  <a:cubicBezTo>
                    <a:pt x="2130" y="3779"/>
                    <a:pt x="2105" y="3613"/>
                    <a:pt x="2072" y="3414"/>
                  </a:cubicBezTo>
                  <a:cubicBezTo>
                    <a:pt x="2030" y="3224"/>
                    <a:pt x="1989" y="3041"/>
                    <a:pt x="1939" y="2867"/>
                  </a:cubicBezTo>
                  <a:cubicBezTo>
                    <a:pt x="1881" y="2685"/>
                    <a:pt x="1832" y="2528"/>
                    <a:pt x="1774" y="2387"/>
                  </a:cubicBezTo>
                  <a:cubicBezTo>
                    <a:pt x="1724" y="2246"/>
                    <a:pt x="1674" y="2155"/>
                    <a:pt x="1633" y="2105"/>
                  </a:cubicBezTo>
                  <a:cubicBezTo>
                    <a:pt x="1591" y="1459"/>
                    <a:pt x="1219" y="779"/>
                    <a:pt x="514" y="59"/>
                  </a:cubicBezTo>
                  <a:cubicBezTo>
                    <a:pt x="489" y="25"/>
                    <a:pt x="448"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3"/>
            <p:cNvSpPr/>
            <p:nvPr/>
          </p:nvSpPr>
          <p:spPr>
            <a:xfrm rot="-833644">
              <a:off x="1994699" y="2237357"/>
              <a:ext cx="35547" cy="35547"/>
            </a:xfrm>
            <a:custGeom>
              <a:avLst/>
              <a:gdLst/>
              <a:ahLst/>
              <a:cxnLst/>
              <a:rect l="l" t="t" r="r" b="b"/>
              <a:pathLst>
                <a:path w="3804" h="3804" extrusionOk="0">
                  <a:moveTo>
                    <a:pt x="2494" y="0"/>
                  </a:moveTo>
                  <a:cubicBezTo>
                    <a:pt x="2030" y="25"/>
                    <a:pt x="1674" y="42"/>
                    <a:pt x="1417" y="42"/>
                  </a:cubicBezTo>
                  <a:cubicBezTo>
                    <a:pt x="1368" y="42"/>
                    <a:pt x="1326" y="42"/>
                    <a:pt x="1285" y="33"/>
                  </a:cubicBezTo>
                  <a:cubicBezTo>
                    <a:pt x="1243" y="33"/>
                    <a:pt x="1210" y="25"/>
                    <a:pt x="1169" y="25"/>
                  </a:cubicBezTo>
                  <a:cubicBezTo>
                    <a:pt x="920" y="42"/>
                    <a:pt x="730" y="58"/>
                    <a:pt x="580" y="75"/>
                  </a:cubicBezTo>
                  <a:cubicBezTo>
                    <a:pt x="440" y="100"/>
                    <a:pt x="324" y="133"/>
                    <a:pt x="249" y="183"/>
                  </a:cubicBezTo>
                  <a:cubicBezTo>
                    <a:pt x="166" y="232"/>
                    <a:pt x="116" y="290"/>
                    <a:pt x="92" y="365"/>
                  </a:cubicBezTo>
                  <a:cubicBezTo>
                    <a:pt x="67" y="439"/>
                    <a:pt x="58" y="531"/>
                    <a:pt x="58" y="630"/>
                  </a:cubicBezTo>
                  <a:cubicBezTo>
                    <a:pt x="58" y="895"/>
                    <a:pt x="183" y="1036"/>
                    <a:pt x="440" y="1069"/>
                  </a:cubicBezTo>
                  <a:cubicBezTo>
                    <a:pt x="680" y="1044"/>
                    <a:pt x="887" y="1028"/>
                    <a:pt x="1061" y="1011"/>
                  </a:cubicBezTo>
                  <a:cubicBezTo>
                    <a:pt x="1235" y="995"/>
                    <a:pt x="1384" y="978"/>
                    <a:pt x="1500" y="970"/>
                  </a:cubicBezTo>
                  <a:cubicBezTo>
                    <a:pt x="1542" y="912"/>
                    <a:pt x="1641" y="887"/>
                    <a:pt x="1798" y="887"/>
                  </a:cubicBezTo>
                  <a:cubicBezTo>
                    <a:pt x="2064" y="887"/>
                    <a:pt x="2271" y="895"/>
                    <a:pt x="2411" y="903"/>
                  </a:cubicBezTo>
                  <a:cubicBezTo>
                    <a:pt x="2561" y="920"/>
                    <a:pt x="2677" y="937"/>
                    <a:pt x="2768" y="945"/>
                  </a:cubicBezTo>
                  <a:cubicBezTo>
                    <a:pt x="2851" y="961"/>
                    <a:pt x="2933" y="970"/>
                    <a:pt x="3008" y="986"/>
                  </a:cubicBezTo>
                  <a:cubicBezTo>
                    <a:pt x="3083" y="995"/>
                    <a:pt x="3182" y="995"/>
                    <a:pt x="3298" y="995"/>
                  </a:cubicBezTo>
                  <a:cubicBezTo>
                    <a:pt x="3389" y="995"/>
                    <a:pt x="3472" y="986"/>
                    <a:pt x="3547" y="953"/>
                  </a:cubicBezTo>
                  <a:cubicBezTo>
                    <a:pt x="3621" y="829"/>
                    <a:pt x="3663" y="713"/>
                    <a:pt x="3663" y="589"/>
                  </a:cubicBezTo>
                  <a:cubicBezTo>
                    <a:pt x="3663" y="415"/>
                    <a:pt x="3596" y="257"/>
                    <a:pt x="3464" y="116"/>
                  </a:cubicBezTo>
                  <a:cubicBezTo>
                    <a:pt x="3273" y="83"/>
                    <a:pt x="3107" y="58"/>
                    <a:pt x="2942" y="42"/>
                  </a:cubicBezTo>
                  <a:cubicBezTo>
                    <a:pt x="2784" y="25"/>
                    <a:pt x="2635" y="9"/>
                    <a:pt x="2494" y="0"/>
                  </a:cubicBezTo>
                  <a:close/>
                  <a:moveTo>
                    <a:pt x="3447" y="2751"/>
                  </a:moveTo>
                  <a:lnTo>
                    <a:pt x="2337" y="2792"/>
                  </a:lnTo>
                  <a:cubicBezTo>
                    <a:pt x="2287" y="2850"/>
                    <a:pt x="2180" y="2875"/>
                    <a:pt x="2006" y="2875"/>
                  </a:cubicBezTo>
                  <a:cubicBezTo>
                    <a:pt x="1740" y="2875"/>
                    <a:pt x="1542" y="2867"/>
                    <a:pt x="1409" y="2859"/>
                  </a:cubicBezTo>
                  <a:cubicBezTo>
                    <a:pt x="1331" y="2849"/>
                    <a:pt x="1276" y="2845"/>
                    <a:pt x="1244" y="2845"/>
                  </a:cubicBezTo>
                  <a:cubicBezTo>
                    <a:pt x="1221" y="2845"/>
                    <a:pt x="1210" y="2847"/>
                    <a:pt x="1210" y="2850"/>
                  </a:cubicBezTo>
                  <a:cubicBezTo>
                    <a:pt x="928" y="2859"/>
                    <a:pt x="705" y="2867"/>
                    <a:pt x="547" y="2884"/>
                  </a:cubicBezTo>
                  <a:cubicBezTo>
                    <a:pt x="382" y="2900"/>
                    <a:pt x="257" y="2917"/>
                    <a:pt x="183" y="2950"/>
                  </a:cubicBezTo>
                  <a:cubicBezTo>
                    <a:pt x="100" y="2983"/>
                    <a:pt x="50" y="3033"/>
                    <a:pt x="34" y="3091"/>
                  </a:cubicBezTo>
                  <a:cubicBezTo>
                    <a:pt x="9" y="3140"/>
                    <a:pt x="0" y="3215"/>
                    <a:pt x="0" y="3314"/>
                  </a:cubicBezTo>
                  <a:cubicBezTo>
                    <a:pt x="0" y="3422"/>
                    <a:pt x="25" y="3530"/>
                    <a:pt x="75" y="3638"/>
                  </a:cubicBezTo>
                  <a:cubicBezTo>
                    <a:pt x="125" y="3745"/>
                    <a:pt x="224" y="3803"/>
                    <a:pt x="382" y="3803"/>
                  </a:cubicBezTo>
                  <a:cubicBezTo>
                    <a:pt x="556" y="3803"/>
                    <a:pt x="837" y="3787"/>
                    <a:pt x="1235" y="3762"/>
                  </a:cubicBezTo>
                  <a:cubicBezTo>
                    <a:pt x="1641" y="3754"/>
                    <a:pt x="1972" y="3745"/>
                    <a:pt x="2229" y="3737"/>
                  </a:cubicBezTo>
                  <a:cubicBezTo>
                    <a:pt x="2486" y="3737"/>
                    <a:pt x="2701" y="3729"/>
                    <a:pt x="2867" y="3729"/>
                  </a:cubicBezTo>
                  <a:cubicBezTo>
                    <a:pt x="3033" y="3720"/>
                    <a:pt x="3174" y="3712"/>
                    <a:pt x="3273" y="3696"/>
                  </a:cubicBezTo>
                  <a:cubicBezTo>
                    <a:pt x="3381" y="3679"/>
                    <a:pt x="3472" y="3662"/>
                    <a:pt x="3555" y="3638"/>
                  </a:cubicBezTo>
                  <a:lnTo>
                    <a:pt x="3555" y="3629"/>
                  </a:lnTo>
                  <a:cubicBezTo>
                    <a:pt x="3721" y="3464"/>
                    <a:pt x="3803" y="3290"/>
                    <a:pt x="3803" y="3116"/>
                  </a:cubicBezTo>
                  <a:cubicBezTo>
                    <a:pt x="3803" y="2900"/>
                    <a:pt x="3687" y="2776"/>
                    <a:pt x="3447" y="27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3"/>
            <p:cNvSpPr/>
            <p:nvPr/>
          </p:nvSpPr>
          <p:spPr>
            <a:xfrm rot="-833644">
              <a:off x="2054303" y="2235051"/>
              <a:ext cx="35697" cy="9999"/>
            </a:xfrm>
            <a:custGeom>
              <a:avLst/>
              <a:gdLst/>
              <a:ahLst/>
              <a:cxnLst/>
              <a:rect l="l" t="t" r="r" b="b"/>
              <a:pathLst>
                <a:path w="3820" h="1070" extrusionOk="0">
                  <a:moveTo>
                    <a:pt x="2651" y="0"/>
                  </a:moveTo>
                  <a:cubicBezTo>
                    <a:pt x="2171" y="25"/>
                    <a:pt x="1781" y="42"/>
                    <a:pt x="1500" y="42"/>
                  </a:cubicBezTo>
                  <a:cubicBezTo>
                    <a:pt x="1442" y="42"/>
                    <a:pt x="1392" y="42"/>
                    <a:pt x="1351" y="33"/>
                  </a:cubicBezTo>
                  <a:cubicBezTo>
                    <a:pt x="1301" y="33"/>
                    <a:pt x="1259" y="25"/>
                    <a:pt x="1226" y="25"/>
                  </a:cubicBezTo>
                  <a:cubicBezTo>
                    <a:pt x="928" y="33"/>
                    <a:pt x="696" y="58"/>
                    <a:pt x="530" y="83"/>
                  </a:cubicBezTo>
                  <a:cubicBezTo>
                    <a:pt x="365" y="116"/>
                    <a:pt x="240" y="149"/>
                    <a:pt x="158" y="199"/>
                  </a:cubicBezTo>
                  <a:cubicBezTo>
                    <a:pt x="83" y="241"/>
                    <a:pt x="33" y="307"/>
                    <a:pt x="25" y="381"/>
                  </a:cubicBezTo>
                  <a:cubicBezTo>
                    <a:pt x="8" y="456"/>
                    <a:pt x="0" y="539"/>
                    <a:pt x="0" y="630"/>
                  </a:cubicBezTo>
                  <a:cubicBezTo>
                    <a:pt x="0" y="895"/>
                    <a:pt x="124" y="1036"/>
                    <a:pt x="381" y="1069"/>
                  </a:cubicBezTo>
                  <a:cubicBezTo>
                    <a:pt x="638" y="1044"/>
                    <a:pt x="862" y="1028"/>
                    <a:pt x="1061" y="1011"/>
                  </a:cubicBezTo>
                  <a:cubicBezTo>
                    <a:pt x="1251" y="994"/>
                    <a:pt x="1417" y="978"/>
                    <a:pt x="1558" y="970"/>
                  </a:cubicBezTo>
                  <a:cubicBezTo>
                    <a:pt x="1599" y="912"/>
                    <a:pt x="1707" y="887"/>
                    <a:pt x="1881" y="887"/>
                  </a:cubicBezTo>
                  <a:cubicBezTo>
                    <a:pt x="2146" y="887"/>
                    <a:pt x="2345" y="895"/>
                    <a:pt x="2477" y="903"/>
                  </a:cubicBezTo>
                  <a:cubicBezTo>
                    <a:pt x="2555" y="913"/>
                    <a:pt x="2607" y="917"/>
                    <a:pt x="2637" y="917"/>
                  </a:cubicBezTo>
                  <a:cubicBezTo>
                    <a:pt x="2658" y="917"/>
                    <a:pt x="2668" y="915"/>
                    <a:pt x="2668" y="912"/>
                  </a:cubicBezTo>
                  <a:cubicBezTo>
                    <a:pt x="2718" y="912"/>
                    <a:pt x="2784" y="920"/>
                    <a:pt x="2859" y="928"/>
                  </a:cubicBezTo>
                  <a:lnTo>
                    <a:pt x="3082" y="953"/>
                  </a:lnTo>
                  <a:cubicBezTo>
                    <a:pt x="3157" y="961"/>
                    <a:pt x="3231" y="970"/>
                    <a:pt x="3298" y="978"/>
                  </a:cubicBezTo>
                  <a:cubicBezTo>
                    <a:pt x="3364" y="994"/>
                    <a:pt x="3414" y="994"/>
                    <a:pt x="3463" y="994"/>
                  </a:cubicBezTo>
                  <a:cubicBezTo>
                    <a:pt x="3546" y="994"/>
                    <a:pt x="3629" y="978"/>
                    <a:pt x="3704" y="953"/>
                  </a:cubicBezTo>
                  <a:cubicBezTo>
                    <a:pt x="3778" y="829"/>
                    <a:pt x="3820" y="713"/>
                    <a:pt x="3820" y="589"/>
                  </a:cubicBezTo>
                  <a:cubicBezTo>
                    <a:pt x="3820" y="415"/>
                    <a:pt x="3753" y="249"/>
                    <a:pt x="3621" y="116"/>
                  </a:cubicBezTo>
                  <a:cubicBezTo>
                    <a:pt x="3439" y="83"/>
                    <a:pt x="3265" y="58"/>
                    <a:pt x="3099" y="42"/>
                  </a:cubicBezTo>
                  <a:cubicBezTo>
                    <a:pt x="2941" y="25"/>
                    <a:pt x="2792" y="9"/>
                    <a:pt x="2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3"/>
            <p:cNvSpPr/>
            <p:nvPr/>
          </p:nvSpPr>
          <p:spPr>
            <a:xfrm rot="-833644">
              <a:off x="2103726" y="2213547"/>
              <a:ext cx="34230" cy="54909"/>
            </a:xfrm>
            <a:custGeom>
              <a:avLst/>
              <a:gdLst/>
              <a:ahLst/>
              <a:cxnLst/>
              <a:rect l="l" t="t" r="r" b="b"/>
              <a:pathLst>
                <a:path w="3663" h="5876" extrusionOk="0">
                  <a:moveTo>
                    <a:pt x="2511" y="1"/>
                  </a:moveTo>
                  <a:cubicBezTo>
                    <a:pt x="2246" y="42"/>
                    <a:pt x="2038" y="67"/>
                    <a:pt x="1881" y="76"/>
                  </a:cubicBezTo>
                  <a:cubicBezTo>
                    <a:pt x="1732" y="92"/>
                    <a:pt x="1624" y="109"/>
                    <a:pt x="1574" y="117"/>
                  </a:cubicBezTo>
                  <a:cubicBezTo>
                    <a:pt x="1384" y="274"/>
                    <a:pt x="1235" y="399"/>
                    <a:pt x="1127" y="482"/>
                  </a:cubicBezTo>
                  <a:cubicBezTo>
                    <a:pt x="1028" y="564"/>
                    <a:pt x="953" y="639"/>
                    <a:pt x="903" y="714"/>
                  </a:cubicBezTo>
                  <a:cubicBezTo>
                    <a:pt x="854" y="780"/>
                    <a:pt x="821" y="854"/>
                    <a:pt x="804" y="937"/>
                  </a:cubicBezTo>
                  <a:cubicBezTo>
                    <a:pt x="787" y="1028"/>
                    <a:pt x="779" y="1136"/>
                    <a:pt x="763" y="1277"/>
                  </a:cubicBezTo>
                  <a:cubicBezTo>
                    <a:pt x="771" y="1633"/>
                    <a:pt x="779" y="1807"/>
                    <a:pt x="787" y="1807"/>
                  </a:cubicBezTo>
                  <a:cubicBezTo>
                    <a:pt x="787" y="1965"/>
                    <a:pt x="829" y="2097"/>
                    <a:pt x="903" y="2221"/>
                  </a:cubicBezTo>
                  <a:cubicBezTo>
                    <a:pt x="978" y="2354"/>
                    <a:pt x="1077" y="2470"/>
                    <a:pt x="1193" y="2569"/>
                  </a:cubicBezTo>
                  <a:cubicBezTo>
                    <a:pt x="1309" y="2669"/>
                    <a:pt x="1442" y="2760"/>
                    <a:pt x="1574" y="2835"/>
                  </a:cubicBezTo>
                  <a:cubicBezTo>
                    <a:pt x="1715" y="2909"/>
                    <a:pt x="1856" y="2959"/>
                    <a:pt x="1989" y="2992"/>
                  </a:cubicBezTo>
                  <a:cubicBezTo>
                    <a:pt x="2105" y="3017"/>
                    <a:pt x="2229" y="3067"/>
                    <a:pt x="2337" y="3141"/>
                  </a:cubicBezTo>
                  <a:cubicBezTo>
                    <a:pt x="2453" y="3216"/>
                    <a:pt x="2552" y="3307"/>
                    <a:pt x="2643" y="3406"/>
                  </a:cubicBezTo>
                  <a:cubicBezTo>
                    <a:pt x="2734" y="3506"/>
                    <a:pt x="2801" y="3613"/>
                    <a:pt x="2859" y="3729"/>
                  </a:cubicBezTo>
                  <a:cubicBezTo>
                    <a:pt x="2908" y="3854"/>
                    <a:pt x="2933" y="3978"/>
                    <a:pt x="2933" y="4094"/>
                  </a:cubicBezTo>
                  <a:lnTo>
                    <a:pt x="2710" y="4633"/>
                  </a:lnTo>
                  <a:cubicBezTo>
                    <a:pt x="2652" y="4724"/>
                    <a:pt x="2569" y="4815"/>
                    <a:pt x="2461" y="4898"/>
                  </a:cubicBezTo>
                  <a:cubicBezTo>
                    <a:pt x="2353" y="4981"/>
                    <a:pt x="2221" y="5022"/>
                    <a:pt x="2063" y="5022"/>
                  </a:cubicBezTo>
                  <a:cubicBezTo>
                    <a:pt x="1641" y="5022"/>
                    <a:pt x="1069" y="4840"/>
                    <a:pt x="348" y="4459"/>
                  </a:cubicBezTo>
                  <a:cubicBezTo>
                    <a:pt x="274" y="4459"/>
                    <a:pt x="191" y="4517"/>
                    <a:pt x="116" y="4624"/>
                  </a:cubicBezTo>
                  <a:cubicBezTo>
                    <a:pt x="33" y="4732"/>
                    <a:pt x="0" y="4840"/>
                    <a:pt x="0" y="4939"/>
                  </a:cubicBezTo>
                  <a:cubicBezTo>
                    <a:pt x="0" y="5022"/>
                    <a:pt x="25" y="5097"/>
                    <a:pt x="75" y="5171"/>
                  </a:cubicBezTo>
                  <a:cubicBezTo>
                    <a:pt x="133" y="5237"/>
                    <a:pt x="199" y="5304"/>
                    <a:pt x="282" y="5362"/>
                  </a:cubicBezTo>
                  <a:cubicBezTo>
                    <a:pt x="357" y="5420"/>
                    <a:pt x="448" y="5461"/>
                    <a:pt x="531" y="5503"/>
                  </a:cubicBezTo>
                  <a:cubicBezTo>
                    <a:pt x="622" y="5536"/>
                    <a:pt x="705" y="5561"/>
                    <a:pt x="787" y="5569"/>
                  </a:cubicBezTo>
                  <a:lnTo>
                    <a:pt x="796" y="5569"/>
                  </a:lnTo>
                  <a:cubicBezTo>
                    <a:pt x="804" y="5569"/>
                    <a:pt x="845" y="5585"/>
                    <a:pt x="920" y="5619"/>
                  </a:cubicBezTo>
                  <a:cubicBezTo>
                    <a:pt x="1003" y="5652"/>
                    <a:pt x="1094" y="5685"/>
                    <a:pt x="1202" y="5726"/>
                  </a:cubicBezTo>
                  <a:cubicBezTo>
                    <a:pt x="1309" y="5759"/>
                    <a:pt x="1417" y="5801"/>
                    <a:pt x="1525" y="5834"/>
                  </a:cubicBezTo>
                  <a:cubicBezTo>
                    <a:pt x="1632" y="5859"/>
                    <a:pt x="1724" y="5875"/>
                    <a:pt x="1798" y="5875"/>
                  </a:cubicBezTo>
                  <a:cubicBezTo>
                    <a:pt x="1798" y="5875"/>
                    <a:pt x="1864" y="5867"/>
                    <a:pt x="1972" y="5851"/>
                  </a:cubicBezTo>
                  <a:cubicBezTo>
                    <a:pt x="2080" y="5834"/>
                    <a:pt x="2204" y="5809"/>
                    <a:pt x="2345" y="5776"/>
                  </a:cubicBezTo>
                  <a:cubicBezTo>
                    <a:pt x="2486" y="5743"/>
                    <a:pt x="2618" y="5701"/>
                    <a:pt x="2751" y="5643"/>
                  </a:cubicBezTo>
                  <a:cubicBezTo>
                    <a:pt x="2892" y="5594"/>
                    <a:pt x="2991" y="5536"/>
                    <a:pt x="3049" y="5461"/>
                  </a:cubicBezTo>
                  <a:lnTo>
                    <a:pt x="3439" y="4740"/>
                  </a:lnTo>
                  <a:cubicBezTo>
                    <a:pt x="3563" y="4500"/>
                    <a:pt x="3638" y="4243"/>
                    <a:pt x="3662" y="3970"/>
                  </a:cubicBezTo>
                  <a:lnTo>
                    <a:pt x="3654" y="3970"/>
                  </a:lnTo>
                  <a:cubicBezTo>
                    <a:pt x="3522" y="3017"/>
                    <a:pt x="2892" y="2395"/>
                    <a:pt x="1773" y="2097"/>
                  </a:cubicBezTo>
                  <a:cubicBezTo>
                    <a:pt x="1550" y="2006"/>
                    <a:pt x="1434" y="1782"/>
                    <a:pt x="1434" y="1418"/>
                  </a:cubicBezTo>
                  <a:cubicBezTo>
                    <a:pt x="1434" y="1393"/>
                    <a:pt x="1434" y="1368"/>
                    <a:pt x="1434" y="1343"/>
                  </a:cubicBezTo>
                  <a:cubicBezTo>
                    <a:pt x="1442" y="1318"/>
                    <a:pt x="1442" y="1294"/>
                    <a:pt x="1442" y="1269"/>
                  </a:cubicBezTo>
                  <a:cubicBezTo>
                    <a:pt x="1450" y="1227"/>
                    <a:pt x="1467" y="1186"/>
                    <a:pt x="1483" y="1136"/>
                  </a:cubicBezTo>
                  <a:cubicBezTo>
                    <a:pt x="1508" y="1095"/>
                    <a:pt x="1541" y="1045"/>
                    <a:pt x="1599" y="1004"/>
                  </a:cubicBezTo>
                  <a:cubicBezTo>
                    <a:pt x="1657" y="962"/>
                    <a:pt x="1748" y="929"/>
                    <a:pt x="1864" y="904"/>
                  </a:cubicBezTo>
                  <a:cubicBezTo>
                    <a:pt x="1980" y="871"/>
                    <a:pt x="2138" y="854"/>
                    <a:pt x="2337" y="854"/>
                  </a:cubicBezTo>
                  <a:cubicBezTo>
                    <a:pt x="2469" y="854"/>
                    <a:pt x="2635" y="896"/>
                    <a:pt x="2826" y="970"/>
                  </a:cubicBezTo>
                  <a:lnTo>
                    <a:pt x="3207" y="1136"/>
                  </a:lnTo>
                  <a:cubicBezTo>
                    <a:pt x="3223" y="1136"/>
                    <a:pt x="3232" y="1144"/>
                    <a:pt x="3240" y="1144"/>
                  </a:cubicBezTo>
                  <a:cubicBezTo>
                    <a:pt x="3248" y="1153"/>
                    <a:pt x="3256" y="1153"/>
                    <a:pt x="3265" y="1153"/>
                  </a:cubicBezTo>
                  <a:cubicBezTo>
                    <a:pt x="3414" y="1153"/>
                    <a:pt x="3488" y="1004"/>
                    <a:pt x="3488" y="714"/>
                  </a:cubicBezTo>
                  <a:cubicBezTo>
                    <a:pt x="3488" y="548"/>
                    <a:pt x="3455" y="424"/>
                    <a:pt x="3381" y="341"/>
                  </a:cubicBezTo>
                  <a:cubicBezTo>
                    <a:pt x="2908" y="117"/>
                    <a:pt x="2618" y="1"/>
                    <a:pt x="2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3"/>
            <p:cNvSpPr/>
            <p:nvPr/>
          </p:nvSpPr>
          <p:spPr>
            <a:xfrm rot="-833644">
              <a:off x="2148641" y="2191401"/>
              <a:ext cx="11625" cy="62721"/>
            </a:xfrm>
            <a:custGeom>
              <a:avLst/>
              <a:gdLst/>
              <a:ahLst/>
              <a:cxnLst/>
              <a:rect l="l" t="t" r="r" b="b"/>
              <a:pathLst>
                <a:path w="1244" h="6712" extrusionOk="0">
                  <a:moveTo>
                    <a:pt x="489" y="0"/>
                  </a:moveTo>
                  <a:cubicBezTo>
                    <a:pt x="448" y="108"/>
                    <a:pt x="398" y="207"/>
                    <a:pt x="340" y="315"/>
                  </a:cubicBezTo>
                  <a:cubicBezTo>
                    <a:pt x="282" y="423"/>
                    <a:pt x="257" y="522"/>
                    <a:pt x="257" y="605"/>
                  </a:cubicBezTo>
                  <a:cubicBezTo>
                    <a:pt x="257" y="721"/>
                    <a:pt x="290" y="829"/>
                    <a:pt x="357" y="953"/>
                  </a:cubicBezTo>
                  <a:cubicBezTo>
                    <a:pt x="423" y="1069"/>
                    <a:pt x="506" y="1168"/>
                    <a:pt x="605" y="1268"/>
                  </a:cubicBezTo>
                  <a:cubicBezTo>
                    <a:pt x="680" y="1268"/>
                    <a:pt x="754" y="1259"/>
                    <a:pt x="829" y="1243"/>
                  </a:cubicBezTo>
                  <a:cubicBezTo>
                    <a:pt x="904" y="1235"/>
                    <a:pt x="970" y="1201"/>
                    <a:pt x="1036" y="1152"/>
                  </a:cubicBezTo>
                  <a:cubicBezTo>
                    <a:pt x="1094" y="1110"/>
                    <a:pt x="1152" y="1036"/>
                    <a:pt x="1185" y="936"/>
                  </a:cubicBezTo>
                  <a:cubicBezTo>
                    <a:pt x="1227" y="837"/>
                    <a:pt x="1243" y="713"/>
                    <a:pt x="1243" y="547"/>
                  </a:cubicBezTo>
                  <a:cubicBezTo>
                    <a:pt x="1243" y="282"/>
                    <a:pt x="1160" y="116"/>
                    <a:pt x="978" y="58"/>
                  </a:cubicBezTo>
                  <a:lnTo>
                    <a:pt x="489" y="0"/>
                  </a:lnTo>
                  <a:close/>
                  <a:moveTo>
                    <a:pt x="572" y="2403"/>
                  </a:moveTo>
                  <a:cubicBezTo>
                    <a:pt x="448" y="2403"/>
                    <a:pt x="348" y="2477"/>
                    <a:pt x="274" y="2618"/>
                  </a:cubicBezTo>
                  <a:cubicBezTo>
                    <a:pt x="249" y="2825"/>
                    <a:pt x="216" y="3049"/>
                    <a:pt x="183" y="3265"/>
                  </a:cubicBezTo>
                  <a:cubicBezTo>
                    <a:pt x="150" y="3488"/>
                    <a:pt x="125" y="3720"/>
                    <a:pt x="92" y="3952"/>
                  </a:cubicBezTo>
                  <a:cubicBezTo>
                    <a:pt x="67" y="4192"/>
                    <a:pt x="42" y="4449"/>
                    <a:pt x="25" y="4723"/>
                  </a:cubicBezTo>
                  <a:cubicBezTo>
                    <a:pt x="9" y="4988"/>
                    <a:pt x="0" y="5286"/>
                    <a:pt x="0" y="5618"/>
                  </a:cubicBezTo>
                  <a:cubicBezTo>
                    <a:pt x="0" y="5941"/>
                    <a:pt x="25" y="6206"/>
                    <a:pt x="75" y="6413"/>
                  </a:cubicBezTo>
                  <a:cubicBezTo>
                    <a:pt x="133" y="6612"/>
                    <a:pt x="232" y="6711"/>
                    <a:pt x="373" y="6711"/>
                  </a:cubicBezTo>
                  <a:cubicBezTo>
                    <a:pt x="531" y="6711"/>
                    <a:pt x="647" y="6579"/>
                    <a:pt x="705" y="6305"/>
                  </a:cubicBezTo>
                  <a:cubicBezTo>
                    <a:pt x="696" y="6173"/>
                    <a:pt x="688" y="6048"/>
                    <a:pt x="688" y="5932"/>
                  </a:cubicBezTo>
                  <a:cubicBezTo>
                    <a:pt x="680" y="5816"/>
                    <a:pt x="680" y="5709"/>
                    <a:pt x="680" y="5601"/>
                  </a:cubicBezTo>
                  <a:cubicBezTo>
                    <a:pt x="680" y="5361"/>
                    <a:pt x="688" y="5170"/>
                    <a:pt x="713" y="5038"/>
                  </a:cubicBezTo>
                  <a:cubicBezTo>
                    <a:pt x="713" y="5021"/>
                    <a:pt x="713" y="4996"/>
                    <a:pt x="705" y="4971"/>
                  </a:cubicBezTo>
                  <a:cubicBezTo>
                    <a:pt x="705" y="4946"/>
                    <a:pt x="705" y="4913"/>
                    <a:pt x="705" y="4888"/>
                  </a:cubicBezTo>
                  <a:cubicBezTo>
                    <a:pt x="705" y="4748"/>
                    <a:pt x="713" y="4582"/>
                    <a:pt x="746" y="4383"/>
                  </a:cubicBezTo>
                  <a:cubicBezTo>
                    <a:pt x="771" y="4184"/>
                    <a:pt x="788" y="4060"/>
                    <a:pt x="788" y="4002"/>
                  </a:cubicBezTo>
                  <a:cubicBezTo>
                    <a:pt x="788" y="3919"/>
                    <a:pt x="788" y="3853"/>
                    <a:pt x="779" y="3803"/>
                  </a:cubicBezTo>
                  <a:cubicBezTo>
                    <a:pt x="812" y="3496"/>
                    <a:pt x="837" y="3248"/>
                    <a:pt x="854" y="3057"/>
                  </a:cubicBezTo>
                  <a:cubicBezTo>
                    <a:pt x="879" y="2867"/>
                    <a:pt x="887" y="2726"/>
                    <a:pt x="887" y="2643"/>
                  </a:cubicBezTo>
                  <a:lnTo>
                    <a:pt x="887" y="2585"/>
                  </a:lnTo>
                  <a:lnTo>
                    <a:pt x="879" y="2585"/>
                  </a:lnTo>
                  <a:cubicBezTo>
                    <a:pt x="812" y="2461"/>
                    <a:pt x="705" y="2403"/>
                    <a:pt x="572" y="24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3"/>
            <p:cNvSpPr/>
            <p:nvPr/>
          </p:nvSpPr>
          <p:spPr>
            <a:xfrm rot="-833644">
              <a:off x="2177237" y="2199815"/>
              <a:ext cx="31678" cy="48321"/>
            </a:xfrm>
            <a:custGeom>
              <a:avLst/>
              <a:gdLst/>
              <a:ahLst/>
              <a:cxnLst/>
              <a:rect l="l" t="t" r="r" b="b"/>
              <a:pathLst>
                <a:path w="3390" h="5171" extrusionOk="0">
                  <a:moveTo>
                    <a:pt x="423" y="0"/>
                  </a:moveTo>
                  <a:cubicBezTo>
                    <a:pt x="324" y="0"/>
                    <a:pt x="241" y="42"/>
                    <a:pt x="166" y="133"/>
                  </a:cubicBezTo>
                  <a:cubicBezTo>
                    <a:pt x="92" y="232"/>
                    <a:pt x="50" y="332"/>
                    <a:pt x="50" y="431"/>
                  </a:cubicBezTo>
                  <a:lnTo>
                    <a:pt x="50" y="489"/>
                  </a:lnTo>
                  <a:cubicBezTo>
                    <a:pt x="158" y="771"/>
                    <a:pt x="224" y="1011"/>
                    <a:pt x="241" y="1218"/>
                  </a:cubicBezTo>
                  <a:cubicBezTo>
                    <a:pt x="216" y="1367"/>
                    <a:pt x="191" y="1500"/>
                    <a:pt x="175" y="1624"/>
                  </a:cubicBezTo>
                  <a:cubicBezTo>
                    <a:pt x="158" y="1740"/>
                    <a:pt x="141" y="1856"/>
                    <a:pt x="133" y="1955"/>
                  </a:cubicBezTo>
                  <a:lnTo>
                    <a:pt x="42" y="3405"/>
                  </a:lnTo>
                  <a:cubicBezTo>
                    <a:pt x="25" y="3513"/>
                    <a:pt x="17" y="3621"/>
                    <a:pt x="9" y="3729"/>
                  </a:cubicBezTo>
                  <a:cubicBezTo>
                    <a:pt x="1" y="3828"/>
                    <a:pt x="1" y="3936"/>
                    <a:pt x="1" y="4035"/>
                  </a:cubicBezTo>
                  <a:cubicBezTo>
                    <a:pt x="1" y="4151"/>
                    <a:pt x="1" y="4267"/>
                    <a:pt x="9" y="4400"/>
                  </a:cubicBezTo>
                  <a:cubicBezTo>
                    <a:pt x="17" y="4532"/>
                    <a:pt x="34" y="4657"/>
                    <a:pt x="59" y="4773"/>
                  </a:cubicBezTo>
                  <a:cubicBezTo>
                    <a:pt x="83" y="4889"/>
                    <a:pt x="117" y="4988"/>
                    <a:pt x="175" y="5063"/>
                  </a:cubicBezTo>
                  <a:cubicBezTo>
                    <a:pt x="224" y="5137"/>
                    <a:pt x="299" y="5170"/>
                    <a:pt x="398" y="5170"/>
                  </a:cubicBezTo>
                  <a:cubicBezTo>
                    <a:pt x="647" y="5170"/>
                    <a:pt x="771" y="5029"/>
                    <a:pt x="771" y="4739"/>
                  </a:cubicBezTo>
                  <a:cubicBezTo>
                    <a:pt x="746" y="4209"/>
                    <a:pt x="721" y="3787"/>
                    <a:pt x="713" y="3447"/>
                  </a:cubicBezTo>
                  <a:cubicBezTo>
                    <a:pt x="738" y="3223"/>
                    <a:pt x="763" y="3016"/>
                    <a:pt x="771" y="2825"/>
                  </a:cubicBezTo>
                  <a:cubicBezTo>
                    <a:pt x="779" y="2643"/>
                    <a:pt x="788" y="2469"/>
                    <a:pt x="796" y="2312"/>
                  </a:cubicBezTo>
                  <a:cubicBezTo>
                    <a:pt x="895" y="1831"/>
                    <a:pt x="1020" y="1516"/>
                    <a:pt x="1169" y="1351"/>
                  </a:cubicBezTo>
                  <a:cubicBezTo>
                    <a:pt x="1318" y="1185"/>
                    <a:pt x="1500" y="1102"/>
                    <a:pt x="1716" y="1102"/>
                  </a:cubicBezTo>
                  <a:cubicBezTo>
                    <a:pt x="1765" y="1102"/>
                    <a:pt x="1840" y="1110"/>
                    <a:pt x="1923" y="1127"/>
                  </a:cubicBezTo>
                  <a:cubicBezTo>
                    <a:pt x="1997" y="1135"/>
                    <a:pt x="2080" y="1177"/>
                    <a:pt x="2155" y="1235"/>
                  </a:cubicBezTo>
                  <a:cubicBezTo>
                    <a:pt x="2238" y="1301"/>
                    <a:pt x="2304" y="1392"/>
                    <a:pt x="2370" y="1516"/>
                  </a:cubicBezTo>
                  <a:cubicBezTo>
                    <a:pt x="2437" y="1641"/>
                    <a:pt x="2486" y="1815"/>
                    <a:pt x="2511" y="2047"/>
                  </a:cubicBezTo>
                  <a:lnTo>
                    <a:pt x="2594" y="2718"/>
                  </a:lnTo>
                  <a:cubicBezTo>
                    <a:pt x="2611" y="2991"/>
                    <a:pt x="2619" y="3240"/>
                    <a:pt x="2635" y="3463"/>
                  </a:cubicBezTo>
                  <a:cubicBezTo>
                    <a:pt x="2644" y="3687"/>
                    <a:pt x="2652" y="3886"/>
                    <a:pt x="2652" y="4060"/>
                  </a:cubicBezTo>
                  <a:cubicBezTo>
                    <a:pt x="2652" y="4168"/>
                    <a:pt x="2644" y="4259"/>
                    <a:pt x="2644" y="4350"/>
                  </a:cubicBezTo>
                  <a:cubicBezTo>
                    <a:pt x="2644" y="4441"/>
                    <a:pt x="2635" y="4524"/>
                    <a:pt x="2627" y="4599"/>
                  </a:cubicBezTo>
                  <a:cubicBezTo>
                    <a:pt x="2669" y="4814"/>
                    <a:pt x="2793" y="4922"/>
                    <a:pt x="3000" y="4922"/>
                  </a:cubicBezTo>
                  <a:cubicBezTo>
                    <a:pt x="3116" y="4922"/>
                    <a:pt x="3199" y="4864"/>
                    <a:pt x="3249" y="4748"/>
                  </a:cubicBezTo>
                  <a:cubicBezTo>
                    <a:pt x="3307" y="4640"/>
                    <a:pt x="3340" y="4507"/>
                    <a:pt x="3365" y="4375"/>
                  </a:cubicBezTo>
                  <a:cubicBezTo>
                    <a:pt x="3381" y="4234"/>
                    <a:pt x="3389" y="4093"/>
                    <a:pt x="3389" y="3961"/>
                  </a:cubicBezTo>
                  <a:cubicBezTo>
                    <a:pt x="3389" y="3820"/>
                    <a:pt x="3381" y="3729"/>
                    <a:pt x="3381" y="3679"/>
                  </a:cubicBezTo>
                  <a:lnTo>
                    <a:pt x="3381" y="3571"/>
                  </a:lnTo>
                  <a:cubicBezTo>
                    <a:pt x="3356" y="3356"/>
                    <a:pt x="3340" y="3182"/>
                    <a:pt x="3323" y="3049"/>
                  </a:cubicBezTo>
                  <a:cubicBezTo>
                    <a:pt x="3307" y="2917"/>
                    <a:pt x="3290" y="2784"/>
                    <a:pt x="3273" y="2668"/>
                  </a:cubicBezTo>
                  <a:cubicBezTo>
                    <a:pt x="3249" y="2552"/>
                    <a:pt x="3240" y="2428"/>
                    <a:pt x="3224" y="2287"/>
                  </a:cubicBezTo>
                  <a:cubicBezTo>
                    <a:pt x="3207" y="2154"/>
                    <a:pt x="3191" y="1980"/>
                    <a:pt x="3166" y="1765"/>
                  </a:cubicBezTo>
                  <a:cubicBezTo>
                    <a:pt x="3091" y="1210"/>
                    <a:pt x="2917" y="829"/>
                    <a:pt x="2635" y="613"/>
                  </a:cubicBezTo>
                  <a:cubicBezTo>
                    <a:pt x="2362" y="398"/>
                    <a:pt x="2031" y="290"/>
                    <a:pt x="1649" y="290"/>
                  </a:cubicBezTo>
                  <a:cubicBezTo>
                    <a:pt x="1475" y="290"/>
                    <a:pt x="1326" y="323"/>
                    <a:pt x="1194" y="381"/>
                  </a:cubicBezTo>
                  <a:cubicBezTo>
                    <a:pt x="1061" y="448"/>
                    <a:pt x="970" y="506"/>
                    <a:pt x="912" y="572"/>
                  </a:cubicBezTo>
                  <a:cubicBezTo>
                    <a:pt x="813" y="365"/>
                    <a:pt x="730" y="216"/>
                    <a:pt x="672" y="133"/>
                  </a:cubicBezTo>
                  <a:cubicBezTo>
                    <a:pt x="605" y="42"/>
                    <a:pt x="523" y="0"/>
                    <a:pt x="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23"/>
            <p:cNvSpPr/>
            <p:nvPr/>
          </p:nvSpPr>
          <p:spPr>
            <a:xfrm rot="-833644">
              <a:off x="2260463" y="2173558"/>
              <a:ext cx="38958" cy="49957"/>
            </a:xfrm>
            <a:custGeom>
              <a:avLst/>
              <a:gdLst/>
              <a:ahLst/>
              <a:cxnLst/>
              <a:rect l="l" t="t" r="r" b="b"/>
              <a:pathLst>
                <a:path w="4169" h="5346" extrusionOk="0">
                  <a:moveTo>
                    <a:pt x="2304" y="1120"/>
                  </a:moveTo>
                  <a:cubicBezTo>
                    <a:pt x="2362" y="1434"/>
                    <a:pt x="2403" y="1683"/>
                    <a:pt x="2445" y="1882"/>
                  </a:cubicBezTo>
                  <a:cubicBezTo>
                    <a:pt x="2478" y="2072"/>
                    <a:pt x="2503" y="2213"/>
                    <a:pt x="2519" y="2304"/>
                  </a:cubicBezTo>
                  <a:cubicBezTo>
                    <a:pt x="2519" y="2536"/>
                    <a:pt x="2428" y="2926"/>
                    <a:pt x="2238" y="3464"/>
                  </a:cubicBezTo>
                  <a:cubicBezTo>
                    <a:pt x="2171" y="3663"/>
                    <a:pt x="2105" y="3821"/>
                    <a:pt x="2055" y="3945"/>
                  </a:cubicBezTo>
                  <a:cubicBezTo>
                    <a:pt x="2006" y="4061"/>
                    <a:pt x="1956" y="4160"/>
                    <a:pt x="1898" y="4243"/>
                  </a:cubicBezTo>
                  <a:cubicBezTo>
                    <a:pt x="1840" y="4326"/>
                    <a:pt x="1774" y="4384"/>
                    <a:pt x="1699" y="4417"/>
                  </a:cubicBezTo>
                  <a:cubicBezTo>
                    <a:pt x="1625" y="4459"/>
                    <a:pt x="1542" y="4492"/>
                    <a:pt x="1434" y="4517"/>
                  </a:cubicBezTo>
                  <a:cubicBezTo>
                    <a:pt x="1310" y="4442"/>
                    <a:pt x="1210" y="4376"/>
                    <a:pt x="1136" y="4309"/>
                  </a:cubicBezTo>
                  <a:cubicBezTo>
                    <a:pt x="1053" y="4243"/>
                    <a:pt x="987" y="4177"/>
                    <a:pt x="937" y="4102"/>
                  </a:cubicBezTo>
                  <a:cubicBezTo>
                    <a:pt x="879" y="4036"/>
                    <a:pt x="837" y="3953"/>
                    <a:pt x="804" y="3862"/>
                  </a:cubicBezTo>
                  <a:cubicBezTo>
                    <a:pt x="771" y="3779"/>
                    <a:pt x="730" y="3671"/>
                    <a:pt x="688" y="3547"/>
                  </a:cubicBezTo>
                  <a:cubicBezTo>
                    <a:pt x="688" y="3091"/>
                    <a:pt x="771" y="2661"/>
                    <a:pt x="945" y="2246"/>
                  </a:cubicBezTo>
                  <a:cubicBezTo>
                    <a:pt x="1078" y="1931"/>
                    <a:pt x="1210" y="1691"/>
                    <a:pt x="1343" y="1542"/>
                  </a:cubicBezTo>
                  <a:cubicBezTo>
                    <a:pt x="1475" y="1393"/>
                    <a:pt x="1591" y="1294"/>
                    <a:pt x="1707" y="1236"/>
                  </a:cubicBezTo>
                  <a:cubicBezTo>
                    <a:pt x="1809" y="1185"/>
                    <a:pt x="1904" y="1159"/>
                    <a:pt x="1993" y="1159"/>
                  </a:cubicBezTo>
                  <a:cubicBezTo>
                    <a:pt x="2006" y="1159"/>
                    <a:pt x="2018" y="1160"/>
                    <a:pt x="2031" y="1161"/>
                  </a:cubicBezTo>
                  <a:cubicBezTo>
                    <a:pt x="2130" y="1161"/>
                    <a:pt x="2221" y="1153"/>
                    <a:pt x="2304" y="1120"/>
                  </a:cubicBezTo>
                  <a:close/>
                  <a:moveTo>
                    <a:pt x="2577" y="1"/>
                  </a:moveTo>
                  <a:cubicBezTo>
                    <a:pt x="2420" y="1"/>
                    <a:pt x="2271" y="109"/>
                    <a:pt x="2130" y="324"/>
                  </a:cubicBezTo>
                  <a:cubicBezTo>
                    <a:pt x="2072" y="324"/>
                    <a:pt x="1948" y="357"/>
                    <a:pt x="1774" y="424"/>
                  </a:cubicBezTo>
                  <a:cubicBezTo>
                    <a:pt x="1591" y="490"/>
                    <a:pt x="1351" y="589"/>
                    <a:pt x="1036" y="730"/>
                  </a:cubicBezTo>
                  <a:cubicBezTo>
                    <a:pt x="862" y="929"/>
                    <a:pt x="713" y="1144"/>
                    <a:pt x="589" y="1376"/>
                  </a:cubicBezTo>
                  <a:cubicBezTo>
                    <a:pt x="465" y="1608"/>
                    <a:pt x="357" y="1849"/>
                    <a:pt x="274" y="2089"/>
                  </a:cubicBezTo>
                  <a:cubicBezTo>
                    <a:pt x="183" y="2337"/>
                    <a:pt x="117" y="2578"/>
                    <a:pt x="75" y="2818"/>
                  </a:cubicBezTo>
                  <a:cubicBezTo>
                    <a:pt x="25" y="3050"/>
                    <a:pt x="1" y="3274"/>
                    <a:pt x="1" y="3464"/>
                  </a:cubicBezTo>
                  <a:cubicBezTo>
                    <a:pt x="1" y="3705"/>
                    <a:pt x="9" y="3887"/>
                    <a:pt x="25" y="4028"/>
                  </a:cubicBezTo>
                  <a:cubicBezTo>
                    <a:pt x="42" y="4169"/>
                    <a:pt x="75" y="4293"/>
                    <a:pt x="141" y="4409"/>
                  </a:cubicBezTo>
                  <a:cubicBezTo>
                    <a:pt x="208" y="4517"/>
                    <a:pt x="299" y="4641"/>
                    <a:pt x="423" y="4765"/>
                  </a:cubicBezTo>
                  <a:cubicBezTo>
                    <a:pt x="547" y="4889"/>
                    <a:pt x="721" y="5055"/>
                    <a:pt x="945" y="5262"/>
                  </a:cubicBezTo>
                  <a:cubicBezTo>
                    <a:pt x="1136" y="5320"/>
                    <a:pt x="1301" y="5345"/>
                    <a:pt x="1417" y="5345"/>
                  </a:cubicBezTo>
                  <a:cubicBezTo>
                    <a:pt x="1649" y="5345"/>
                    <a:pt x="1848" y="5279"/>
                    <a:pt x="2006" y="5146"/>
                  </a:cubicBezTo>
                  <a:cubicBezTo>
                    <a:pt x="2163" y="5005"/>
                    <a:pt x="2296" y="4848"/>
                    <a:pt x="2395" y="4657"/>
                  </a:cubicBezTo>
                  <a:cubicBezTo>
                    <a:pt x="2503" y="4475"/>
                    <a:pt x="2594" y="4276"/>
                    <a:pt x="2660" y="4061"/>
                  </a:cubicBezTo>
                  <a:cubicBezTo>
                    <a:pt x="2727" y="3854"/>
                    <a:pt x="2785" y="3680"/>
                    <a:pt x="2834" y="3539"/>
                  </a:cubicBezTo>
                  <a:cubicBezTo>
                    <a:pt x="2892" y="3862"/>
                    <a:pt x="3000" y="4169"/>
                    <a:pt x="3157" y="4450"/>
                  </a:cubicBezTo>
                  <a:cubicBezTo>
                    <a:pt x="3323" y="4732"/>
                    <a:pt x="3514" y="4923"/>
                    <a:pt x="3729" y="5022"/>
                  </a:cubicBezTo>
                  <a:cubicBezTo>
                    <a:pt x="3820" y="5022"/>
                    <a:pt x="3920" y="4964"/>
                    <a:pt x="4019" y="4840"/>
                  </a:cubicBezTo>
                  <a:cubicBezTo>
                    <a:pt x="4119" y="4715"/>
                    <a:pt x="4168" y="4591"/>
                    <a:pt x="4168" y="4459"/>
                  </a:cubicBezTo>
                  <a:cubicBezTo>
                    <a:pt x="4168" y="4343"/>
                    <a:pt x="4119" y="4235"/>
                    <a:pt x="4019" y="4152"/>
                  </a:cubicBezTo>
                  <a:cubicBezTo>
                    <a:pt x="3853" y="3995"/>
                    <a:pt x="3713" y="3812"/>
                    <a:pt x="3588" y="3622"/>
                  </a:cubicBezTo>
                  <a:cubicBezTo>
                    <a:pt x="3472" y="3423"/>
                    <a:pt x="3389" y="3191"/>
                    <a:pt x="3348" y="2917"/>
                  </a:cubicBezTo>
                  <a:lnTo>
                    <a:pt x="3282" y="2528"/>
                  </a:lnTo>
                  <a:cubicBezTo>
                    <a:pt x="3265" y="2429"/>
                    <a:pt x="3257" y="2354"/>
                    <a:pt x="3240" y="2296"/>
                  </a:cubicBezTo>
                  <a:cubicBezTo>
                    <a:pt x="3224" y="2230"/>
                    <a:pt x="3207" y="2180"/>
                    <a:pt x="3191" y="2130"/>
                  </a:cubicBezTo>
                  <a:cubicBezTo>
                    <a:pt x="3166" y="1898"/>
                    <a:pt x="3141" y="1658"/>
                    <a:pt x="3108" y="1401"/>
                  </a:cubicBezTo>
                  <a:cubicBezTo>
                    <a:pt x="3075" y="1153"/>
                    <a:pt x="3033" y="921"/>
                    <a:pt x="2983" y="714"/>
                  </a:cubicBezTo>
                  <a:cubicBezTo>
                    <a:pt x="2925" y="498"/>
                    <a:pt x="2867" y="332"/>
                    <a:pt x="2801" y="200"/>
                  </a:cubicBezTo>
                  <a:cubicBezTo>
                    <a:pt x="2743" y="67"/>
                    <a:pt x="2669"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0" name="Google Shape;180;p23"/>
            <p:cNvGrpSpPr/>
            <p:nvPr/>
          </p:nvGrpSpPr>
          <p:grpSpPr>
            <a:xfrm rot="-833701">
              <a:off x="1096152" y="2723271"/>
              <a:ext cx="311765" cy="114168"/>
              <a:chOff x="1719775" y="1902475"/>
              <a:chExt cx="818000" cy="299550"/>
            </a:xfrm>
          </p:grpSpPr>
          <p:sp>
            <p:nvSpPr>
              <p:cNvPr id="181" name="Google Shape;181;p23"/>
              <p:cNvSpPr/>
              <p:nvPr/>
            </p:nvSpPr>
            <p:spPr>
              <a:xfrm>
                <a:off x="1719775" y="2004600"/>
                <a:ext cx="101925" cy="197425"/>
              </a:xfrm>
              <a:custGeom>
                <a:avLst/>
                <a:gdLst/>
                <a:ahLst/>
                <a:cxnLst/>
                <a:rect l="l" t="t" r="r" b="b"/>
                <a:pathLst>
                  <a:path w="4077" h="7897" extrusionOk="0">
                    <a:moveTo>
                      <a:pt x="3737" y="1"/>
                    </a:moveTo>
                    <a:cubicBezTo>
                      <a:pt x="3621" y="1"/>
                      <a:pt x="3505" y="50"/>
                      <a:pt x="3389" y="150"/>
                    </a:cubicBezTo>
                    <a:cubicBezTo>
                      <a:pt x="3372" y="365"/>
                      <a:pt x="3314" y="605"/>
                      <a:pt x="3223" y="871"/>
                    </a:cubicBezTo>
                    <a:cubicBezTo>
                      <a:pt x="3124" y="1144"/>
                      <a:pt x="3041" y="1401"/>
                      <a:pt x="2958" y="1666"/>
                    </a:cubicBezTo>
                    <a:cubicBezTo>
                      <a:pt x="2850" y="2014"/>
                      <a:pt x="2751" y="2345"/>
                      <a:pt x="2660" y="2668"/>
                    </a:cubicBezTo>
                    <a:cubicBezTo>
                      <a:pt x="2560" y="2992"/>
                      <a:pt x="2486" y="3199"/>
                      <a:pt x="2428" y="3290"/>
                    </a:cubicBezTo>
                    <a:cubicBezTo>
                      <a:pt x="2361" y="3257"/>
                      <a:pt x="2279" y="3174"/>
                      <a:pt x="2179" y="3058"/>
                    </a:cubicBezTo>
                    <a:cubicBezTo>
                      <a:pt x="2071" y="2934"/>
                      <a:pt x="1972" y="2801"/>
                      <a:pt x="1864" y="2660"/>
                    </a:cubicBezTo>
                    <a:cubicBezTo>
                      <a:pt x="1757" y="2519"/>
                      <a:pt x="1657" y="2387"/>
                      <a:pt x="1574" y="2254"/>
                    </a:cubicBezTo>
                    <a:cubicBezTo>
                      <a:pt x="1483" y="2122"/>
                      <a:pt x="1417" y="2030"/>
                      <a:pt x="1376" y="1972"/>
                    </a:cubicBezTo>
                    <a:cubicBezTo>
                      <a:pt x="1351" y="1939"/>
                      <a:pt x="1301" y="1840"/>
                      <a:pt x="1218" y="1691"/>
                    </a:cubicBezTo>
                    <a:cubicBezTo>
                      <a:pt x="1127" y="1533"/>
                      <a:pt x="1036" y="1368"/>
                      <a:pt x="936" y="1194"/>
                    </a:cubicBezTo>
                    <a:cubicBezTo>
                      <a:pt x="829" y="1020"/>
                      <a:pt x="729" y="862"/>
                      <a:pt x="622" y="730"/>
                    </a:cubicBezTo>
                    <a:cubicBezTo>
                      <a:pt x="514" y="589"/>
                      <a:pt x="423" y="514"/>
                      <a:pt x="356" y="514"/>
                    </a:cubicBezTo>
                    <a:cubicBezTo>
                      <a:pt x="257" y="514"/>
                      <a:pt x="166" y="572"/>
                      <a:pt x="100" y="680"/>
                    </a:cubicBezTo>
                    <a:cubicBezTo>
                      <a:pt x="33" y="796"/>
                      <a:pt x="0" y="912"/>
                      <a:pt x="0" y="1036"/>
                    </a:cubicBezTo>
                    <a:cubicBezTo>
                      <a:pt x="0" y="1069"/>
                      <a:pt x="0" y="1103"/>
                      <a:pt x="8" y="1119"/>
                    </a:cubicBezTo>
                    <a:cubicBezTo>
                      <a:pt x="199" y="1542"/>
                      <a:pt x="348" y="1840"/>
                      <a:pt x="456" y="2022"/>
                    </a:cubicBezTo>
                    <a:cubicBezTo>
                      <a:pt x="555" y="2204"/>
                      <a:pt x="646" y="2345"/>
                      <a:pt x="721" y="2436"/>
                    </a:cubicBezTo>
                    <a:cubicBezTo>
                      <a:pt x="804" y="2528"/>
                      <a:pt x="878" y="2619"/>
                      <a:pt x="953" y="2710"/>
                    </a:cubicBezTo>
                    <a:cubicBezTo>
                      <a:pt x="1028" y="2801"/>
                      <a:pt x="1127" y="2958"/>
                      <a:pt x="1260" y="3199"/>
                    </a:cubicBezTo>
                    <a:cubicBezTo>
                      <a:pt x="1318" y="3232"/>
                      <a:pt x="1392" y="3298"/>
                      <a:pt x="1467" y="3381"/>
                    </a:cubicBezTo>
                    <a:cubicBezTo>
                      <a:pt x="1541" y="3472"/>
                      <a:pt x="1616" y="3563"/>
                      <a:pt x="1690" y="3663"/>
                    </a:cubicBezTo>
                    <a:cubicBezTo>
                      <a:pt x="1773" y="3762"/>
                      <a:pt x="1848" y="3853"/>
                      <a:pt x="1914" y="3944"/>
                    </a:cubicBezTo>
                    <a:cubicBezTo>
                      <a:pt x="1989" y="4036"/>
                      <a:pt x="2047" y="4102"/>
                      <a:pt x="2096" y="4135"/>
                    </a:cubicBezTo>
                    <a:cubicBezTo>
                      <a:pt x="2080" y="4251"/>
                      <a:pt x="2030" y="4392"/>
                      <a:pt x="1955" y="4574"/>
                    </a:cubicBezTo>
                    <a:cubicBezTo>
                      <a:pt x="1889" y="4756"/>
                      <a:pt x="1815" y="4947"/>
                      <a:pt x="1732" y="5129"/>
                    </a:cubicBezTo>
                    <a:cubicBezTo>
                      <a:pt x="1657" y="5320"/>
                      <a:pt x="1583" y="5494"/>
                      <a:pt x="1525" y="5651"/>
                    </a:cubicBezTo>
                    <a:cubicBezTo>
                      <a:pt x="1458" y="5809"/>
                      <a:pt x="1417" y="5933"/>
                      <a:pt x="1392" y="6016"/>
                    </a:cubicBezTo>
                    <a:lnTo>
                      <a:pt x="704" y="7375"/>
                    </a:lnTo>
                    <a:cubicBezTo>
                      <a:pt x="680" y="7424"/>
                      <a:pt x="663" y="7474"/>
                      <a:pt x="663" y="7532"/>
                    </a:cubicBezTo>
                    <a:cubicBezTo>
                      <a:pt x="663" y="7631"/>
                      <a:pt x="704" y="7723"/>
                      <a:pt x="779" y="7789"/>
                    </a:cubicBezTo>
                    <a:cubicBezTo>
                      <a:pt x="862" y="7863"/>
                      <a:pt x="953" y="7897"/>
                      <a:pt x="1044" y="7897"/>
                    </a:cubicBezTo>
                    <a:cubicBezTo>
                      <a:pt x="1086" y="7897"/>
                      <a:pt x="1127" y="7888"/>
                      <a:pt x="1168" y="7863"/>
                    </a:cubicBezTo>
                    <a:cubicBezTo>
                      <a:pt x="1318" y="7673"/>
                      <a:pt x="1434" y="7499"/>
                      <a:pt x="1508" y="7358"/>
                    </a:cubicBezTo>
                    <a:cubicBezTo>
                      <a:pt x="1591" y="7209"/>
                      <a:pt x="1657" y="7068"/>
                      <a:pt x="1715" y="6927"/>
                    </a:cubicBezTo>
                    <a:cubicBezTo>
                      <a:pt x="1773" y="6786"/>
                      <a:pt x="1831" y="6637"/>
                      <a:pt x="1897" y="6488"/>
                    </a:cubicBezTo>
                    <a:cubicBezTo>
                      <a:pt x="1964" y="6331"/>
                      <a:pt x="2047" y="6148"/>
                      <a:pt x="2163" y="5950"/>
                    </a:cubicBezTo>
                    <a:cubicBezTo>
                      <a:pt x="2229" y="5668"/>
                      <a:pt x="2337" y="5394"/>
                      <a:pt x="2469" y="5129"/>
                    </a:cubicBezTo>
                    <a:cubicBezTo>
                      <a:pt x="2602" y="4856"/>
                      <a:pt x="2743" y="4582"/>
                      <a:pt x="2883" y="4309"/>
                    </a:cubicBezTo>
                    <a:cubicBezTo>
                      <a:pt x="3016" y="4027"/>
                      <a:pt x="3149" y="3729"/>
                      <a:pt x="3265" y="3422"/>
                    </a:cubicBezTo>
                    <a:cubicBezTo>
                      <a:pt x="3381" y="3116"/>
                      <a:pt x="3463" y="2776"/>
                      <a:pt x="3505" y="2412"/>
                    </a:cubicBezTo>
                    <a:cubicBezTo>
                      <a:pt x="3579" y="2163"/>
                      <a:pt x="3654" y="1948"/>
                      <a:pt x="3720" y="1774"/>
                    </a:cubicBezTo>
                    <a:cubicBezTo>
                      <a:pt x="3787" y="1600"/>
                      <a:pt x="3853" y="1442"/>
                      <a:pt x="3903" y="1293"/>
                    </a:cubicBezTo>
                    <a:cubicBezTo>
                      <a:pt x="3952" y="1144"/>
                      <a:pt x="3994" y="995"/>
                      <a:pt x="4027" y="846"/>
                    </a:cubicBezTo>
                    <a:cubicBezTo>
                      <a:pt x="4052" y="705"/>
                      <a:pt x="4068" y="539"/>
                      <a:pt x="4077" y="349"/>
                    </a:cubicBezTo>
                    <a:cubicBezTo>
                      <a:pt x="4052" y="117"/>
                      <a:pt x="3936" y="1"/>
                      <a:pt x="3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23"/>
              <p:cNvSpPr/>
              <p:nvPr/>
            </p:nvSpPr>
            <p:spPr>
              <a:xfrm>
                <a:off x="1870150" y="1975800"/>
                <a:ext cx="95100" cy="95100"/>
              </a:xfrm>
              <a:custGeom>
                <a:avLst/>
                <a:gdLst/>
                <a:ahLst/>
                <a:cxnLst/>
                <a:rect l="l" t="t" r="r" b="b"/>
                <a:pathLst>
                  <a:path w="3804" h="3804" extrusionOk="0">
                    <a:moveTo>
                      <a:pt x="2494" y="1"/>
                    </a:moveTo>
                    <a:cubicBezTo>
                      <a:pt x="2030" y="26"/>
                      <a:pt x="1674" y="42"/>
                      <a:pt x="1417" y="42"/>
                    </a:cubicBezTo>
                    <a:cubicBezTo>
                      <a:pt x="1367" y="42"/>
                      <a:pt x="1326" y="42"/>
                      <a:pt x="1285" y="34"/>
                    </a:cubicBezTo>
                    <a:cubicBezTo>
                      <a:pt x="1243" y="34"/>
                      <a:pt x="1210" y="26"/>
                      <a:pt x="1169" y="26"/>
                    </a:cubicBezTo>
                    <a:cubicBezTo>
                      <a:pt x="920" y="42"/>
                      <a:pt x="730" y="59"/>
                      <a:pt x="580" y="75"/>
                    </a:cubicBezTo>
                    <a:cubicBezTo>
                      <a:pt x="440" y="100"/>
                      <a:pt x="324" y="133"/>
                      <a:pt x="249" y="183"/>
                    </a:cubicBezTo>
                    <a:cubicBezTo>
                      <a:pt x="166" y="233"/>
                      <a:pt x="116" y="291"/>
                      <a:pt x="92" y="365"/>
                    </a:cubicBezTo>
                    <a:cubicBezTo>
                      <a:pt x="67" y="440"/>
                      <a:pt x="50" y="531"/>
                      <a:pt x="50" y="631"/>
                    </a:cubicBezTo>
                    <a:cubicBezTo>
                      <a:pt x="50" y="896"/>
                      <a:pt x="183" y="1037"/>
                      <a:pt x="440" y="1070"/>
                    </a:cubicBezTo>
                    <a:cubicBezTo>
                      <a:pt x="680" y="1045"/>
                      <a:pt x="887" y="1028"/>
                      <a:pt x="1061" y="1012"/>
                    </a:cubicBezTo>
                    <a:cubicBezTo>
                      <a:pt x="1235" y="995"/>
                      <a:pt x="1384" y="979"/>
                      <a:pt x="1500" y="970"/>
                    </a:cubicBezTo>
                    <a:cubicBezTo>
                      <a:pt x="1541" y="912"/>
                      <a:pt x="1641" y="887"/>
                      <a:pt x="1798" y="887"/>
                    </a:cubicBezTo>
                    <a:cubicBezTo>
                      <a:pt x="2063" y="887"/>
                      <a:pt x="2262" y="896"/>
                      <a:pt x="2411" y="904"/>
                    </a:cubicBezTo>
                    <a:cubicBezTo>
                      <a:pt x="2561" y="921"/>
                      <a:pt x="2677" y="937"/>
                      <a:pt x="2759" y="945"/>
                    </a:cubicBezTo>
                    <a:cubicBezTo>
                      <a:pt x="2851" y="962"/>
                      <a:pt x="2933" y="979"/>
                      <a:pt x="3008" y="987"/>
                    </a:cubicBezTo>
                    <a:cubicBezTo>
                      <a:pt x="3083" y="995"/>
                      <a:pt x="3182" y="995"/>
                      <a:pt x="3298" y="995"/>
                    </a:cubicBezTo>
                    <a:cubicBezTo>
                      <a:pt x="3389" y="995"/>
                      <a:pt x="3472" y="987"/>
                      <a:pt x="3547" y="954"/>
                    </a:cubicBezTo>
                    <a:cubicBezTo>
                      <a:pt x="3621" y="838"/>
                      <a:pt x="3663" y="713"/>
                      <a:pt x="3663" y="589"/>
                    </a:cubicBezTo>
                    <a:cubicBezTo>
                      <a:pt x="3663" y="415"/>
                      <a:pt x="3596" y="258"/>
                      <a:pt x="3464" y="117"/>
                    </a:cubicBezTo>
                    <a:cubicBezTo>
                      <a:pt x="3273" y="84"/>
                      <a:pt x="3107" y="59"/>
                      <a:pt x="2942" y="42"/>
                    </a:cubicBezTo>
                    <a:cubicBezTo>
                      <a:pt x="2784" y="26"/>
                      <a:pt x="2635" y="9"/>
                      <a:pt x="2494" y="1"/>
                    </a:cubicBezTo>
                    <a:close/>
                    <a:moveTo>
                      <a:pt x="3447" y="2752"/>
                    </a:moveTo>
                    <a:lnTo>
                      <a:pt x="2337" y="2793"/>
                    </a:lnTo>
                    <a:cubicBezTo>
                      <a:pt x="2287" y="2851"/>
                      <a:pt x="2179" y="2876"/>
                      <a:pt x="2005" y="2876"/>
                    </a:cubicBezTo>
                    <a:cubicBezTo>
                      <a:pt x="1740" y="2876"/>
                      <a:pt x="1541" y="2868"/>
                      <a:pt x="1409" y="2859"/>
                    </a:cubicBezTo>
                    <a:cubicBezTo>
                      <a:pt x="1331" y="2850"/>
                      <a:pt x="1279" y="2846"/>
                      <a:pt x="1249" y="2846"/>
                    </a:cubicBezTo>
                    <a:cubicBezTo>
                      <a:pt x="1228" y="2846"/>
                      <a:pt x="1218" y="2848"/>
                      <a:pt x="1218" y="2851"/>
                    </a:cubicBezTo>
                    <a:cubicBezTo>
                      <a:pt x="928" y="2859"/>
                      <a:pt x="705" y="2868"/>
                      <a:pt x="547" y="2884"/>
                    </a:cubicBezTo>
                    <a:cubicBezTo>
                      <a:pt x="382" y="2901"/>
                      <a:pt x="257" y="2926"/>
                      <a:pt x="183" y="2959"/>
                    </a:cubicBezTo>
                    <a:cubicBezTo>
                      <a:pt x="100" y="2992"/>
                      <a:pt x="50" y="3033"/>
                      <a:pt x="34" y="3091"/>
                    </a:cubicBezTo>
                    <a:cubicBezTo>
                      <a:pt x="9" y="3149"/>
                      <a:pt x="0" y="3224"/>
                      <a:pt x="0" y="3315"/>
                    </a:cubicBezTo>
                    <a:cubicBezTo>
                      <a:pt x="0" y="3423"/>
                      <a:pt x="25" y="3539"/>
                      <a:pt x="75" y="3646"/>
                    </a:cubicBezTo>
                    <a:cubicBezTo>
                      <a:pt x="125" y="3754"/>
                      <a:pt x="224" y="3804"/>
                      <a:pt x="382" y="3804"/>
                    </a:cubicBezTo>
                    <a:cubicBezTo>
                      <a:pt x="556" y="3804"/>
                      <a:pt x="837" y="3787"/>
                      <a:pt x="1235" y="3762"/>
                    </a:cubicBezTo>
                    <a:cubicBezTo>
                      <a:pt x="1641" y="3754"/>
                      <a:pt x="1972" y="3746"/>
                      <a:pt x="2229" y="3738"/>
                    </a:cubicBezTo>
                    <a:cubicBezTo>
                      <a:pt x="2486" y="3738"/>
                      <a:pt x="2701" y="3729"/>
                      <a:pt x="2867" y="3729"/>
                    </a:cubicBezTo>
                    <a:cubicBezTo>
                      <a:pt x="3033" y="3721"/>
                      <a:pt x="3174" y="3713"/>
                      <a:pt x="3273" y="3696"/>
                    </a:cubicBezTo>
                    <a:cubicBezTo>
                      <a:pt x="3381" y="3688"/>
                      <a:pt x="3472" y="3663"/>
                      <a:pt x="3555" y="3638"/>
                    </a:cubicBezTo>
                    <a:cubicBezTo>
                      <a:pt x="3721" y="3464"/>
                      <a:pt x="3803" y="3290"/>
                      <a:pt x="3803" y="3116"/>
                    </a:cubicBezTo>
                    <a:cubicBezTo>
                      <a:pt x="3803" y="2901"/>
                      <a:pt x="3687" y="2777"/>
                      <a:pt x="3447" y="27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3"/>
              <p:cNvSpPr/>
              <p:nvPr/>
            </p:nvSpPr>
            <p:spPr>
              <a:xfrm>
                <a:off x="2011825" y="1926300"/>
                <a:ext cx="106900" cy="222075"/>
              </a:xfrm>
              <a:custGeom>
                <a:avLst/>
                <a:gdLst/>
                <a:ahLst/>
                <a:cxnLst/>
                <a:rect l="l" t="t" r="r" b="b"/>
                <a:pathLst>
                  <a:path w="4276" h="8883" extrusionOk="0">
                    <a:moveTo>
                      <a:pt x="2064" y="1"/>
                    </a:moveTo>
                    <a:cubicBezTo>
                      <a:pt x="1906" y="1"/>
                      <a:pt x="1774" y="9"/>
                      <a:pt x="1649" y="34"/>
                    </a:cubicBezTo>
                    <a:cubicBezTo>
                      <a:pt x="1525" y="50"/>
                      <a:pt x="1409" y="83"/>
                      <a:pt x="1301" y="133"/>
                    </a:cubicBezTo>
                    <a:cubicBezTo>
                      <a:pt x="1144" y="241"/>
                      <a:pt x="978" y="365"/>
                      <a:pt x="829" y="506"/>
                    </a:cubicBezTo>
                    <a:cubicBezTo>
                      <a:pt x="680" y="647"/>
                      <a:pt x="539" y="796"/>
                      <a:pt x="415" y="953"/>
                    </a:cubicBezTo>
                    <a:cubicBezTo>
                      <a:pt x="291" y="1103"/>
                      <a:pt x="191" y="1260"/>
                      <a:pt x="117" y="1417"/>
                    </a:cubicBezTo>
                    <a:cubicBezTo>
                      <a:pt x="42" y="1567"/>
                      <a:pt x="1" y="1716"/>
                      <a:pt x="1" y="1857"/>
                    </a:cubicBezTo>
                    <a:cubicBezTo>
                      <a:pt x="1" y="2196"/>
                      <a:pt x="108" y="2362"/>
                      <a:pt x="324" y="2362"/>
                    </a:cubicBezTo>
                    <a:cubicBezTo>
                      <a:pt x="407" y="2362"/>
                      <a:pt x="473" y="2345"/>
                      <a:pt x="506" y="2312"/>
                    </a:cubicBezTo>
                    <a:cubicBezTo>
                      <a:pt x="539" y="2279"/>
                      <a:pt x="581" y="2229"/>
                      <a:pt x="614" y="2155"/>
                    </a:cubicBezTo>
                    <a:cubicBezTo>
                      <a:pt x="655" y="2089"/>
                      <a:pt x="713" y="1997"/>
                      <a:pt x="779" y="1881"/>
                    </a:cubicBezTo>
                    <a:cubicBezTo>
                      <a:pt x="854" y="1757"/>
                      <a:pt x="970" y="1616"/>
                      <a:pt x="1136" y="1451"/>
                    </a:cubicBezTo>
                    <a:cubicBezTo>
                      <a:pt x="1260" y="1310"/>
                      <a:pt x="1368" y="1202"/>
                      <a:pt x="1451" y="1136"/>
                    </a:cubicBezTo>
                    <a:cubicBezTo>
                      <a:pt x="1533" y="1061"/>
                      <a:pt x="1608" y="1011"/>
                      <a:pt x="1674" y="987"/>
                    </a:cubicBezTo>
                    <a:cubicBezTo>
                      <a:pt x="1741" y="962"/>
                      <a:pt x="1799" y="945"/>
                      <a:pt x="1848" y="937"/>
                    </a:cubicBezTo>
                    <a:cubicBezTo>
                      <a:pt x="1906" y="937"/>
                      <a:pt x="1964" y="929"/>
                      <a:pt x="2039" y="929"/>
                    </a:cubicBezTo>
                    <a:cubicBezTo>
                      <a:pt x="2561" y="929"/>
                      <a:pt x="2826" y="1177"/>
                      <a:pt x="2826" y="1658"/>
                    </a:cubicBezTo>
                    <a:cubicBezTo>
                      <a:pt x="2826" y="1997"/>
                      <a:pt x="2677" y="2379"/>
                      <a:pt x="2370" y="2809"/>
                    </a:cubicBezTo>
                    <a:cubicBezTo>
                      <a:pt x="2321" y="2884"/>
                      <a:pt x="2238" y="2959"/>
                      <a:pt x="2138" y="3041"/>
                    </a:cubicBezTo>
                    <a:cubicBezTo>
                      <a:pt x="2031" y="3124"/>
                      <a:pt x="1923" y="3199"/>
                      <a:pt x="1807" y="3282"/>
                    </a:cubicBezTo>
                    <a:cubicBezTo>
                      <a:pt x="1699" y="3356"/>
                      <a:pt x="1600" y="3431"/>
                      <a:pt x="1509" y="3505"/>
                    </a:cubicBezTo>
                    <a:cubicBezTo>
                      <a:pt x="1417" y="3572"/>
                      <a:pt x="1359" y="3638"/>
                      <a:pt x="1335" y="3696"/>
                    </a:cubicBezTo>
                    <a:cubicBezTo>
                      <a:pt x="1335" y="4011"/>
                      <a:pt x="1426" y="4201"/>
                      <a:pt x="1600" y="4268"/>
                    </a:cubicBezTo>
                    <a:cubicBezTo>
                      <a:pt x="2122" y="4119"/>
                      <a:pt x="2453" y="4044"/>
                      <a:pt x="2594" y="4044"/>
                    </a:cubicBezTo>
                    <a:cubicBezTo>
                      <a:pt x="2876" y="4044"/>
                      <a:pt x="3091" y="4135"/>
                      <a:pt x="3240" y="4326"/>
                    </a:cubicBezTo>
                    <a:cubicBezTo>
                      <a:pt x="3389" y="4516"/>
                      <a:pt x="3464" y="4814"/>
                      <a:pt x="3464" y="5220"/>
                    </a:cubicBezTo>
                    <a:cubicBezTo>
                      <a:pt x="3464" y="5353"/>
                      <a:pt x="3456" y="5535"/>
                      <a:pt x="3431" y="5767"/>
                    </a:cubicBezTo>
                    <a:cubicBezTo>
                      <a:pt x="3431" y="5900"/>
                      <a:pt x="3389" y="6074"/>
                      <a:pt x="3290" y="6289"/>
                    </a:cubicBezTo>
                    <a:cubicBezTo>
                      <a:pt x="3199" y="6505"/>
                      <a:pt x="3066" y="6720"/>
                      <a:pt x="2901" y="6944"/>
                    </a:cubicBezTo>
                    <a:cubicBezTo>
                      <a:pt x="2743" y="7159"/>
                      <a:pt x="2544" y="7358"/>
                      <a:pt x="2321" y="7540"/>
                    </a:cubicBezTo>
                    <a:cubicBezTo>
                      <a:pt x="2089" y="7723"/>
                      <a:pt x="1848" y="7855"/>
                      <a:pt x="1583" y="7930"/>
                    </a:cubicBezTo>
                    <a:cubicBezTo>
                      <a:pt x="1575" y="7930"/>
                      <a:pt x="1500" y="7938"/>
                      <a:pt x="1359" y="7955"/>
                    </a:cubicBezTo>
                    <a:cubicBezTo>
                      <a:pt x="1219" y="7980"/>
                      <a:pt x="995" y="8004"/>
                      <a:pt x="697" y="8038"/>
                    </a:cubicBezTo>
                    <a:cubicBezTo>
                      <a:pt x="490" y="8071"/>
                      <a:pt x="382" y="8203"/>
                      <a:pt x="382" y="8444"/>
                    </a:cubicBezTo>
                    <a:cubicBezTo>
                      <a:pt x="382" y="8609"/>
                      <a:pt x="423" y="8717"/>
                      <a:pt x="498" y="8783"/>
                    </a:cubicBezTo>
                    <a:cubicBezTo>
                      <a:pt x="572" y="8850"/>
                      <a:pt x="713" y="8883"/>
                      <a:pt x="904" y="8883"/>
                    </a:cubicBezTo>
                    <a:cubicBezTo>
                      <a:pt x="1078" y="8883"/>
                      <a:pt x="1285" y="8850"/>
                      <a:pt x="1525" y="8783"/>
                    </a:cubicBezTo>
                    <a:cubicBezTo>
                      <a:pt x="1765" y="8717"/>
                      <a:pt x="1997" y="8634"/>
                      <a:pt x="2238" y="8526"/>
                    </a:cubicBezTo>
                    <a:cubicBezTo>
                      <a:pt x="2478" y="8419"/>
                      <a:pt x="2693" y="8294"/>
                      <a:pt x="2901" y="8145"/>
                    </a:cubicBezTo>
                    <a:cubicBezTo>
                      <a:pt x="3099" y="8004"/>
                      <a:pt x="3257" y="7847"/>
                      <a:pt x="3365" y="7673"/>
                    </a:cubicBezTo>
                    <a:lnTo>
                      <a:pt x="3356" y="7673"/>
                    </a:lnTo>
                    <a:cubicBezTo>
                      <a:pt x="3969" y="6704"/>
                      <a:pt x="4276" y="5825"/>
                      <a:pt x="4276" y="5055"/>
                    </a:cubicBezTo>
                    <a:cubicBezTo>
                      <a:pt x="4276" y="4632"/>
                      <a:pt x="4193" y="4276"/>
                      <a:pt x="4027" y="3969"/>
                    </a:cubicBezTo>
                    <a:cubicBezTo>
                      <a:pt x="3978" y="3887"/>
                      <a:pt x="3936" y="3820"/>
                      <a:pt x="3895" y="3754"/>
                    </a:cubicBezTo>
                    <a:cubicBezTo>
                      <a:pt x="3853" y="3696"/>
                      <a:pt x="3795" y="3638"/>
                      <a:pt x="3729" y="3588"/>
                    </a:cubicBezTo>
                    <a:cubicBezTo>
                      <a:pt x="3671" y="3539"/>
                      <a:pt x="3580" y="3481"/>
                      <a:pt x="3481" y="3423"/>
                    </a:cubicBezTo>
                    <a:cubicBezTo>
                      <a:pt x="3373" y="3373"/>
                      <a:pt x="3232" y="3298"/>
                      <a:pt x="3058" y="3215"/>
                    </a:cubicBezTo>
                    <a:lnTo>
                      <a:pt x="3331" y="2644"/>
                    </a:lnTo>
                    <a:cubicBezTo>
                      <a:pt x="3431" y="2428"/>
                      <a:pt x="3489" y="2238"/>
                      <a:pt x="3522" y="2089"/>
                    </a:cubicBezTo>
                    <a:cubicBezTo>
                      <a:pt x="3555" y="1931"/>
                      <a:pt x="3572" y="1790"/>
                      <a:pt x="3572" y="1674"/>
                    </a:cubicBezTo>
                    <a:cubicBezTo>
                      <a:pt x="3572" y="1318"/>
                      <a:pt x="3539" y="1028"/>
                      <a:pt x="3472" y="813"/>
                    </a:cubicBezTo>
                    <a:cubicBezTo>
                      <a:pt x="3406" y="589"/>
                      <a:pt x="3307" y="423"/>
                      <a:pt x="3174" y="307"/>
                    </a:cubicBezTo>
                    <a:cubicBezTo>
                      <a:pt x="3050" y="191"/>
                      <a:pt x="2892" y="108"/>
                      <a:pt x="2702" y="67"/>
                    </a:cubicBezTo>
                    <a:cubicBezTo>
                      <a:pt x="2519" y="25"/>
                      <a:pt x="2304" y="1"/>
                      <a:pt x="2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23"/>
              <p:cNvSpPr/>
              <p:nvPr/>
            </p:nvSpPr>
            <p:spPr>
              <a:xfrm>
                <a:off x="2155800" y="1990925"/>
                <a:ext cx="97375" cy="138600"/>
              </a:xfrm>
              <a:custGeom>
                <a:avLst/>
                <a:gdLst/>
                <a:ahLst/>
                <a:cxnLst/>
                <a:rect l="l" t="t" r="r" b="b"/>
                <a:pathLst>
                  <a:path w="3895" h="5544" extrusionOk="0">
                    <a:moveTo>
                      <a:pt x="3049" y="1"/>
                    </a:moveTo>
                    <a:cubicBezTo>
                      <a:pt x="2966" y="1"/>
                      <a:pt x="2883" y="59"/>
                      <a:pt x="2801" y="175"/>
                    </a:cubicBezTo>
                    <a:cubicBezTo>
                      <a:pt x="2709" y="291"/>
                      <a:pt x="2593" y="490"/>
                      <a:pt x="2453" y="755"/>
                    </a:cubicBezTo>
                    <a:cubicBezTo>
                      <a:pt x="2453" y="753"/>
                      <a:pt x="2452" y="753"/>
                      <a:pt x="2452" y="753"/>
                    </a:cubicBezTo>
                    <a:cubicBezTo>
                      <a:pt x="2449" y="753"/>
                      <a:pt x="2440" y="771"/>
                      <a:pt x="2419" y="813"/>
                    </a:cubicBezTo>
                    <a:cubicBezTo>
                      <a:pt x="2395" y="862"/>
                      <a:pt x="2361" y="920"/>
                      <a:pt x="2320" y="995"/>
                    </a:cubicBezTo>
                    <a:cubicBezTo>
                      <a:pt x="2270" y="1070"/>
                      <a:pt x="2212" y="1152"/>
                      <a:pt x="2146" y="1252"/>
                    </a:cubicBezTo>
                    <a:cubicBezTo>
                      <a:pt x="2080" y="1351"/>
                      <a:pt x="2005" y="1451"/>
                      <a:pt x="1906" y="1542"/>
                    </a:cubicBezTo>
                    <a:cubicBezTo>
                      <a:pt x="1906" y="1534"/>
                      <a:pt x="1864" y="1492"/>
                      <a:pt x="1790" y="1426"/>
                    </a:cubicBezTo>
                    <a:cubicBezTo>
                      <a:pt x="1715" y="1351"/>
                      <a:pt x="1624" y="1268"/>
                      <a:pt x="1533" y="1177"/>
                    </a:cubicBezTo>
                    <a:cubicBezTo>
                      <a:pt x="1433" y="1086"/>
                      <a:pt x="1342" y="987"/>
                      <a:pt x="1251" y="887"/>
                    </a:cubicBezTo>
                    <a:cubicBezTo>
                      <a:pt x="1168" y="788"/>
                      <a:pt x="1110" y="713"/>
                      <a:pt x="1077" y="655"/>
                    </a:cubicBezTo>
                    <a:lnTo>
                      <a:pt x="514" y="84"/>
                    </a:lnTo>
                    <a:cubicBezTo>
                      <a:pt x="464" y="42"/>
                      <a:pt x="406" y="26"/>
                      <a:pt x="348" y="26"/>
                    </a:cubicBezTo>
                    <a:cubicBezTo>
                      <a:pt x="116" y="26"/>
                      <a:pt x="0" y="183"/>
                      <a:pt x="0" y="506"/>
                    </a:cubicBezTo>
                    <a:cubicBezTo>
                      <a:pt x="0" y="614"/>
                      <a:pt x="33" y="713"/>
                      <a:pt x="91" y="788"/>
                    </a:cubicBezTo>
                    <a:cubicBezTo>
                      <a:pt x="158" y="871"/>
                      <a:pt x="257" y="978"/>
                      <a:pt x="398" y="1111"/>
                    </a:cubicBezTo>
                    <a:cubicBezTo>
                      <a:pt x="588" y="1277"/>
                      <a:pt x="737" y="1418"/>
                      <a:pt x="845" y="1534"/>
                    </a:cubicBezTo>
                    <a:cubicBezTo>
                      <a:pt x="953" y="1650"/>
                      <a:pt x="1036" y="1749"/>
                      <a:pt x="1110" y="1832"/>
                    </a:cubicBezTo>
                    <a:cubicBezTo>
                      <a:pt x="1185" y="1923"/>
                      <a:pt x="1243" y="1989"/>
                      <a:pt x="1293" y="2056"/>
                    </a:cubicBezTo>
                    <a:cubicBezTo>
                      <a:pt x="1342" y="2114"/>
                      <a:pt x="1409" y="2180"/>
                      <a:pt x="1483" y="2246"/>
                    </a:cubicBezTo>
                    <a:cubicBezTo>
                      <a:pt x="1334" y="2511"/>
                      <a:pt x="1210" y="2743"/>
                      <a:pt x="1102" y="2925"/>
                    </a:cubicBezTo>
                    <a:cubicBezTo>
                      <a:pt x="994" y="3108"/>
                      <a:pt x="903" y="3265"/>
                      <a:pt x="820" y="3398"/>
                    </a:cubicBezTo>
                    <a:cubicBezTo>
                      <a:pt x="746" y="3539"/>
                      <a:pt x="671" y="3663"/>
                      <a:pt x="613" y="3779"/>
                    </a:cubicBezTo>
                    <a:cubicBezTo>
                      <a:pt x="547" y="3895"/>
                      <a:pt x="481" y="4027"/>
                      <a:pt x="406" y="4177"/>
                    </a:cubicBezTo>
                    <a:cubicBezTo>
                      <a:pt x="389" y="4259"/>
                      <a:pt x="356" y="4351"/>
                      <a:pt x="315" y="4442"/>
                    </a:cubicBezTo>
                    <a:cubicBezTo>
                      <a:pt x="273" y="4541"/>
                      <a:pt x="232" y="4632"/>
                      <a:pt x="182" y="4715"/>
                    </a:cubicBezTo>
                    <a:cubicBezTo>
                      <a:pt x="141" y="4806"/>
                      <a:pt x="108" y="4889"/>
                      <a:pt x="75" y="4972"/>
                    </a:cubicBezTo>
                    <a:cubicBezTo>
                      <a:pt x="42" y="5055"/>
                      <a:pt x="25" y="5113"/>
                      <a:pt x="25" y="5163"/>
                    </a:cubicBezTo>
                    <a:cubicBezTo>
                      <a:pt x="25" y="5270"/>
                      <a:pt x="66" y="5361"/>
                      <a:pt x="141" y="5436"/>
                    </a:cubicBezTo>
                    <a:cubicBezTo>
                      <a:pt x="215" y="5502"/>
                      <a:pt x="298" y="5544"/>
                      <a:pt x="398" y="5544"/>
                    </a:cubicBezTo>
                    <a:cubicBezTo>
                      <a:pt x="489" y="5544"/>
                      <a:pt x="563" y="5511"/>
                      <a:pt x="613" y="5444"/>
                    </a:cubicBezTo>
                    <a:cubicBezTo>
                      <a:pt x="696" y="5279"/>
                      <a:pt x="771" y="5146"/>
                      <a:pt x="829" y="5030"/>
                    </a:cubicBezTo>
                    <a:cubicBezTo>
                      <a:pt x="887" y="4914"/>
                      <a:pt x="936" y="4790"/>
                      <a:pt x="994" y="4674"/>
                    </a:cubicBezTo>
                    <a:cubicBezTo>
                      <a:pt x="1044" y="4549"/>
                      <a:pt x="1102" y="4417"/>
                      <a:pt x="1168" y="4276"/>
                    </a:cubicBezTo>
                    <a:cubicBezTo>
                      <a:pt x="1243" y="4135"/>
                      <a:pt x="1326" y="3961"/>
                      <a:pt x="1425" y="3746"/>
                    </a:cubicBezTo>
                    <a:lnTo>
                      <a:pt x="1955" y="2876"/>
                    </a:lnTo>
                    <a:cubicBezTo>
                      <a:pt x="2088" y="3108"/>
                      <a:pt x="2204" y="3282"/>
                      <a:pt x="2287" y="3398"/>
                    </a:cubicBezTo>
                    <a:cubicBezTo>
                      <a:pt x="2370" y="3514"/>
                      <a:pt x="2453" y="3621"/>
                      <a:pt x="2527" y="3713"/>
                    </a:cubicBezTo>
                    <a:cubicBezTo>
                      <a:pt x="2602" y="3812"/>
                      <a:pt x="2676" y="3911"/>
                      <a:pt x="2751" y="4019"/>
                    </a:cubicBezTo>
                    <a:cubicBezTo>
                      <a:pt x="2834" y="4127"/>
                      <a:pt x="2925" y="4284"/>
                      <a:pt x="3033" y="4500"/>
                    </a:cubicBezTo>
                    <a:cubicBezTo>
                      <a:pt x="3306" y="4839"/>
                      <a:pt x="3488" y="5005"/>
                      <a:pt x="3563" y="5005"/>
                    </a:cubicBezTo>
                    <a:cubicBezTo>
                      <a:pt x="3637" y="5005"/>
                      <a:pt x="3712" y="4947"/>
                      <a:pt x="3787" y="4831"/>
                    </a:cubicBezTo>
                    <a:cubicBezTo>
                      <a:pt x="3853" y="4715"/>
                      <a:pt x="3894" y="4583"/>
                      <a:pt x="3894" y="4450"/>
                    </a:cubicBezTo>
                    <a:cubicBezTo>
                      <a:pt x="3894" y="4392"/>
                      <a:pt x="3886" y="4334"/>
                      <a:pt x="3861" y="4276"/>
                    </a:cubicBezTo>
                    <a:lnTo>
                      <a:pt x="3132" y="3240"/>
                    </a:lnTo>
                    <a:cubicBezTo>
                      <a:pt x="2784" y="2776"/>
                      <a:pt x="2544" y="2428"/>
                      <a:pt x="2403" y="2172"/>
                    </a:cubicBezTo>
                    <a:lnTo>
                      <a:pt x="2701" y="1749"/>
                    </a:lnTo>
                    <a:lnTo>
                      <a:pt x="3157" y="995"/>
                    </a:lnTo>
                    <a:cubicBezTo>
                      <a:pt x="3314" y="730"/>
                      <a:pt x="3389" y="531"/>
                      <a:pt x="3389" y="390"/>
                    </a:cubicBezTo>
                    <a:cubicBezTo>
                      <a:pt x="3389" y="133"/>
                      <a:pt x="3273" y="1"/>
                      <a:pt x="3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23"/>
              <p:cNvSpPr/>
              <p:nvPr/>
            </p:nvSpPr>
            <p:spPr>
              <a:xfrm>
                <a:off x="2295400" y="1954475"/>
                <a:ext cx="105675" cy="136125"/>
              </a:xfrm>
              <a:custGeom>
                <a:avLst/>
                <a:gdLst/>
                <a:ahLst/>
                <a:cxnLst/>
                <a:rect l="l" t="t" r="r" b="b"/>
                <a:pathLst>
                  <a:path w="4227" h="5445" extrusionOk="0">
                    <a:moveTo>
                      <a:pt x="2088" y="0"/>
                    </a:moveTo>
                    <a:cubicBezTo>
                      <a:pt x="1873" y="0"/>
                      <a:pt x="1749" y="150"/>
                      <a:pt x="1716" y="448"/>
                    </a:cubicBezTo>
                    <a:cubicBezTo>
                      <a:pt x="1765" y="829"/>
                      <a:pt x="1790" y="1136"/>
                      <a:pt x="1790" y="1359"/>
                    </a:cubicBezTo>
                    <a:cubicBezTo>
                      <a:pt x="1765" y="1401"/>
                      <a:pt x="1757" y="1517"/>
                      <a:pt x="1757" y="1691"/>
                    </a:cubicBezTo>
                    <a:cubicBezTo>
                      <a:pt x="1757" y="1774"/>
                      <a:pt x="1757" y="1856"/>
                      <a:pt x="1757" y="1956"/>
                    </a:cubicBezTo>
                    <a:cubicBezTo>
                      <a:pt x="1765" y="2055"/>
                      <a:pt x="1765" y="2171"/>
                      <a:pt x="1774" y="2296"/>
                    </a:cubicBezTo>
                    <a:cubicBezTo>
                      <a:pt x="1682" y="2304"/>
                      <a:pt x="1591" y="2312"/>
                      <a:pt x="1508" y="2320"/>
                    </a:cubicBezTo>
                    <a:cubicBezTo>
                      <a:pt x="1426" y="2329"/>
                      <a:pt x="1343" y="2329"/>
                      <a:pt x="1268" y="2329"/>
                    </a:cubicBezTo>
                    <a:cubicBezTo>
                      <a:pt x="1177" y="2329"/>
                      <a:pt x="1061" y="2320"/>
                      <a:pt x="920" y="2304"/>
                    </a:cubicBezTo>
                    <a:cubicBezTo>
                      <a:pt x="779" y="2296"/>
                      <a:pt x="572" y="2287"/>
                      <a:pt x="299" y="2287"/>
                    </a:cubicBezTo>
                    <a:cubicBezTo>
                      <a:pt x="100" y="2287"/>
                      <a:pt x="0" y="2412"/>
                      <a:pt x="0" y="2677"/>
                    </a:cubicBezTo>
                    <a:cubicBezTo>
                      <a:pt x="0" y="2967"/>
                      <a:pt x="133" y="3132"/>
                      <a:pt x="390" y="3166"/>
                    </a:cubicBezTo>
                    <a:cubicBezTo>
                      <a:pt x="572" y="3141"/>
                      <a:pt x="829" y="3124"/>
                      <a:pt x="1160" y="3124"/>
                    </a:cubicBezTo>
                    <a:lnTo>
                      <a:pt x="1459" y="3124"/>
                    </a:lnTo>
                    <a:cubicBezTo>
                      <a:pt x="1558" y="3124"/>
                      <a:pt x="1666" y="3132"/>
                      <a:pt x="1790" y="3141"/>
                    </a:cubicBezTo>
                    <a:cubicBezTo>
                      <a:pt x="1790" y="3149"/>
                      <a:pt x="1782" y="3215"/>
                      <a:pt x="1774" y="3340"/>
                    </a:cubicBezTo>
                    <a:cubicBezTo>
                      <a:pt x="1765" y="3456"/>
                      <a:pt x="1757" y="3605"/>
                      <a:pt x="1757" y="3770"/>
                    </a:cubicBezTo>
                    <a:cubicBezTo>
                      <a:pt x="1757" y="3853"/>
                      <a:pt x="1757" y="3911"/>
                      <a:pt x="1765" y="3936"/>
                    </a:cubicBezTo>
                    <a:cubicBezTo>
                      <a:pt x="1740" y="4168"/>
                      <a:pt x="1716" y="4367"/>
                      <a:pt x="1707" y="4533"/>
                    </a:cubicBezTo>
                    <a:cubicBezTo>
                      <a:pt x="1699" y="4707"/>
                      <a:pt x="1691" y="4856"/>
                      <a:pt x="1691" y="4980"/>
                    </a:cubicBezTo>
                    <a:cubicBezTo>
                      <a:pt x="1691" y="5187"/>
                      <a:pt x="1732" y="5311"/>
                      <a:pt x="1807" y="5361"/>
                    </a:cubicBezTo>
                    <a:cubicBezTo>
                      <a:pt x="1881" y="5419"/>
                      <a:pt x="1964" y="5444"/>
                      <a:pt x="2064" y="5444"/>
                    </a:cubicBezTo>
                    <a:cubicBezTo>
                      <a:pt x="2196" y="5444"/>
                      <a:pt x="2287" y="5386"/>
                      <a:pt x="2345" y="5270"/>
                    </a:cubicBezTo>
                    <a:cubicBezTo>
                      <a:pt x="2395" y="5154"/>
                      <a:pt x="2436" y="4988"/>
                      <a:pt x="2453" y="4789"/>
                    </a:cubicBezTo>
                    <a:cubicBezTo>
                      <a:pt x="2470" y="4591"/>
                      <a:pt x="2478" y="4350"/>
                      <a:pt x="2478" y="4085"/>
                    </a:cubicBezTo>
                    <a:cubicBezTo>
                      <a:pt x="2470" y="3812"/>
                      <a:pt x="2470" y="3522"/>
                      <a:pt x="2470" y="3215"/>
                    </a:cubicBezTo>
                    <a:lnTo>
                      <a:pt x="2470" y="3215"/>
                    </a:lnTo>
                    <a:cubicBezTo>
                      <a:pt x="2494" y="3224"/>
                      <a:pt x="2519" y="3224"/>
                      <a:pt x="2544" y="3224"/>
                    </a:cubicBezTo>
                    <a:lnTo>
                      <a:pt x="2627" y="3224"/>
                    </a:lnTo>
                    <a:cubicBezTo>
                      <a:pt x="2776" y="3224"/>
                      <a:pt x="2892" y="3224"/>
                      <a:pt x="2983" y="3215"/>
                    </a:cubicBezTo>
                    <a:cubicBezTo>
                      <a:pt x="3074" y="3199"/>
                      <a:pt x="3124" y="3199"/>
                      <a:pt x="3132" y="3199"/>
                    </a:cubicBezTo>
                    <a:cubicBezTo>
                      <a:pt x="3124" y="3203"/>
                      <a:pt x="3130" y="3205"/>
                      <a:pt x="3150" y="3205"/>
                    </a:cubicBezTo>
                    <a:cubicBezTo>
                      <a:pt x="3170" y="3205"/>
                      <a:pt x="3203" y="3203"/>
                      <a:pt x="3248" y="3199"/>
                    </a:cubicBezTo>
                    <a:cubicBezTo>
                      <a:pt x="3348" y="3190"/>
                      <a:pt x="3464" y="3166"/>
                      <a:pt x="3588" y="3141"/>
                    </a:cubicBezTo>
                    <a:cubicBezTo>
                      <a:pt x="3721" y="3116"/>
                      <a:pt x="3845" y="3074"/>
                      <a:pt x="3961" y="3033"/>
                    </a:cubicBezTo>
                    <a:cubicBezTo>
                      <a:pt x="4077" y="2992"/>
                      <a:pt x="4160" y="2942"/>
                      <a:pt x="4193" y="2892"/>
                    </a:cubicBezTo>
                    <a:cubicBezTo>
                      <a:pt x="4218" y="2826"/>
                      <a:pt x="4226" y="2743"/>
                      <a:pt x="4226" y="2652"/>
                    </a:cubicBezTo>
                    <a:cubicBezTo>
                      <a:pt x="4226" y="2387"/>
                      <a:pt x="4135" y="2246"/>
                      <a:pt x="3953" y="2213"/>
                    </a:cubicBezTo>
                    <a:cubicBezTo>
                      <a:pt x="3957" y="2209"/>
                      <a:pt x="3955" y="2206"/>
                      <a:pt x="3947" y="2206"/>
                    </a:cubicBezTo>
                    <a:cubicBezTo>
                      <a:pt x="3940" y="2206"/>
                      <a:pt x="3928" y="2209"/>
                      <a:pt x="3911" y="2213"/>
                    </a:cubicBezTo>
                    <a:cubicBezTo>
                      <a:pt x="3870" y="2221"/>
                      <a:pt x="3820" y="2238"/>
                      <a:pt x="3754" y="2254"/>
                    </a:cubicBezTo>
                    <a:cubicBezTo>
                      <a:pt x="3688" y="2262"/>
                      <a:pt x="3613" y="2279"/>
                      <a:pt x="3522" y="2287"/>
                    </a:cubicBezTo>
                    <a:cubicBezTo>
                      <a:pt x="3439" y="2296"/>
                      <a:pt x="3348" y="2296"/>
                      <a:pt x="3257" y="2296"/>
                    </a:cubicBezTo>
                    <a:cubicBezTo>
                      <a:pt x="3190" y="2296"/>
                      <a:pt x="3149" y="2287"/>
                      <a:pt x="3116" y="2271"/>
                    </a:cubicBezTo>
                    <a:cubicBezTo>
                      <a:pt x="2975" y="2287"/>
                      <a:pt x="2859" y="2304"/>
                      <a:pt x="2760" y="2312"/>
                    </a:cubicBezTo>
                    <a:cubicBezTo>
                      <a:pt x="2660" y="2320"/>
                      <a:pt x="2569" y="2329"/>
                      <a:pt x="2503" y="2345"/>
                    </a:cubicBezTo>
                    <a:lnTo>
                      <a:pt x="2503" y="1840"/>
                    </a:lnTo>
                    <a:cubicBezTo>
                      <a:pt x="2486" y="1500"/>
                      <a:pt x="2478" y="1218"/>
                      <a:pt x="2470" y="978"/>
                    </a:cubicBezTo>
                    <a:cubicBezTo>
                      <a:pt x="2461" y="746"/>
                      <a:pt x="2445" y="556"/>
                      <a:pt x="2428" y="415"/>
                    </a:cubicBezTo>
                    <a:cubicBezTo>
                      <a:pt x="2403" y="266"/>
                      <a:pt x="2370" y="158"/>
                      <a:pt x="2320" y="100"/>
                    </a:cubicBezTo>
                    <a:cubicBezTo>
                      <a:pt x="2271" y="34"/>
                      <a:pt x="2196" y="0"/>
                      <a:pt x="2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23"/>
              <p:cNvSpPr/>
              <p:nvPr/>
            </p:nvSpPr>
            <p:spPr>
              <a:xfrm>
                <a:off x="2449500" y="1902475"/>
                <a:ext cx="88275" cy="209025"/>
              </a:xfrm>
              <a:custGeom>
                <a:avLst/>
                <a:gdLst/>
                <a:ahLst/>
                <a:cxnLst/>
                <a:rect l="l" t="t" r="r" b="b"/>
                <a:pathLst>
                  <a:path w="3531" h="8361" extrusionOk="0">
                    <a:moveTo>
                      <a:pt x="1658" y="4848"/>
                    </a:moveTo>
                    <a:cubicBezTo>
                      <a:pt x="2006" y="4856"/>
                      <a:pt x="2296" y="4956"/>
                      <a:pt x="2520" y="5146"/>
                    </a:cubicBezTo>
                    <a:cubicBezTo>
                      <a:pt x="2743" y="5337"/>
                      <a:pt x="2851" y="5610"/>
                      <a:pt x="2851" y="5966"/>
                    </a:cubicBezTo>
                    <a:cubicBezTo>
                      <a:pt x="2851" y="6124"/>
                      <a:pt x="2810" y="6306"/>
                      <a:pt x="2719" y="6513"/>
                    </a:cubicBezTo>
                    <a:cubicBezTo>
                      <a:pt x="2627" y="6720"/>
                      <a:pt x="2545" y="6936"/>
                      <a:pt x="2470" y="7159"/>
                    </a:cubicBezTo>
                    <a:cubicBezTo>
                      <a:pt x="2230" y="7449"/>
                      <a:pt x="1973" y="7590"/>
                      <a:pt x="1650" y="7590"/>
                    </a:cubicBezTo>
                    <a:cubicBezTo>
                      <a:pt x="1335" y="7590"/>
                      <a:pt x="1095" y="7441"/>
                      <a:pt x="937" y="7126"/>
                    </a:cubicBezTo>
                    <a:cubicBezTo>
                      <a:pt x="780" y="6820"/>
                      <a:pt x="705" y="6397"/>
                      <a:pt x="705" y="5867"/>
                    </a:cubicBezTo>
                    <a:cubicBezTo>
                      <a:pt x="705" y="5652"/>
                      <a:pt x="722" y="5453"/>
                      <a:pt x="747" y="5262"/>
                    </a:cubicBezTo>
                    <a:cubicBezTo>
                      <a:pt x="1260" y="4980"/>
                      <a:pt x="1567" y="4848"/>
                      <a:pt x="1658" y="4848"/>
                    </a:cubicBezTo>
                    <a:close/>
                    <a:moveTo>
                      <a:pt x="3232" y="1"/>
                    </a:moveTo>
                    <a:cubicBezTo>
                      <a:pt x="3191" y="9"/>
                      <a:pt x="3116" y="67"/>
                      <a:pt x="3000" y="158"/>
                    </a:cubicBezTo>
                    <a:cubicBezTo>
                      <a:pt x="2876" y="249"/>
                      <a:pt x="2752" y="365"/>
                      <a:pt x="2611" y="498"/>
                    </a:cubicBezTo>
                    <a:cubicBezTo>
                      <a:pt x="2478" y="639"/>
                      <a:pt x="2346" y="780"/>
                      <a:pt x="2221" y="912"/>
                    </a:cubicBezTo>
                    <a:cubicBezTo>
                      <a:pt x="2097" y="1053"/>
                      <a:pt x="2006" y="1177"/>
                      <a:pt x="1956" y="1268"/>
                    </a:cubicBezTo>
                    <a:cubicBezTo>
                      <a:pt x="1882" y="1277"/>
                      <a:pt x="1791" y="1343"/>
                      <a:pt x="1675" y="1467"/>
                    </a:cubicBezTo>
                    <a:cubicBezTo>
                      <a:pt x="1567" y="1600"/>
                      <a:pt x="1451" y="1757"/>
                      <a:pt x="1318" y="1964"/>
                    </a:cubicBezTo>
                    <a:cubicBezTo>
                      <a:pt x="1194" y="2163"/>
                      <a:pt x="1061" y="2387"/>
                      <a:pt x="937" y="2636"/>
                    </a:cubicBezTo>
                    <a:cubicBezTo>
                      <a:pt x="813" y="2884"/>
                      <a:pt x="689" y="3133"/>
                      <a:pt x="581" y="3381"/>
                    </a:cubicBezTo>
                    <a:cubicBezTo>
                      <a:pt x="473" y="3622"/>
                      <a:pt x="374" y="3862"/>
                      <a:pt x="291" y="4077"/>
                    </a:cubicBezTo>
                    <a:cubicBezTo>
                      <a:pt x="200" y="4301"/>
                      <a:pt x="142" y="4483"/>
                      <a:pt x="117" y="4632"/>
                    </a:cubicBezTo>
                    <a:cubicBezTo>
                      <a:pt x="84" y="5022"/>
                      <a:pt x="51" y="5328"/>
                      <a:pt x="34" y="5544"/>
                    </a:cubicBezTo>
                    <a:cubicBezTo>
                      <a:pt x="9" y="5759"/>
                      <a:pt x="1" y="5892"/>
                      <a:pt x="1" y="5933"/>
                    </a:cubicBezTo>
                    <a:cubicBezTo>
                      <a:pt x="1" y="6323"/>
                      <a:pt x="51" y="6662"/>
                      <a:pt x="142" y="6961"/>
                    </a:cubicBezTo>
                    <a:cubicBezTo>
                      <a:pt x="233" y="7259"/>
                      <a:pt x="349" y="7516"/>
                      <a:pt x="498" y="7715"/>
                    </a:cubicBezTo>
                    <a:cubicBezTo>
                      <a:pt x="639" y="7922"/>
                      <a:pt x="805" y="8079"/>
                      <a:pt x="970" y="8195"/>
                    </a:cubicBezTo>
                    <a:cubicBezTo>
                      <a:pt x="1144" y="8303"/>
                      <a:pt x="1318" y="8361"/>
                      <a:pt x="1492" y="8361"/>
                    </a:cubicBezTo>
                    <a:cubicBezTo>
                      <a:pt x="1608" y="8361"/>
                      <a:pt x="1766" y="8344"/>
                      <a:pt x="1940" y="8303"/>
                    </a:cubicBezTo>
                    <a:cubicBezTo>
                      <a:pt x="2122" y="8270"/>
                      <a:pt x="2329" y="8154"/>
                      <a:pt x="2553" y="7971"/>
                    </a:cubicBezTo>
                    <a:lnTo>
                      <a:pt x="2951" y="7648"/>
                    </a:lnTo>
                    <a:cubicBezTo>
                      <a:pt x="3067" y="7391"/>
                      <a:pt x="3166" y="7193"/>
                      <a:pt x="3241" y="7027"/>
                    </a:cubicBezTo>
                    <a:cubicBezTo>
                      <a:pt x="3315" y="6869"/>
                      <a:pt x="3373" y="6729"/>
                      <a:pt x="3415" y="6613"/>
                    </a:cubicBezTo>
                    <a:cubicBezTo>
                      <a:pt x="3448" y="6488"/>
                      <a:pt x="3473" y="6381"/>
                      <a:pt x="3489" y="6273"/>
                    </a:cubicBezTo>
                    <a:cubicBezTo>
                      <a:pt x="3506" y="6173"/>
                      <a:pt x="3514" y="6057"/>
                      <a:pt x="3514" y="5925"/>
                    </a:cubicBezTo>
                    <a:cubicBezTo>
                      <a:pt x="3514" y="5892"/>
                      <a:pt x="3514" y="5867"/>
                      <a:pt x="3506" y="5834"/>
                    </a:cubicBezTo>
                    <a:cubicBezTo>
                      <a:pt x="3506" y="5801"/>
                      <a:pt x="3506" y="5767"/>
                      <a:pt x="3506" y="5743"/>
                    </a:cubicBezTo>
                    <a:cubicBezTo>
                      <a:pt x="3489" y="5618"/>
                      <a:pt x="3464" y="5494"/>
                      <a:pt x="3439" y="5370"/>
                    </a:cubicBezTo>
                    <a:cubicBezTo>
                      <a:pt x="3406" y="5237"/>
                      <a:pt x="3373" y="5121"/>
                      <a:pt x="3340" y="5005"/>
                    </a:cubicBezTo>
                    <a:cubicBezTo>
                      <a:pt x="3299" y="4898"/>
                      <a:pt x="3257" y="4798"/>
                      <a:pt x="3207" y="4715"/>
                    </a:cubicBezTo>
                    <a:cubicBezTo>
                      <a:pt x="3166" y="4632"/>
                      <a:pt x="3116" y="4574"/>
                      <a:pt x="3075" y="4550"/>
                    </a:cubicBezTo>
                    <a:cubicBezTo>
                      <a:pt x="3025" y="4533"/>
                      <a:pt x="2959" y="4492"/>
                      <a:pt x="2876" y="4442"/>
                    </a:cubicBezTo>
                    <a:cubicBezTo>
                      <a:pt x="2793" y="4392"/>
                      <a:pt x="2694" y="4334"/>
                      <a:pt x="2594" y="4284"/>
                    </a:cubicBezTo>
                    <a:cubicBezTo>
                      <a:pt x="2487" y="4226"/>
                      <a:pt x="2387" y="4177"/>
                      <a:pt x="2279" y="4127"/>
                    </a:cubicBezTo>
                    <a:cubicBezTo>
                      <a:pt x="2172" y="4077"/>
                      <a:pt x="2081" y="4052"/>
                      <a:pt x="1989" y="4052"/>
                    </a:cubicBezTo>
                    <a:cubicBezTo>
                      <a:pt x="1931" y="4052"/>
                      <a:pt x="1849" y="4061"/>
                      <a:pt x="1766" y="4077"/>
                    </a:cubicBezTo>
                    <a:cubicBezTo>
                      <a:pt x="1675" y="4094"/>
                      <a:pt x="1583" y="4110"/>
                      <a:pt x="1484" y="4144"/>
                    </a:cubicBezTo>
                    <a:cubicBezTo>
                      <a:pt x="1385" y="4168"/>
                      <a:pt x="1285" y="4202"/>
                      <a:pt x="1186" y="4235"/>
                    </a:cubicBezTo>
                    <a:cubicBezTo>
                      <a:pt x="1086" y="4268"/>
                      <a:pt x="995" y="4301"/>
                      <a:pt x="929" y="4334"/>
                    </a:cubicBezTo>
                    <a:cubicBezTo>
                      <a:pt x="962" y="4210"/>
                      <a:pt x="1012" y="4052"/>
                      <a:pt x="1078" y="3887"/>
                    </a:cubicBezTo>
                    <a:cubicBezTo>
                      <a:pt x="1144" y="3721"/>
                      <a:pt x="1235" y="3539"/>
                      <a:pt x="1351" y="3340"/>
                    </a:cubicBezTo>
                    <a:lnTo>
                      <a:pt x="1749" y="2644"/>
                    </a:lnTo>
                    <a:lnTo>
                      <a:pt x="2163" y="2122"/>
                    </a:lnTo>
                    <a:cubicBezTo>
                      <a:pt x="2255" y="2006"/>
                      <a:pt x="2337" y="1915"/>
                      <a:pt x="2420" y="1840"/>
                    </a:cubicBezTo>
                    <a:cubicBezTo>
                      <a:pt x="2495" y="1766"/>
                      <a:pt x="2561" y="1708"/>
                      <a:pt x="2619" y="1658"/>
                    </a:cubicBezTo>
                    <a:cubicBezTo>
                      <a:pt x="2851" y="1409"/>
                      <a:pt x="3033" y="1210"/>
                      <a:pt x="3158" y="1061"/>
                    </a:cubicBezTo>
                    <a:cubicBezTo>
                      <a:pt x="3282" y="920"/>
                      <a:pt x="3373" y="804"/>
                      <a:pt x="3431" y="722"/>
                    </a:cubicBezTo>
                    <a:cubicBezTo>
                      <a:pt x="3481" y="631"/>
                      <a:pt x="3514" y="573"/>
                      <a:pt x="3522" y="539"/>
                    </a:cubicBezTo>
                    <a:cubicBezTo>
                      <a:pt x="3531" y="498"/>
                      <a:pt x="3531" y="465"/>
                      <a:pt x="3531" y="423"/>
                    </a:cubicBezTo>
                    <a:cubicBezTo>
                      <a:pt x="3531" y="225"/>
                      <a:pt x="3431" y="84"/>
                      <a:pt x="3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 name="Google Shape;187;p23"/>
            <p:cNvGrpSpPr/>
            <p:nvPr/>
          </p:nvGrpSpPr>
          <p:grpSpPr>
            <a:xfrm rot="-751531">
              <a:off x="1249419" y="3167665"/>
              <a:ext cx="254604" cy="620440"/>
              <a:chOff x="4702300" y="3666000"/>
              <a:chExt cx="337100" cy="821475"/>
            </a:xfrm>
          </p:grpSpPr>
          <p:sp>
            <p:nvSpPr>
              <p:cNvPr id="188" name="Google Shape;188;p23"/>
              <p:cNvSpPr/>
              <p:nvPr/>
            </p:nvSpPr>
            <p:spPr>
              <a:xfrm>
                <a:off x="4732375" y="3738200"/>
                <a:ext cx="39850" cy="77400"/>
              </a:xfrm>
              <a:custGeom>
                <a:avLst/>
                <a:gdLst/>
                <a:ahLst/>
                <a:cxnLst/>
                <a:rect l="l" t="t" r="r" b="b"/>
                <a:pathLst>
                  <a:path w="1594" h="3096" extrusionOk="0">
                    <a:moveTo>
                      <a:pt x="1463" y="1"/>
                    </a:moveTo>
                    <a:cubicBezTo>
                      <a:pt x="1417" y="1"/>
                      <a:pt x="1371" y="16"/>
                      <a:pt x="1325" y="62"/>
                    </a:cubicBezTo>
                    <a:cubicBezTo>
                      <a:pt x="1318" y="146"/>
                      <a:pt x="1295" y="238"/>
                      <a:pt x="1264" y="346"/>
                    </a:cubicBezTo>
                    <a:cubicBezTo>
                      <a:pt x="1226" y="445"/>
                      <a:pt x="1188" y="552"/>
                      <a:pt x="1157" y="652"/>
                    </a:cubicBezTo>
                    <a:cubicBezTo>
                      <a:pt x="1119" y="790"/>
                      <a:pt x="1080" y="920"/>
                      <a:pt x="1042" y="1043"/>
                    </a:cubicBezTo>
                    <a:cubicBezTo>
                      <a:pt x="1004" y="1173"/>
                      <a:pt x="973" y="1257"/>
                      <a:pt x="950" y="1288"/>
                    </a:cubicBezTo>
                    <a:cubicBezTo>
                      <a:pt x="927" y="1273"/>
                      <a:pt x="889" y="1242"/>
                      <a:pt x="850" y="1196"/>
                    </a:cubicBezTo>
                    <a:cubicBezTo>
                      <a:pt x="812" y="1150"/>
                      <a:pt x="774" y="1096"/>
                      <a:pt x="728" y="1043"/>
                    </a:cubicBezTo>
                    <a:cubicBezTo>
                      <a:pt x="690" y="989"/>
                      <a:pt x="644" y="936"/>
                      <a:pt x="613" y="882"/>
                    </a:cubicBezTo>
                    <a:cubicBezTo>
                      <a:pt x="575" y="828"/>
                      <a:pt x="552" y="798"/>
                      <a:pt x="536" y="775"/>
                    </a:cubicBezTo>
                    <a:cubicBezTo>
                      <a:pt x="529" y="759"/>
                      <a:pt x="506" y="721"/>
                      <a:pt x="475" y="660"/>
                    </a:cubicBezTo>
                    <a:cubicBezTo>
                      <a:pt x="437" y="598"/>
                      <a:pt x="406" y="537"/>
                      <a:pt x="360" y="468"/>
                    </a:cubicBezTo>
                    <a:cubicBezTo>
                      <a:pt x="322" y="399"/>
                      <a:pt x="284" y="338"/>
                      <a:pt x="238" y="284"/>
                    </a:cubicBezTo>
                    <a:cubicBezTo>
                      <a:pt x="199" y="231"/>
                      <a:pt x="161" y="200"/>
                      <a:pt x="138" y="200"/>
                    </a:cubicBezTo>
                    <a:cubicBezTo>
                      <a:pt x="92" y="200"/>
                      <a:pt x="61" y="223"/>
                      <a:pt x="38" y="269"/>
                    </a:cubicBezTo>
                    <a:cubicBezTo>
                      <a:pt x="8" y="315"/>
                      <a:pt x="0" y="361"/>
                      <a:pt x="0" y="407"/>
                    </a:cubicBezTo>
                    <a:cubicBezTo>
                      <a:pt x="0" y="422"/>
                      <a:pt x="0" y="430"/>
                      <a:pt x="0" y="438"/>
                    </a:cubicBezTo>
                    <a:cubicBezTo>
                      <a:pt x="77" y="606"/>
                      <a:pt x="138" y="721"/>
                      <a:pt x="176" y="790"/>
                    </a:cubicBezTo>
                    <a:cubicBezTo>
                      <a:pt x="215" y="867"/>
                      <a:pt x="253" y="920"/>
                      <a:pt x="284" y="951"/>
                    </a:cubicBezTo>
                    <a:cubicBezTo>
                      <a:pt x="314" y="989"/>
                      <a:pt x="337" y="1027"/>
                      <a:pt x="368" y="1058"/>
                    </a:cubicBezTo>
                    <a:cubicBezTo>
                      <a:pt x="398" y="1096"/>
                      <a:pt x="437" y="1158"/>
                      <a:pt x="490" y="1250"/>
                    </a:cubicBezTo>
                    <a:cubicBezTo>
                      <a:pt x="513" y="1265"/>
                      <a:pt x="544" y="1288"/>
                      <a:pt x="567" y="1326"/>
                    </a:cubicBezTo>
                    <a:cubicBezTo>
                      <a:pt x="598" y="1365"/>
                      <a:pt x="628" y="1395"/>
                      <a:pt x="659" y="1433"/>
                    </a:cubicBezTo>
                    <a:cubicBezTo>
                      <a:pt x="690" y="1472"/>
                      <a:pt x="720" y="1510"/>
                      <a:pt x="751" y="1548"/>
                    </a:cubicBezTo>
                    <a:cubicBezTo>
                      <a:pt x="774" y="1579"/>
                      <a:pt x="797" y="1610"/>
                      <a:pt x="820" y="1617"/>
                    </a:cubicBezTo>
                    <a:cubicBezTo>
                      <a:pt x="812" y="1663"/>
                      <a:pt x="797" y="1725"/>
                      <a:pt x="766" y="1794"/>
                    </a:cubicBezTo>
                    <a:cubicBezTo>
                      <a:pt x="736" y="1863"/>
                      <a:pt x="705" y="1939"/>
                      <a:pt x="674" y="2008"/>
                    </a:cubicBezTo>
                    <a:cubicBezTo>
                      <a:pt x="644" y="2085"/>
                      <a:pt x="621" y="2154"/>
                      <a:pt x="598" y="2215"/>
                    </a:cubicBezTo>
                    <a:cubicBezTo>
                      <a:pt x="567" y="2276"/>
                      <a:pt x="552" y="2322"/>
                      <a:pt x="544" y="2360"/>
                    </a:cubicBezTo>
                    <a:lnTo>
                      <a:pt x="276" y="2889"/>
                    </a:lnTo>
                    <a:cubicBezTo>
                      <a:pt x="261" y="2912"/>
                      <a:pt x="261" y="2927"/>
                      <a:pt x="261" y="2950"/>
                    </a:cubicBezTo>
                    <a:cubicBezTo>
                      <a:pt x="261" y="2989"/>
                      <a:pt x="276" y="3027"/>
                      <a:pt x="307" y="3050"/>
                    </a:cubicBezTo>
                    <a:cubicBezTo>
                      <a:pt x="337" y="3081"/>
                      <a:pt x="368" y="3096"/>
                      <a:pt x="406" y="3096"/>
                    </a:cubicBezTo>
                    <a:cubicBezTo>
                      <a:pt x="421" y="3096"/>
                      <a:pt x="444" y="3088"/>
                      <a:pt x="460" y="3081"/>
                    </a:cubicBezTo>
                    <a:cubicBezTo>
                      <a:pt x="513" y="3004"/>
                      <a:pt x="559" y="2943"/>
                      <a:pt x="590" y="2881"/>
                    </a:cubicBezTo>
                    <a:cubicBezTo>
                      <a:pt x="621" y="2828"/>
                      <a:pt x="651" y="2766"/>
                      <a:pt x="667" y="2713"/>
                    </a:cubicBezTo>
                    <a:cubicBezTo>
                      <a:pt x="690" y="2659"/>
                      <a:pt x="713" y="2606"/>
                      <a:pt x="743" y="2544"/>
                    </a:cubicBezTo>
                    <a:cubicBezTo>
                      <a:pt x="766" y="2483"/>
                      <a:pt x="805" y="2414"/>
                      <a:pt x="843" y="2330"/>
                    </a:cubicBezTo>
                    <a:cubicBezTo>
                      <a:pt x="873" y="2223"/>
                      <a:pt x="912" y="2115"/>
                      <a:pt x="965" y="2008"/>
                    </a:cubicBezTo>
                    <a:cubicBezTo>
                      <a:pt x="1019" y="1908"/>
                      <a:pt x="1073" y="1801"/>
                      <a:pt x="1126" y="1686"/>
                    </a:cubicBezTo>
                    <a:cubicBezTo>
                      <a:pt x="1180" y="1579"/>
                      <a:pt x="1234" y="1464"/>
                      <a:pt x="1279" y="1342"/>
                    </a:cubicBezTo>
                    <a:cubicBezTo>
                      <a:pt x="1325" y="1219"/>
                      <a:pt x="1356" y="1089"/>
                      <a:pt x="1371" y="943"/>
                    </a:cubicBezTo>
                    <a:cubicBezTo>
                      <a:pt x="1402" y="844"/>
                      <a:pt x="1433" y="767"/>
                      <a:pt x="1456" y="698"/>
                    </a:cubicBezTo>
                    <a:cubicBezTo>
                      <a:pt x="1486" y="629"/>
                      <a:pt x="1509" y="568"/>
                      <a:pt x="1525" y="507"/>
                    </a:cubicBezTo>
                    <a:cubicBezTo>
                      <a:pt x="1548" y="445"/>
                      <a:pt x="1563" y="392"/>
                      <a:pt x="1578" y="330"/>
                    </a:cubicBezTo>
                    <a:cubicBezTo>
                      <a:pt x="1586" y="277"/>
                      <a:pt x="1594" y="208"/>
                      <a:pt x="1594" y="139"/>
                    </a:cubicBezTo>
                    <a:cubicBezTo>
                      <a:pt x="1586" y="47"/>
                      <a:pt x="1540" y="1"/>
                      <a:pt x="1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23"/>
              <p:cNvSpPr/>
              <p:nvPr/>
            </p:nvSpPr>
            <p:spPr>
              <a:xfrm>
                <a:off x="4834650" y="3767900"/>
                <a:ext cx="9600" cy="716325"/>
              </a:xfrm>
              <a:custGeom>
                <a:avLst/>
                <a:gdLst/>
                <a:ahLst/>
                <a:cxnLst/>
                <a:rect l="l" t="t" r="r" b="b"/>
                <a:pathLst>
                  <a:path w="384" h="28653" extrusionOk="0">
                    <a:moveTo>
                      <a:pt x="192" y="0"/>
                    </a:moveTo>
                    <a:cubicBezTo>
                      <a:pt x="84" y="0"/>
                      <a:pt x="0" y="85"/>
                      <a:pt x="0" y="192"/>
                    </a:cubicBezTo>
                    <a:lnTo>
                      <a:pt x="0" y="28461"/>
                    </a:lnTo>
                    <a:cubicBezTo>
                      <a:pt x="0" y="28568"/>
                      <a:pt x="84" y="28652"/>
                      <a:pt x="192" y="28652"/>
                    </a:cubicBezTo>
                    <a:cubicBezTo>
                      <a:pt x="299" y="28652"/>
                      <a:pt x="383" y="28568"/>
                      <a:pt x="383" y="28461"/>
                    </a:cubicBezTo>
                    <a:lnTo>
                      <a:pt x="383" y="192"/>
                    </a:lnTo>
                    <a:cubicBezTo>
                      <a:pt x="383" y="85"/>
                      <a:pt x="299"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3"/>
              <p:cNvSpPr/>
              <p:nvPr/>
            </p:nvSpPr>
            <p:spPr>
              <a:xfrm>
                <a:off x="4809750" y="3717725"/>
                <a:ext cx="61100" cy="79700"/>
              </a:xfrm>
              <a:custGeom>
                <a:avLst/>
                <a:gdLst/>
                <a:ahLst/>
                <a:cxnLst/>
                <a:rect l="l" t="t" r="r" b="b"/>
                <a:pathLst>
                  <a:path w="2444" h="3188" extrusionOk="0">
                    <a:moveTo>
                      <a:pt x="1272" y="0"/>
                    </a:moveTo>
                    <a:cubicBezTo>
                      <a:pt x="1195" y="0"/>
                      <a:pt x="1126" y="46"/>
                      <a:pt x="1096" y="123"/>
                    </a:cubicBezTo>
                    <a:lnTo>
                      <a:pt x="38" y="2927"/>
                    </a:lnTo>
                    <a:cubicBezTo>
                      <a:pt x="0" y="3026"/>
                      <a:pt x="54" y="3133"/>
                      <a:pt x="153" y="3172"/>
                    </a:cubicBezTo>
                    <a:cubicBezTo>
                      <a:pt x="175" y="3179"/>
                      <a:pt x="197" y="3186"/>
                      <a:pt x="219" y="3187"/>
                    </a:cubicBezTo>
                    <a:lnTo>
                      <a:pt x="219" y="3187"/>
                    </a:lnTo>
                    <a:cubicBezTo>
                      <a:pt x="294" y="3185"/>
                      <a:pt x="368" y="3132"/>
                      <a:pt x="399" y="3065"/>
                    </a:cubicBezTo>
                    <a:lnTo>
                      <a:pt x="1272" y="736"/>
                    </a:lnTo>
                    <a:lnTo>
                      <a:pt x="2046" y="2850"/>
                    </a:lnTo>
                    <a:cubicBezTo>
                      <a:pt x="2075" y="2921"/>
                      <a:pt x="2147" y="2970"/>
                      <a:pt x="2224" y="2970"/>
                    </a:cubicBezTo>
                    <a:cubicBezTo>
                      <a:pt x="2246" y="2970"/>
                      <a:pt x="2269" y="2966"/>
                      <a:pt x="2291" y="2957"/>
                    </a:cubicBezTo>
                    <a:cubicBezTo>
                      <a:pt x="2390" y="2927"/>
                      <a:pt x="2444" y="2812"/>
                      <a:pt x="2406" y="2712"/>
                    </a:cubicBezTo>
                    <a:lnTo>
                      <a:pt x="1456" y="123"/>
                    </a:lnTo>
                    <a:cubicBezTo>
                      <a:pt x="1425" y="46"/>
                      <a:pt x="1356" y="0"/>
                      <a:pt x="1272" y="0"/>
                    </a:cubicBezTo>
                    <a:close/>
                    <a:moveTo>
                      <a:pt x="219" y="3187"/>
                    </a:moveTo>
                    <a:cubicBezTo>
                      <a:pt x="217" y="3187"/>
                      <a:pt x="216" y="3187"/>
                      <a:pt x="215" y="3187"/>
                    </a:cubicBezTo>
                    <a:lnTo>
                      <a:pt x="222" y="3187"/>
                    </a:lnTo>
                    <a:cubicBezTo>
                      <a:pt x="221" y="3187"/>
                      <a:pt x="220" y="3187"/>
                      <a:pt x="219" y="31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23"/>
              <p:cNvSpPr/>
              <p:nvPr/>
            </p:nvSpPr>
            <p:spPr>
              <a:xfrm>
                <a:off x="4723175" y="4095400"/>
                <a:ext cx="265475" cy="9400"/>
              </a:xfrm>
              <a:custGeom>
                <a:avLst/>
                <a:gdLst/>
                <a:ahLst/>
                <a:cxnLst/>
                <a:rect l="l" t="t" r="r" b="b"/>
                <a:pathLst>
                  <a:path w="10619" h="376" extrusionOk="0">
                    <a:moveTo>
                      <a:pt x="192" y="1"/>
                    </a:moveTo>
                    <a:cubicBezTo>
                      <a:pt x="92" y="1"/>
                      <a:pt x="0" y="85"/>
                      <a:pt x="0" y="192"/>
                    </a:cubicBezTo>
                    <a:cubicBezTo>
                      <a:pt x="0" y="292"/>
                      <a:pt x="92" y="376"/>
                      <a:pt x="192" y="376"/>
                    </a:cubicBezTo>
                    <a:lnTo>
                      <a:pt x="10435" y="376"/>
                    </a:lnTo>
                    <a:cubicBezTo>
                      <a:pt x="10534" y="376"/>
                      <a:pt x="10618" y="292"/>
                      <a:pt x="10618" y="192"/>
                    </a:cubicBezTo>
                    <a:cubicBezTo>
                      <a:pt x="10618" y="85"/>
                      <a:pt x="10534" y="1"/>
                      <a:pt x="10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3"/>
              <p:cNvSpPr/>
              <p:nvPr/>
            </p:nvSpPr>
            <p:spPr>
              <a:xfrm>
                <a:off x="4958750" y="4071125"/>
                <a:ext cx="80275" cy="59725"/>
              </a:xfrm>
              <a:custGeom>
                <a:avLst/>
                <a:gdLst/>
                <a:ahLst/>
                <a:cxnLst/>
                <a:rect l="l" t="t" r="r" b="b"/>
                <a:pathLst>
                  <a:path w="3211" h="2389" extrusionOk="0">
                    <a:moveTo>
                      <a:pt x="213" y="1"/>
                    </a:moveTo>
                    <a:cubicBezTo>
                      <a:pt x="137" y="1"/>
                      <a:pt x="68" y="45"/>
                      <a:pt x="39" y="121"/>
                    </a:cubicBezTo>
                    <a:cubicBezTo>
                      <a:pt x="0" y="221"/>
                      <a:pt x="46" y="328"/>
                      <a:pt x="146" y="366"/>
                    </a:cubicBezTo>
                    <a:lnTo>
                      <a:pt x="2467" y="1247"/>
                    </a:lnTo>
                    <a:lnTo>
                      <a:pt x="360" y="2021"/>
                    </a:lnTo>
                    <a:cubicBezTo>
                      <a:pt x="261" y="2052"/>
                      <a:pt x="215" y="2167"/>
                      <a:pt x="246" y="2266"/>
                    </a:cubicBezTo>
                    <a:cubicBezTo>
                      <a:pt x="276" y="2343"/>
                      <a:pt x="353" y="2389"/>
                      <a:pt x="429" y="2389"/>
                    </a:cubicBezTo>
                    <a:cubicBezTo>
                      <a:pt x="445" y="2389"/>
                      <a:pt x="468" y="2381"/>
                      <a:pt x="491" y="2374"/>
                    </a:cubicBezTo>
                    <a:lnTo>
                      <a:pt x="3080" y="1424"/>
                    </a:lnTo>
                    <a:cubicBezTo>
                      <a:pt x="3157" y="1401"/>
                      <a:pt x="3210" y="1324"/>
                      <a:pt x="3210" y="1247"/>
                    </a:cubicBezTo>
                    <a:cubicBezTo>
                      <a:pt x="3210" y="1171"/>
                      <a:pt x="3157" y="1094"/>
                      <a:pt x="3088" y="1071"/>
                    </a:cubicBezTo>
                    <a:lnTo>
                      <a:pt x="284" y="14"/>
                    </a:lnTo>
                    <a:cubicBezTo>
                      <a:pt x="260" y="5"/>
                      <a:pt x="236"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3"/>
              <p:cNvSpPr/>
              <p:nvPr/>
            </p:nvSpPr>
            <p:spPr>
              <a:xfrm>
                <a:off x="4702300" y="3666000"/>
                <a:ext cx="274275" cy="821475"/>
              </a:xfrm>
              <a:custGeom>
                <a:avLst/>
                <a:gdLst/>
                <a:ahLst/>
                <a:cxnLst/>
                <a:rect l="l" t="t" r="r" b="b"/>
                <a:pathLst>
                  <a:path w="10971" h="32859" extrusionOk="0">
                    <a:moveTo>
                      <a:pt x="10450" y="1"/>
                    </a:moveTo>
                    <a:cubicBezTo>
                      <a:pt x="10343" y="8"/>
                      <a:pt x="10258" y="93"/>
                      <a:pt x="10266" y="200"/>
                    </a:cubicBezTo>
                    <a:cubicBezTo>
                      <a:pt x="10266" y="338"/>
                      <a:pt x="10580" y="14013"/>
                      <a:pt x="5386" y="17353"/>
                    </a:cubicBezTo>
                    <a:cubicBezTo>
                      <a:pt x="0" y="20816"/>
                      <a:pt x="927" y="32200"/>
                      <a:pt x="966" y="32682"/>
                    </a:cubicBezTo>
                    <a:cubicBezTo>
                      <a:pt x="973" y="32782"/>
                      <a:pt x="1058" y="32859"/>
                      <a:pt x="1157" y="32859"/>
                    </a:cubicBezTo>
                    <a:lnTo>
                      <a:pt x="1172" y="32859"/>
                    </a:lnTo>
                    <a:cubicBezTo>
                      <a:pt x="1280" y="32843"/>
                      <a:pt x="1356" y="32751"/>
                      <a:pt x="1349" y="32652"/>
                    </a:cubicBezTo>
                    <a:cubicBezTo>
                      <a:pt x="1341" y="32537"/>
                      <a:pt x="399" y="21007"/>
                      <a:pt x="5593" y="17675"/>
                    </a:cubicBezTo>
                    <a:cubicBezTo>
                      <a:pt x="10971" y="14219"/>
                      <a:pt x="10657" y="759"/>
                      <a:pt x="10641" y="185"/>
                    </a:cubicBezTo>
                    <a:cubicBezTo>
                      <a:pt x="10641" y="85"/>
                      <a:pt x="10542" y="1"/>
                      <a:pt x="10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23"/>
              <p:cNvSpPr/>
              <p:nvPr/>
            </p:nvSpPr>
            <p:spPr>
              <a:xfrm>
                <a:off x="4778725" y="4027975"/>
                <a:ext cx="31050" cy="50225"/>
              </a:xfrm>
              <a:custGeom>
                <a:avLst/>
                <a:gdLst/>
                <a:ahLst/>
                <a:cxnLst/>
                <a:rect l="l" t="t" r="r" b="b"/>
                <a:pathLst>
                  <a:path w="1242" h="2009" extrusionOk="0">
                    <a:moveTo>
                      <a:pt x="789" y="246"/>
                    </a:moveTo>
                    <a:cubicBezTo>
                      <a:pt x="827" y="246"/>
                      <a:pt x="866" y="261"/>
                      <a:pt x="896" y="300"/>
                    </a:cubicBezTo>
                    <a:cubicBezTo>
                      <a:pt x="927" y="338"/>
                      <a:pt x="950" y="384"/>
                      <a:pt x="973" y="445"/>
                    </a:cubicBezTo>
                    <a:cubicBezTo>
                      <a:pt x="996" y="499"/>
                      <a:pt x="1011" y="568"/>
                      <a:pt x="1027" y="637"/>
                    </a:cubicBezTo>
                    <a:cubicBezTo>
                      <a:pt x="1034" y="713"/>
                      <a:pt x="1042" y="782"/>
                      <a:pt x="1042" y="851"/>
                    </a:cubicBezTo>
                    <a:cubicBezTo>
                      <a:pt x="1042" y="974"/>
                      <a:pt x="1027" y="1089"/>
                      <a:pt x="996" y="1204"/>
                    </a:cubicBezTo>
                    <a:cubicBezTo>
                      <a:pt x="950" y="1380"/>
                      <a:pt x="889" y="1510"/>
                      <a:pt x="820" y="1610"/>
                    </a:cubicBezTo>
                    <a:cubicBezTo>
                      <a:pt x="751" y="1702"/>
                      <a:pt x="674" y="1748"/>
                      <a:pt x="590" y="1748"/>
                    </a:cubicBezTo>
                    <a:cubicBezTo>
                      <a:pt x="475" y="1748"/>
                      <a:pt x="368" y="1640"/>
                      <a:pt x="268" y="1411"/>
                    </a:cubicBezTo>
                    <a:lnTo>
                      <a:pt x="238" y="1234"/>
                    </a:lnTo>
                    <a:cubicBezTo>
                      <a:pt x="222" y="1127"/>
                      <a:pt x="215" y="1043"/>
                      <a:pt x="215" y="974"/>
                    </a:cubicBezTo>
                    <a:cubicBezTo>
                      <a:pt x="215" y="890"/>
                      <a:pt x="222" y="813"/>
                      <a:pt x="245" y="752"/>
                    </a:cubicBezTo>
                    <a:cubicBezTo>
                      <a:pt x="345" y="415"/>
                      <a:pt x="529" y="246"/>
                      <a:pt x="789" y="246"/>
                    </a:cubicBezTo>
                    <a:close/>
                    <a:moveTo>
                      <a:pt x="804" y="1"/>
                    </a:moveTo>
                    <a:cubicBezTo>
                      <a:pt x="781" y="1"/>
                      <a:pt x="751" y="1"/>
                      <a:pt x="713" y="9"/>
                    </a:cubicBezTo>
                    <a:cubicBezTo>
                      <a:pt x="682" y="9"/>
                      <a:pt x="644" y="16"/>
                      <a:pt x="598" y="32"/>
                    </a:cubicBezTo>
                    <a:cubicBezTo>
                      <a:pt x="559" y="47"/>
                      <a:pt x="513" y="70"/>
                      <a:pt x="460" y="93"/>
                    </a:cubicBezTo>
                    <a:cubicBezTo>
                      <a:pt x="414" y="123"/>
                      <a:pt x="360" y="169"/>
                      <a:pt x="314" y="223"/>
                    </a:cubicBezTo>
                    <a:cubicBezTo>
                      <a:pt x="199" y="346"/>
                      <a:pt x="115" y="468"/>
                      <a:pt x="69" y="591"/>
                    </a:cubicBezTo>
                    <a:cubicBezTo>
                      <a:pt x="23" y="713"/>
                      <a:pt x="0" y="844"/>
                      <a:pt x="0" y="982"/>
                    </a:cubicBezTo>
                    <a:cubicBezTo>
                      <a:pt x="0" y="1096"/>
                      <a:pt x="23" y="1227"/>
                      <a:pt x="54" y="1365"/>
                    </a:cubicBezTo>
                    <a:cubicBezTo>
                      <a:pt x="61" y="1456"/>
                      <a:pt x="84" y="1541"/>
                      <a:pt x="123" y="1617"/>
                    </a:cubicBezTo>
                    <a:cubicBezTo>
                      <a:pt x="161" y="1694"/>
                      <a:pt x="207" y="1763"/>
                      <a:pt x="253" y="1824"/>
                    </a:cubicBezTo>
                    <a:cubicBezTo>
                      <a:pt x="307" y="1878"/>
                      <a:pt x="360" y="1924"/>
                      <a:pt x="421" y="1962"/>
                    </a:cubicBezTo>
                    <a:cubicBezTo>
                      <a:pt x="483" y="1993"/>
                      <a:pt x="536" y="2008"/>
                      <a:pt x="590" y="2008"/>
                    </a:cubicBezTo>
                    <a:lnTo>
                      <a:pt x="682" y="2008"/>
                    </a:lnTo>
                    <a:cubicBezTo>
                      <a:pt x="705" y="2000"/>
                      <a:pt x="728" y="1993"/>
                      <a:pt x="759" y="1977"/>
                    </a:cubicBezTo>
                    <a:cubicBezTo>
                      <a:pt x="781" y="1962"/>
                      <a:pt x="812" y="1939"/>
                      <a:pt x="850" y="1901"/>
                    </a:cubicBezTo>
                    <a:cubicBezTo>
                      <a:pt x="889" y="1870"/>
                      <a:pt x="942" y="1824"/>
                      <a:pt x="1004" y="1755"/>
                    </a:cubicBezTo>
                    <a:cubicBezTo>
                      <a:pt x="1027" y="1717"/>
                      <a:pt x="1050" y="1663"/>
                      <a:pt x="1080" y="1594"/>
                    </a:cubicBezTo>
                    <a:cubicBezTo>
                      <a:pt x="1103" y="1533"/>
                      <a:pt x="1134" y="1456"/>
                      <a:pt x="1149" y="1380"/>
                    </a:cubicBezTo>
                    <a:cubicBezTo>
                      <a:pt x="1172" y="1303"/>
                      <a:pt x="1195" y="1227"/>
                      <a:pt x="1210" y="1150"/>
                    </a:cubicBezTo>
                    <a:cubicBezTo>
                      <a:pt x="1226" y="1073"/>
                      <a:pt x="1233" y="1004"/>
                      <a:pt x="1241" y="943"/>
                    </a:cubicBezTo>
                    <a:cubicBezTo>
                      <a:pt x="1233" y="759"/>
                      <a:pt x="1218" y="614"/>
                      <a:pt x="1203" y="491"/>
                    </a:cubicBezTo>
                    <a:cubicBezTo>
                      <a:pt x="1180" y="369"/>
                      <a:pt x="1157" y="269"/>
                      <a:pt x="1126" y="200"/>
                    </a:cubicBezTo>
                    <a:cubicBezTo>
                      <a:pt x="1088" y="131"/>
                      <a:pt x="1050" y="78"/>
                      <a:pt x="996" y="47"/>
                    </a:cubicBezTo>
                    <a:cubicBezTo>
                      <a:pt x="942" y="16"/>
                      <a:pt x="881"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3"/>
              <p:cNvSpPr/>
              <p:nvPr/>
            </p:nvSpPr>
            <p:spPr>
              <a:xfrm>
                <a:off x="5001275" y="3993125"/>
                <a:ext cx="38125" cy="54225"/>
              </a:xfrm>
              <a:custGeom>
                <a:avLst/>
                <a:gdLst/>
                <a:ahLst/>
                <a:cxnLst/>
                <a:rect l="l" t="t" r="r" b="b"/>
                <a:pathLst>
                  <a:path w="1525" h="2169" extrusionOk="0">
                    <a:moveTo>
                      <a:pt x="1195" y="1"/>
                    </a:moveTo>
                    <a:cubicBezTo>
                      <a:pt x="1165" y="1"/>
                      <a:pt x="1134" y="24"/>
                      <a:pt x="1096" y="70"/>
                    </a:cubicBezTo>
                    <a:cubicBezTo>
                      <a:pt x="1065" y="116"/>
                      <a:pt x="1019" y="192"/>
                      <a:pt x="965" y="292"/>
                    </a:cubicBezTo>
                    <a:cubicBezTo>
                      <a:pt x="965" y="292"/>
                      <a:pt x="958" y="299"/>
                      <a:pt x="950" y="315"/>
                    </a:cubicBezTo>
                    <a:cubicBezTo>
                      <a:pt x="942" y="338"/>
                      <a:pt x="927" y="361"/>
                      <a:pt x="912" y="391"/>
                    </a:cubicBezTo>
                    <a:cubicBezTo>
                      <a:pt x="896" y="414"/>
                      <a:pt x="873" y="453"/>
                      <a:pt x="843" y="491"/>
                    </a:cubicBezTo>
                    <a:cubicBezTo>
                      <a:pt x="820" y="529"/>
                      <a:pt x="789" y="568"/>
                      <a:pt x="751" y="606"/>
                    </a:cubicBezTo>
                    <a:cubicBezTo>
                      <a:pt x="751" y="598"/>
                      <a:pt x="728" y="583"/>
                      <a:pt x="705" y="560"/>
                    </a:cubicBezTo>
                    <a:cubicBezTo>
                      <a:pt x="674" y="529"/>
                      <a:pt x="636" y="499"/>
                      <a:pt x="605" y="460"/>
                    </a:cubicBezTo>
                    <a:cubicBezTo>
                      <a:pt x="567" y="422"/>
                      <a:pt x="529" y="384"/>
                      <a:pt x="490" y="345"/>
                    </a:cubicBezTo>
                    <a:cubicBezTo>
                      <a:pt x="460" y="307"/>
                      <a:pt x="437" y="276"/>
                      <a:pt x="421" y="253"/>
                    </a:cubicBezTo>
                    <a:lnTo>
                      <a:pt x="207" y="31"/>
                    </a:lnTo>
                    <a:cubicBezTo>
                      <a:pt x="184" y="16"/>
                      <a:pt x="161" y="8"/>
                      <a:pt x="138" y="8"/>
                    </a:cubicBezTo>
                    <a:cubicBezTo>
                      <a:pt x="46" y="8"/>
                      <a:pt x="0" y="70"/>
                      <a:pt x="0" y="192"/>
                    </a:cubicBezTo>
                    <a:cubicBezTo>
                      <a:pt x="0" y="238"/>
                      <a:pt x="15" y="276"/>
                      <a:pt x="38" y="307"/>
                    </a:cubicBezTo>
                    <a:cubicBezTo>
                      <a:pt x="61" y="338"/>
                      <a:pt x="100" y="384"/>
                      <a:pt x="161" y="430"/>
                    </a:cubicBezTo>
                    <a:cubicBezTo>
                      <a:pt x="230" y="499"/>
                      <a:pt x="291" y="552"/>
                      <a:pt x="330" y="598"/>
                    </a:cubicBezTo>
                    <a:cubicBezTo>
                      <a:pt x="375" y="644"/>
                      <a:pt x="406" y="682"/>
                      <a:pt x="437" y="721"/>
                    </a:cubicBezTo>
                    <a:cubicBezTo>
                      <a:pt x="467" y="751"/>
                      <a:pt x="490" y="782"/>
                      <a:pt x="506" y="805"/>
                    </a:cubicBezTo>
                    <a:cubicBezTo>
                      <a:pt x="529" y="828"/>
                      <a:pt x="552" y="851"/>
                      <a:pt x="582" y="882"/>
                    </a:cubicBezTo>
                    <a:cubicBezTo>
                      <a:pt x="521" y="981"/>
                      <a:pt x="475" y="1073"/>
                      <a:pt x="429" y="1142"/>
                    </a:cubicBezTo>
                    <a:cubicBezTo>
                      <a:pt x="391" y="1219"/>
                      <a:pt x="352" y="1280"/>
                      <a:pt x="322" y="1334"/>
                    </a:cubicBezTo>
                    <a:cubicBezTo>
                      <a:pt x="291" y="1387"/>
                      <a:pt x="268" y="1433"/>
                      <a:pt x="238" y="1479"/>
                    </a:cubicBezTo>
                    <a:cubicBezTo>
                      <a:pt x="215" y="1525"/>
                      <a:pt x="192" y="1579"/>
                      <a:pt x="161" y="1640"/>
                    </a:cubicBezTo>
                    <a:cubicBezTo>
                      <a:pt x="153" y="1671"/>
                      <a:pt x="138" y="1701"/>
                      <a:pt x="123" y="1740"/>
                    </a:cubicBezTo>
                    <a:cubicBezTo>
                      <a:pt x="107" y="1778"/>
                      <a:pt x="92" y="1816"/>
                      <a:pt x="77" y="1847"/>
                    </a:cubicBezTo>
                    <a:cubicBezTo>
                      <a:pt x="54" y="1885"/>
                      <a:pt x="46" y="1916"/>
                      <a:pt x="31" y="1946"/>
                    </a:cubicBezTo>
                    <a:cubicBezTo>
                      <a:pt x="15" y="1977"/>
                      <a:pt x="8" y="2000"/>
                      <a:pt x="8" y="2023"/>
                    </a:cubicBezTo>
                    <a:cubicBezTo>
                      <a:pt x="8" y="2069"/>
                      <a:pt x="23" y="2100"/>
                      <a:pt x="54" y="2130"/>
                    </a:cubicBezTo>
                    <a:cubicBezTo>
                      <a:pt x="84" y="2153"/>
                      <a:pt x="115" y="2169"/>
                      <a:pt x="161" y="2169"/>
                    </a:cubicBezTo>
                    <a:cubicBezTo>
                      <a:pt x="192" y="2169"/>
                      <a:pt x="222" y="2161"/>
                      <a:pt x="238" y="2130"/>
                    </a:cubicBezTo>
                    <a:cubicBezTo>
                      <a:pt x="276" y="2069"/>
                      <a:pt x="299" y="2015"/>
                      <a:pt x="322" y="1969"/>
                    </a:cubicBezTo>
                    <a:cubicBezTo>
                      <a:pt x="345" y="1924"/>
                      <a:pt x="368" y="1878"/>
                      <a:pt x="391" y="1832"/>
                    </a:cubicBezTo>
                    <a:cubicBezTo>
                      <a:pt x="406" y="1786"/>
                      <a:pt x="429" y="1732"/>
                      <a:pt x="460" y="1678"/>
                    </a:cubicBezTo>
                    <a:cubicBezTo>
                      <a:pt x="483" y="1625"/>
                      <a:pt x="513" y="1548"/>
                      <a:pt x="559" y="1464"/>
                    </a:cubicBezTo>
                    <a:lnTo>
                      <a:pt x="766" y="1127"/>
                    </a:lnTo>
                    <a:cubicBezTo>
                      <a:pt x="820" y="1219"/>
                      <a:pt x="858" y="1288"/>
                      <a:pt x="896" y="1334"/>
                    </a:cubicBezTo>
                    <a:cubicBezTo>
                      <a:pt x="927" y="1380"/>
                      <a:pt x="958" y="1418"/>
                      <a:pt x="988" y="1456"/>
                    </a:cubicBezTo>
                    <a:cubicBezTo>
                      <a:pt x="1019" y="1495"/>
                      <a:pt x="1050" y="1533"/>
                      <a:pt x="1080" y="1571"/>
                    </a:cubicBezTo>
                    <a:cubicBezTo>
                      <a:pt x="1111" y="1617"/>
                      <a:pt x="1142" y="1678"/>
                      <a:pt x="1188" y="1763"/>
                    </a:cubicBezTo>
                    <a:cubicBezTo>
                      <a:pt x="1295" y="1893"/>
                      <a:pt x="1364" y="1962"/>
                      <a:pt x="1394" y="1962"/>
                    </a:cubicBezTo>
                    <a:cubicBezTo>
                      <a:pt x="1425" y="1962"/>
                      <a:pt x="1456" y="1939"/>
                      <a:pt x="1486" y="1893"/>
                    </a:cubicBezTo>
                    <a:cubicBezTo>
                      <a:pt x="1509" y="1847"/>
                      <a:pt x="1525" y="1793"/>
                      <a:pt x="1525" y="1740"/>
                    </a:cubicBezTo>
                    <a:cubicBezTo>
                      <a:pt x="1525" y="1717"/>
                      <a:pt x="1525" y="1701"/>
                      <a:pt x="1509" y="1678"/>
                    </a:cubicBezTo>
                    <a:lnTo>
                      <a:pt x="1517" y="1671"/>
                    </a:lnTo>
                    <a:lnTo>
                      <a:pt x="1233" y="1265"/>
                    </a:lnTo>
                    <a:cubicBezTo>
                      <a:pt x="1096" y="1088"/>
                      <a:pt x="996" y="951"/>
                      <a:pt x="942" y="851"/>
                    </a:cubicBezTo>
                    <a:lnTo>
                      <a:pt x="1057" y="682"/>
                    </a:lnTo>
                    <a:lnTo>
                      <a:pt x="1241" y="391"/>
                    </a:lnTo>
                    <a:cubicBezTo>
                      <a:pt x="1302" y="284"/>
                      <a:pt x="1333" y="207"/>
                      <a:pt x="1333" y="154"/>
                    </a:cubicBezTo>
                    <a:cubicBezTo>
                      <a:pt x="1333" y="47"/>
                      <a:pt x="1287" y="1"/>
                      <a:pt x="1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6" name="Google Shape;196;p23"/>
            <p:cNvSpPr/>
            <p:nvPr/>
          </p:nvSpPr>
          <p:spPr>
            <a:xfrm rot="-1107926">
              <a:off x="1503643" y="3161793"/>
              <a:ext cx="121096" cy="187423"/>
            </a:xfrm>
            <a:custGeom>
              <a:avLst/>
              <a:gdLst/>
              <a:ahLst/>
              <a:cxnLst/>
              <a:rect l="l" t="t" r="r" b="b"/>
              <a:pathLst>
                <a:path w="8152" h="12617" extrusionOk="0">
                  <a:moveTo>
                    <a:pt x="5107" y="1"/>
                  </a:moveTo>
                  <a:cubicBezTo>
                    <a:pt x="4606" y="1"/>
                    <a:pt x="4102" y="133"/>
                    <a:pt x="3640" y="397"/>
                  </a:cubicBezTo>
                  <a:cubicBezTo>
                    <a:pt x="2697" y="941"/>
                    <a:pt x="2107" y="1952"/>
                    <a:pt x="2100" y="3033"/>
                  </a:cubicBezTo>
                  <a:cubicBezTo>
                    <a:pt x="2100" y="4458"/>
                    <a:pt x="2092" y="6610"/>
                    <a:pt x="2130" y="8801"/>
                  </a:cubicBezTo>
                  <a:cubicBezTo>
                    <a:pt x="2161" y="10923"/>
                    <a:pt x="1663" y="11735"/>
                    <a:pt x="1234" y="12034"/>
                  </a:cubicBezTo>
                  <a:cubicBezTo>
                    <a:pt x="1009" y="12195"/>
                    <a:pt x="783" y="12237"/>
                    <a:pt x="607" y="12237"/>
                  </a:cubicBezTo>
                  <a:cubicBezTo>
                    <a:pt x="424" y="12237"/>
                    <a:pt x="296" y="12191"/>
                    <a:pt x="284" y="12187"/>
                  </a:cubicBezTo>
                  <a:cubicBezTo>
                    <a:pt x="260" y="12178"/>
                    <a:pt x="236" y="12174"/>
                    <a:pt x="213" y="12174"/>
                  </a:cubicBezTo>
                  <a:cubicBezTo>
                    <a:pt x="137" y="12174"/>
                    <a:pt x="68" y="12219"/>
                    <a:pt x="39" y="12295"/>
                  </a:cubicBezTo>
                  <a:cubicBezTo>
                    <a:pt x="1" y="12394"/>
                    <a:pt x="47" y="12509"/>
                    <a:pt x="146" y="12540"/>
                  </a:cubicBezTo>
                  <a:cubicBezTo>
                    <a:pt x="161" y="12547"/>
                    <a:pt x="344" y="12616"/>
                    <a:pt x="610" y="12616"/>
                  </a:cubicBezTo>
                  <a:lnTo>
                    <a:pt x="610" y="12616"/>
                  </a:lnTo>
                  <a:cubicBezTo>
                    <a:pt x="854" y="12616"/>
                    <a:pt x="1151" y="12562"/>
                    <a:pt x="1449" y="12348"/>
                  </a:cubicBezTo>
                  <a:cubicBezTo>
                    <a:pt x="2176" y="11835"/>
                    <a:pt x="2536" y="10640"/>
                    <a:pt x="2506" y="8794"/>
                  </a:cubicBezTo>
                  <a:cubicBezTo>
                    <a:pt x="2475" y="6610"/>
                    <a:pt x="2475" y="4458"/>
                    <a:pt x="2483" y="3033"/>
                  </a:cubicBezTo>
                  <a:cubicBezTo>
                    <a:pt x="2490" y="2075"/>
                    <a:pt x="2988" y="1209"/>
                    <a:pt x="3831" y="727"/>
                  </a:cubicBezTo>
                  <a:cubicBezTo>
                    <a:pt x="4231" y="498"/>
                    <a:pt x="4666" y="383"/>
                    <a:pt x="5098" y="383"/>
                  </a:cubicBezTo>
                  <a:cubicBezTo>
                    <a:pt x="5520" y="383"/>
                    <a:pt x="5939" y="492"/>
                    <a:pt x="6321" y="711"/>
                  </a:cubicBezTo>
                  <a:cubicBezTo>
                    <a:pt x="6926" y="1056"/>
                    <a:pt x="7225" y="1554"/>
                    <a:pt x="7240" y="2228"/>
                  </a:cubicBezTo>
                  <a:cubicBezTo>
                    <a:pt x="7256" y="2941"/>
                    <a:pt x="7049" y="3500"/>
                    <a:pt x="6620" y="3891"/>
                  </a:cubicBezTo>
                  <a:cubicBezTo>
                    <a:pt x="5969" y="4481"/>
                    <a:pt x="4957" y="4572"/>
                    <a:pt x="4398" y="4572"/>
                  </a:cubicBezTo>
                  <a:cubicBezTo>
                    <a:pt x="4161" y="4557"/>
                    <a:pt x="4000" y="4557"/>
                    <a:pt x="3977" y="4557"/>
                  </a:cubicBezTo>
                  <a:cubicBezTo>
                    <a:pt x="3877" y="4557"/>
                    <a:pt x="3793" y="4641"/>
                    <a:pt x="3785" y="4741"/>
                  </a:cubicBezTo>
                  <a:cubicBezTo>
                    <a:pt x="3785" y="4841"/>
                    <a:pt x="3854" y="4925"/>
                    <a:pt x="3954" y="4940"/>
                  </a:cubicBezTo>
                  <a:cubicBezTo>
                    <a:pt x="3977" y="4940"/>
                    <a:pt x="4138" y="4963"/>
                    <a:pt x="4383" y="4963"/>
                  </a:cubicBezTo>
                  <a:cubicBezTo>
                    <a:pt x="5011" y="5017"/>
                    <a:pt x="6252" y="5224"/>
                    <a:pt x="7041" y="5997"/>
                  </a:cubicBezTo>
                  <a:cubicBezTo>
                    <a:pt x="7524" y="6472"/>
                    <a:pt x="7769" y="7093"/>
                    <a:pt x="7769" y="7874"/>
                  </a:cubicBezTo>
                  <a:cubicBezTo>
                    <a:pt x="7769" y="8648"/>
                    <a:pt x="7478" y="9261"/>
                    <a:pt x="6895" y="9690"/>
                  </a:cubicBezTo>
                  <a:cubicBezTo>
                    <a:pt x="6413" y="10042"/>
                    <a:pt x="5739" y="10242"/>
                    <a:pt x="5042" y="10242"/>
                  </a:cubicBezTo>
                  <a:cubicBezTo>
                    <a:pt x="4130" y="10242"/>
                    <a:pt x="3417" y="9889"/>
                    <a:pt x="3417" y="9445"/>
                  </a:cubicBezTo>
                  <a:cubicBezTo>
                    <a:pt x="3417" y="9338"/>
                    <a:pt x="3333" y="9253"/>
                    <a:pt x="3226" y="9253"/>
                  </a:cubicBezTo>
                  <a:cubicBezTo>
                    <a:pt x="3119" y="9253"/>
                    <a:pt x="3034" y="9338"/>
                    <a:pt x="3034" y="9445"/>
                  </a:cubicBezTo>
                  <a:cubicBezTo>
                    <a:pt x="3034" y="10127"/>
                    <a:pt x="3885" y="10625"/>
                    <a:pt x="5042" y="10625"/>
                  </a:cubicBezTo>
                  <a:cubicBezTo>
                    <a:pt x="5815" y="10625"/>
                    <a:pt x="6574" y="10395"/>
                    <a:pt x="7118" y="9996"/>
                  </a:cubicBezTo>
                  <a:cubicBezTo>
                    <a:pt x="7799" y="9506"/>
                    <a:pt x="8152" y="8748"/>
                    <a:pt x="8152" y="7874"/>
                  </a:cubicBezTo>
                  <a:cubicBezTo>
                    <a:pt x="8152" y="7001"/>
                    <a:pt x="7868" y="6273"/>
                    <a:pt x="7309" y="5722"/>
                  </a:cubicBezTo>
                  <a:cubicBezTo>
                    <a:pt x="6834" y="5254"/>
                    <a:pt x="6221" y="4971"/>
                    <a:pt x="5654" y="4802"/>
                  </a:cubicBezTo>
                  <a:cubicBezTo>
                    <a:pt x="6083" y="4687"/>
                    <a:pt x="6520" y="4496"/>
                    <a:pt x="6880" y="4166"/>
                  </a:cubicBezTo>
                  <a:cubicBezTo>
                    <a:pt x="7393" y="3699"/>
                    <a:pt x="7646" y="3048"/>
                    <a:pt x="7623" y="2221"/>
                  </a:cubicBezTo>
                  <a:cubicBezTo>
                    <a:pt x="7608" y="1408"/>
                    <a:pt x="7233" y="788"/>
                    <a:pt x="6512" y="374"/>
                  </a:cubicBezTo>
                  <a:cubicBezTo>
                    <a:pt x="6075" y="125"/>
                    <a:pt x="5592" y="1"/>
                    <a:pt x="5107" y="1"/>
                  </a:cubicBezTo>
                  <a:close/>
                  <a:moveTo>
                    <a:pt x="610" y="12616"/>
                  </a:moveTo>
                  <a:cubicBezTo>
                    <a:pt x="608" y="12616"/>
                    <a:pt x="607" y="12616"/>
                    <a:pt x="606" y="12616"/>
                  </a:cubicBezTo>
                  <a:lnTo>
                    <a:pt x="613" y="12616"/>
                  </a:lnTo>
                  <a:cubicBezTo>
                    <a:pt x="612" y="12616"/>
                    <a:pt x="611" y="12616"/>
                    <a:pt x="610" y="12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7" name="Google Shape;197;p23"/>
            <p:cNvGrpSpPr/>
            <p:nvPr/>
          </p:nvGrpSpPr>
          <p:grpSpPr>
            <a:xfrm rot="-863798">
              <a:off x="1938498" y="2712013"/>
              <a:ext cx="718702" cy="889368"/>
              <a:chOff x="2430250" y="4216825"/>
              <a:chExt cx="1013000" cy="1253550"/>
            </a:xfrm>
          </p:grpSpPr>
          <p:sp>
            <p:nvSpPr>
              <p:cNvPr id="198" name="Google Shape;198;p23"/>
              <p:cNvSpPr/>
              <p:nvPr/>
            </p:nvSpPr>
            <p:spPr>
              <a:xfrm>
                <a:off x="3410075" y="5319250"/>
                <a:ext cx="33175" cy="52875"/>
              </a:xfrm>
              <a:custGeom>
                <a:avLst/>
                <a:gdLst/>
                <a:ahLst/>
                <a:cxnLst/>
                <a:rect l="l" t="t" r="r" b="b"/>
                <a:pathLst>
                  <a:path w="1327" h="2115" extrusionOk="0">
                    <a:moveTo>
                      <a:pt x="583" y="0"/>
                    </a:moveTo>
                    <a:cubicBezTo>
                      <a:pt x="468" y="15"/>
                      <a:pt x="384" y="31"/>
                      <a:pt x="323" y="46"/>
                    </a:cubicBezTo>
                    <a:cubicBezTo>
                      <a:pt x="269" y="54"/>
                      <a:pt x="223" y="69"/>
                      <a:pt x="200" y="77"/>
                    </a:cubicBezTo>
                    <a:cubicBezTo>
                      <a:pt x="169" y="92"/>
                      <a:pt x="154" y="107"/>
                      <a:pt x="154" y="130"/>
                    </a:cubicBezTo>
                    <a:cubicBezTo>
                      <a:pt x="154" y="153"/>
                      <a:pt x="154" y="184"/>
                      <a:pt x="154" y="230"/>
                    </a:cubicBezTo>
                    <a:cubicBezTo>
                      <a:pt x="154" y="337"/>
                      <a:pt x="177" y="398"/>
                      <a:pt x="223" y="414"/>
                    </a:cubicBezTo>
                    <a:cubicBezTo>
                      <a:pt x="254" y="414"/>
                      <a:pt x="292" y="406"/>
                      <a:pt x="330" y="406"/>
                    </a:cubicBezTo>
                    <a:cubicBezTo>
                      <a:pt x="376" y="398"/>
                      <a:pt x="415" y="398"/>
                      <a:pt x="461" y="391"/>
                    </a:cubicBezTo>
                    <a:cubicBezTo>
                      <a:pt x="499" y="383"/>
                      <a:pt x="537" y="383"/>
                      <a:pt x="576" y="375"/>
                    </a:cubicBezTo>
                    <a:cubicBezTo>
                      <a:pt x="606" y="368"/>
                      <a:pt x="621" y="368"/>
                      <a:pt x="629" y="368"/>
                    </a:cubicBezTo>
                    <a:cubicBezTo>
                      <a:pt x="690" y="368"/>
                      <a:pt x="736" y="368"/>
                      <a:pt x="782" y="375"/>
                    </a:cubicBezTo>
                    <a:cubicBezTo>
                      <a:pt x="821" y="383"/>
                      <a:pt x="851" y="398"/>
                      <a:pt x="882" y="406"/>
                    </a:cubicBezTo>
                    <a:cubicBezTo>
                      <a:pt x="836" y="506"/>
                      <a:pt x="775" y="605"/>
                      <a:pt x="698" y="713"/>
                    </a:cubicBezTo>
                    <a:cubicBezTo>
                      <a:pt x="614" y="812"/>
                      <a:pt x="522" y="919"/>
                      <a:pt x="415" y="1034"/>
                    </a:cubicBezTo>
                    <a:cubicBezTo>
                      <a:pt x="315" y="1187"/>
                      <a:pt x="223" y="1310"/>
                      <a:pt x="154" y="1387"/>
                    </a:cubicBezTo>
                    <a:cubicBezTo>
                      <a:pt x="62" y="1548"/>
                      <a:pt x="16" y="1655"/>
                      <a:pt x="1" y="1716"/>
                    </a:cubicBezTo>
                    <a:cubicBezTo>
                      <a:pt x="55" y="1831"/>
                      <a:pt x="154" y="1915"/>
                      <a:pt x="300" y="1992"/>
                    </a:cubicBezTo>
                    <a:cubicBezTo>
                      <a:pt x="307" y="1992"/>
                      <a:pt x="338" y="1992"/>
                      <a:pt x="376" y="2000"/>
                    </a:cubicBezTo>
                    <a:cubicBezTo>
                      <a:pt x="422" y="2007"/>
                      <a:pt x="468" y="2015"/>
                      <a:pt x="530" y="2030"/>
                    </a:cubicBezTo>
                    <a:cubicBezTo>
                      <a:pt x="583" y="2038"/>
                      <a:pt x="637" y="2046"/>
                      <a:pt x="698" y="2053"/>
                    </a:cubicBezTo>
                    <a:cubicBezTo>
                      <a:pt x="759" y="2061"/>
                      <a:pt x="813" y="2061"/>
                      <a:pt x="851" y="2061"/>
                    </a:cubicBezTo>
                    <a:cubicBezTo>
                      <a:pt x="867" y="2061"/>
                      <a:pt x="897" y="2069"/>
                      <a:pt x="928" y="2069"/>
                    </a:cubicBezTo>
                    <a:cubicBezTo>
                      <a:pt x="966" y="2076"/>
                      <a:pt x="997" y="2084"/>
                      <a:pt x="1035" y="2091"/>
                    </a:cubicBezTo>
                    <a:cubicBezTo>
                      <a:pt x="1073" y="2091"/>
                      <a:pt x="1112" y="2099"/>
                      <a:pt x="1142" y="2107"/>
                    </a:cubicBezTo>
                    <a:cubicBezTo>
                      <a:pt x="1173" y="2107"/>
                      <a:pt x="1196" y="2114"/>
                      <a:pt x="1211" y="2114"/>
                    </a:cubicBezTo>
                    <a:lnTo>
                      <a:pt x="1227" y="2114"/>
                    </a:lnTo>
                    <a:cubicBezTo>
                      <a:pt x="1288" y="2091"/>
                      <a:pt x="1326" y="2030"/>
                      <a:pt x="1326" y="1938"/>
                    </a:cubicBezTo>
                    <a:cubicBezTo>
                      <a:pt x="1326" y="1846"/>
                      <a:pt x="1288" y="1785"/>
                      <a:pt x="1227" y="1739"/>
                    </a:cubicBezTo>
                    <a:lnTo>
                      <a:pt x="1073" y="1739"/>
                    </a:lnTo>
                    <a:cubicBezTo>
                      <a:pt x="1005" y="1731"/>
                      <a:pt x="920" y="1731"/>
                      <a:pt x="836" y="1724"/>
                    </a:cubicBezTo>
                    <a:cubicBezTo>
                      <a:pt x="744" y="1716"/>
                      <a:pt x="652" y="1701"/>
                      <a:pt x="568" y="1685"/>
                    </a:cubicBezTo>
                    <a:cubicBezTo>
                      <a:pt x="476" y="1670"/>
                      <a:pt x="407" y="1647"/>
                      <a:pt x="361" y="1617"/>
                    </a:cubicBezTo>
                    <a:cubicBezTo>
                      <a:pt x="369" y="1594"/>
                      <a:pt x="392" y="1555"/>
                      <a:pt x="422" y="1509"/>
                    </a:cubicBezTo>
                    <a:cubicBezTo>
                      <a:pt x="453" y="1471"/>
                      <a:pt x="484" y="1425"/>
                      <a:pt x="522" y="1371"/>
                    </a:cubicBezTo>
                    <a:cubicBezTo>
                      <a:pt x="560" y="1325"/>
                      <a:pt x="599" y="1279"/>
                      <a:pt x="629" y="1241"/>
                    </a:cubicBezTo>
                    <a:cubicBezTo>
                      <a:pt x="667" y="1195"/>
                      <a:pt x="690" y="1165"/>
                      <a:pt x="713" y="1134"/>
                    </a:cubicBezTo>
                    <a:cubicBezTo>
                      <a:pt x="729" y="1126"/>
                      <a:pt x="752" y="1103"/>
                      <a:pt x="775" y="1080"/>
                    </a:cubicBezTo>
                    <a:cubicBezTo>
                      <a:pt x="805" y="1050"/>
                      <a:pt x="836" y="1019"/>
                      <a:pt x="859" y="981"/>
                    </a:cubicBezTo>
                    <a:cubicBezTo>
                      <a:pt x="890" y="942"/>
                      <a:pt x="913" y="904"/>
                      <a:pt x="943" y="866"/>
                    </a:cubicBezTo>
                    <a:cubicBezTo>
                      <a:pt x="966" y="827"/>
                      <a:pt x="989" y="797"/>
                      <a:pt x="1005" y="766"/>
                    </a:cubicBezTo>
                    <a:cubicBezTo>
                      <a:pt x="1020" y="751"/>
                      <a:pt x="1035" y="720"/>
                      <a:pt x="1066" y="690"/>
                    </a:cubicBezTo>
                    <a:cubicBezTo>
                      <a:pt x="1089" y="659"/>
                      <a:pt x="1112" y="621"/>
                      <a:pt x="1135" y="582"/>
                    </a:cubicBezTo>
                    <a:cubicBezTo>
                      <a:pt x="1150" y="544"/>
                      <a:pt x="1173" y="498"/>
                      <a:pt x="1188" y="452"/>
                    </a:cubicBezTo>
                    <a:cubicBezTo>
                      <a:pt x="1204" y="398"/>
                      <a:pt x="1211" y="352"/>
                      <a:pt x="1211" y="306"/>
                    </a:cubicBezTo>
                    <a:cubicBezTo>
                      <a:pt x="1211" y="261"/>
                      <a:pt x="1211" y="207"/>
                      <a:pt x="1204" y="146"/>
                    </a:cubicBezTo>
                    <a:cubicBezTo>
                      <a:pt x="1089" y="92"/>
                      <a:pt x="982" y="61"/>
                      <a:pt x="867" y="31"/>
                    </a:cubicBezTo>
                    <a:cubicBezTo>
                      <a:pt x="759" y="8"/>
                      <a:pt x="660" y="0"/>
                      <a:pt x="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3"/>
              <p:cNvSpPr/>
              <p:nvPr/>
            </p:nvSpPr>
            <p:spPr>
              <a:xfrm>
                <a:off x="2444800" y="5355625"/>
                <a:ext cx="865900" cy="9600"/>
              </a:xfrm>
              <a:custGeom>
                <a:avLst/>
                <a:gdLst/>
                <a:ahLst/>
                <a:cxnLst/>
                <a:rect l="l" t="t" r="r" b="b"/>
                <a:pathLst>
                  <a:path w="34636" h="384" extrusionOk="0">
                    <a:moveTo>
                      <a:pt x="192" y="1"/>
                    </a:moveTo>
                    <a:cubicBezTo>
                      <a:pt x="85" y="1"/>
                      <a:pt x="1" y="85"/>
                      <a:pt x="1" y="192"/>
                    </a:cubicBezTo>
                    <a:cubicBezTo>
                      <a:pt x="1" y="299"/>
                      <a:pt x="85" y="384"/>
                      <a:pt x="192" y="384"/>
                    </a:cubicBezTo>
                    <a:lnTo>
                      <a:pt x="34444" y="384"/>
                    </a:lnTo>
                    <a:cubicBezTo>
                      <a:pt x="34552" y="384"/>
                      <a:pt x="34636" y="299"/>
                      <a:pt x="34636" y="192"/>
                    </a:cubicBezTo>
                    <a:cubicBezTo>
                      <a:pt x="34636" y="85"/>
                      <a:pt x="34552" y="1"/>
                      <a:pt x="34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3"/>
              <p:cNvSpPr/>
              <p:nvPr/>
            </p:nvSpPr>
            <p:spPr>
              <a:xfrm>
                <a:off x="3280800" y="5331350"/>
                <a:ext cx="80275" cy="59725"/>
              </a:xfrm>
              <a:custGeom>
                <a:avLst/>
                <a:gdLst/>
                <a:ahLst/>
                <a:cxnLst/>
                <a:rect l="l" t="t" r="r" b="b"/>
                <a:pathLst>
                  <a:path w="3211" h="2389" extrusionOk="0">
                    <a:moveTo>
                      <a:pt x="212" y="1"/>
                    </a:moveTo>
                    <a:cubicBezTo>
                      <a:pt x="134" y="1"/>
                      <a:pt x="61" y="45"/>
                      <a:pt x="31" y="121"/>
                    </a:cubicBezTo>
                    <a:cubicBezTo>
                      <a:pt x="1" y="221"/>
                      <a:pt x="47" y="336"/>
                      <a:pt x="146" y="366"/>
                    </a:cubicBezTo>
                    <a:lnTo>
                      <a:pt x="2468" y="1247"/>
                    </a:lnTo>
                    <a:lnTo>
                      <a:pt x="361" y="2021"/>
                    </a:lnTo>
                    <a:cubicBezTo>
                      <a:pt x="261" y="2059"/>
                      <a:pt x="208" y="2167"/>
                      <a:pt x="246" y="2266"/>
                    </a:cubicBezTo>
                    <a:cubicBezTo>
                      <a:pt x="276" y="2342"/>
                      <a:pt x="345" y="2388"/>
                      <a:pt x="428" y="2389"/>
                    </a:cubicBezTo>
                    <a:lnTo>
                      <a:pt x="428" y="2389"/>
                    </a:lnTo>
                    <a:cubicBezTo>
                      <a:pt x="449" y="2389"/>
                      <a:pt x="470" y="2388"/>
                      <a:pt x="491" y="2381"/>
                    </a:cubicBezTo>
                    <a:lnTo>
                      <a:pt x="3081" y="1431"/>
                    </a:lnTo>
                    <a:cubicBezTo>
                      <a:pt x="3157" y="1401"/>
                      <a:pt x="3211" y="1332"/>
                      <a:pt x="3211" y="1247"/>
                    </a:cubicBezTo>
                    <a:cubicBezTo>
                      <a:pt x="3211" y="1171"/>
                      <a:pt x="3157" y="1094"/>
                      <a:pt x="3081" y="1071"/>
                    </a:cubicBezTo>
                    <a:lnTo>
                      <a:pt x="284" y="14"/>
                    </a:lnTo>
                    <a:cubicBezTo>
                      <a:pt x="261" y="5"/>
                      <a:pt x="236" y="1"/>
                      <a:pt x="212" y="1"/>
                    </a:cubicBezTo>
                    <a:close/>
                    <a:moveTo>
                      <a:pt x="428" y="2389"/>
                    </a:moveTo>
                    <a:cubicBezTo>
                      <a:pt x="426" y="2389"/>
                      <a:pt x="424" y="2389"/>
                      <a:pt x="422" y="2389"/>
                    </a:cubicBezTo>
                    <a:lnTo>
                      <a:pt x="430" y="2389"/>
                    </a:lnTo>
                    <a:cubicBezTo>
                      <a:pt x="429" y="2389"/>
                      <a:pt x="429" y="2389"/>
                      <a:pt x="428" y="23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23"/>
              <p:cNvSpPr/>
              <p:nvPr/>
            </p:nvSpPr>
            <p:spPr>
              <a:xfrm>
                <a:off x="2492300" y="4216825"/>
                <a:ext cx="40050" cy="77400"/>
              </a:xfrm>
              <a:custGeom>
                <a:avLst/>
                <a:gdLst/>
                <a:ahLst/>
                <a:cxnLst/>
                <a:rect l="l" t="t" r="r" b="b"/>
                <a:pathLst>
                  <a:path w="1602" h="3096" extrusionOk="0">
                    <a:moveTo>
                      <a:pt x="1464" y="1"/>
                    </a:moveTo>
                    <a:cubicBezTo>
                      <a:pt x="1418" y="1"/>
                      <a:pt x="1372" y="24"/>
                      <a:pt x="1326" y="62"/>
                    </a:cubicBezTo>
                    <a:cubicBezTo>
                      <a:pt x="1318" y="146"/>
                      <a:pt x="1303" y="238"/>
                      <a:pt x="1265" y="345"/>
                    </a:cubicBezTo>
                    <a:cubicBezTo>
                      <a:pt x="1226" y="445"/>
                      <a:pt x="1188" y="552"/>
                      <a:pt x="1158" y="652"/>
                    </a:cubicBezTo>
                    <a:cubicBezTo>
                      <a:pt x="1119" y="790"/>
                      <a:pt x="1081" y="920"/>
                      <a:pt x="1043" y="1050"/>
                    </a:cubicBezTo>
                    <a:cubicBezTo>
                      <a:pt x="1004" y="1173"/>
                      <a:pt x="974" y="1257"/>
                      <a:pt x="951" y="1295"/>
                    </a:cubicBezTo>
                    <a:cubicBezTo>
                      <a:pt x="928" y="1280"/>
                      <a:pt x="897" y="1249"/>
                      <a:pt x="851" y="1196"/>
                    </a:cubicBezTo>
                    <a:cubicBezTo>
                      <a:pt x="813" y="1150"/>
                      <a:pt x="774" y="1096"/>
                      <a:pt x="728" y="1042"/>
                    </a:cubicBezTo>
                    <a:cubicBezTo>
                      <a:pt x="690" y="989"/>
                      <a:pt x="652" y="935"/>
                      <a:pt x="614" y="882"/>
                    </a:cubicBezTo>
                    <a:cubicBezTo>
                      <a:pt x="583" y="836"/>
                      <a:pt x="552" y="797"/>
                      <a:pt x="537" y="774"/>
                    </a:cubicBezTo>
                    <a:cubicBezTo>
                      <a:pt x="529" y="759"/>
                      <a:pt x="506" y="721"/>
                      <a:pt x="476" y="659"/>
                    </a:cubicBezTo>
                    <a:cubicBezTo>
                      <a:pt x="445" y="598"/>
                      <a:pt x="407" y="537"/>
                      <a:pt x="361" y="468"/>
                    </a:cubicBezTo>
                    <a:cubicBezTo>
                      <a:pt x="322" y="399"/>
                      <a:pt x="284" y="338"/>
                      <a:pt x="238" y="284"/>
                    </a:cubicBezTo>
                    <a:cubicBezTo>
                      <a:pt x="200" y="230"/>
                      <a:pt x="162" y="200"/>
                      <a:pt x="139" y="200"/>
                    </a:cubicBezTo>
                    <a:cubicBezTo>
                      <a:pt x="100" y="200"/>
                      <a:pt x="62" y="223"/>
                      <a:pt x="39" y="269"/>
                    </a:cubicBezTo>
                    <a:cubicBezTo>
                      <a:pt x="16" y="315"/>
                      <a:pt x="1" y="361"/>
                      <a:pt x="1" y="407"/>
                    </a:cubicBezTo>
                    <a:cubicBezTo>
                      <a:pt x="1" y="422"/>
                      <a:pt x="1" y="430"/>
                      <a:pt x="1" y="437"/>
                    </a:cubicBezTo>
                    <a:cubicBezTo>
                      <a:pt x="77" y="606"/>
                      <a:pt x="139" y="721"/>
                      <a:pt x="177" y="790"/>
                    </a:cubicBezTo>
                    <a:cubicBezTo>
                      <a:pt x="215" y="866"/>
                      <a:pt x="254" y="920"/>
                      <a:pt x="284" y="958"/>
                    </a:cubicBezTo>
                    <a:cubicBezTo>
                      <a:pt x="315" y="989"/>
                      <a:pt x="345" y="1027"/>
                      <a:pt x="376" y="1065"/>
                    </a:cubicBezTo>
                    <a:cubicBezTo>
                      <a:pt x="399" y="1096"/>
                      <a:pt x="445" y="1157"/>
                      <a:pt x="491" y="1249"/>
                    </a:cubicBezTo>
                    <a:cubicBezTo>
                      <a:pt x="514" y="1265"/>
                      <a:pt x="545" y="1295"/>
                      <a:pt x="575" y="1326"/>
                    </a:cubicBezTo>
                    <a:cubicBezTo>
                      <a:pt x="606" y="1364"/>
                      <a:pt x="637" y="1395"/>
                      <a:pt x="667" y="1433"/>
                    </a:cubicBezTo>
                    <a:cubicBezTo>
                      <a:pt x="698" y="1472"/>
                      <a:pt x="721" y="1510"/>
                      <a:pt x="751" y="1548"/>
                    </a:cubicBezTo>
                    <a:cubicBezTo>
                      <a:pt x="782" y="1579"/>
                      <a:pt x="805" y="1609"/>
                      <a:pt x="820" y="1625"/>
                    </a:cubicBezTo>
                    <a:cubicBezTo>
                      <a:pt x="813" y="1663"/>
                      <a:pt x="797" y="1724"/>
                      <a:pt x="767" y="1793"/>
                    </a:cubicBezTo>
                    <a:cubicBezTo>
                      <a:pt x="744" y="1870"/>
                      <a:pt x="713" y="1939"/>
                      <a:pt x="683" y="2015"/>
                    </a:cubicBezTo>
                    <a:cubicBezTo>
                      <a:pt x="652" y="2084"/>
                      <a:pt x="621" y="2153"/>
                      <a:pt x="598" y="2215"/>
                    </a:cubicBezTo>
                    <a:cubicBezTo>
                      <a:pt x="575" y="2276"/>
                      <a:pt x="560" y="2322"/>
                      <a:pt x="545" y="2360"/>
                    </a:cubicBezTo>
                    <a:lnTo>
                      <a:pt x="276" y="2889"/>
                    </a:lnTo>
                    <a:cubicBezTo>
                      <a:pt x="269" y="2912"/>
                      <a:pt x="261" y="2927"/>
                      <a:pt x="261" y="2950"/>
                    </a:cubicBezTo>
                    <a:cubicBezTo>
                      <a:pt x="261" y="2988"/>
                      <a:pt x="276" y="3027"/>
                      <a:pt x="307" y="3050"/>
                    </a:cubicBezTo>
                    <a:cubicBezTo>
                      <a:pt x="338" y="3080"/>
                      <a:pt x="376" y="3096"/>
                      <a:pt x="414" y="3096"/>
                    </a:cubicBezTo>
                    <a:cubicBezTo>
                      <a:pt x="430" y="3096"/>
                      <a:pt x="445" y="3088"/>
                      <a:pt x="460" y="3080"/>
                    </a:cubicBezTo>
                    <a:cubicBezTo>
                      <a:pt x="514" y="3004"/>
                      <a:pt x="560" y="2942"/>
                      <a:pt x="591" y="2881"/>
                    </a:cubicBezTo>
                    <a:cubicBezTo>
                      <a:pt x="621" y="2828"/>
                      <a:pt x="652" y="2766"/>
                      <a:pt x="675" y="2713"/>
                    </a:cubicBezTo>
                    <a:cubicBezTo>
                      <a:pt x="698" y="2659"/>
                      <a:pt x="721" y="2605"/>
                      <a:pt x="744" y="2544"/>
                    </a:cubicBezTo>
                    <a:cubicBezTo>
                      <a:pt x="767" y="2483"/>
                      <a:pt x="805" y="2414"/>
                      <a:pt x="851" y="2330"/>
                    </a:cubicBezTo>
                    <a:cubicBezTo>
                      <a:pt x="874" y="2222"/>
                      <a:pt x="912" y="2115"/>
                      <a:pt x="966" y="2008"/>
                    </a:cubicBezTo>
                    <a:cubicBezTo>
                      <a:pt x="1020" y="1901"/>
                      <a:pt x="1073" y="1793"/>
                      <a:pt x="1127" y="1686"/>
                    </a:cubicBezTo>
                    <a:cubicBezTo>
                      <a:pt x="1180" y="1579"/>
                      <a:pt x="1234" y="1464"/>
                      <a:pt x="1280" y="1341"/>
                    </a:cubicBezTo>
                    <a:cubicBezTo>
                      <a:pt x="1326" y="1219"/>
                      <a:pt x="1357" y="1088"/>
                      <a:pt x="1372" y="943"/>
                    </a:cubicBezTo>
                    <a:cubicBezTo>
                      <a:pt x="1403" y="843"/>
                      <a:pt x="1433" y="767"/>
                      <a:pt x="1456" y="698"/>
                    </a:cubicBezTo>
                    <a:cubicBezTo>
                      <a:pt x="1487" y="629"/>
                      <a:pt x="1510" y="560"/>
                      <a:pt x="1533" y="506"/>
                    </a:cubicBezTo>
                    <a:cubicBezTo>
                      <a:pt x="1548" y="445"/>
                      <a:pt x="1564" y="391"/>
                      <a:pt x="1579" y="330"/>
                    </a:cubicBezTo>
                    <a:cubicBezTo>
                      <a:pt x="1587" y="276"/>
                      <a:pt x="1594" y="207"/>
                      <a:pt x="1602" y="139"/>
                    </a:cubicBezTo>
                    <a:cubicBezTo>
                      <a:pt x="1587" y="47"/>
                      <a:pt x="1541" y="1"/>
                      <a:pt x="1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23"/>
              <p:cNvSpPr/>
              <p:nvPr/>
            </p:nvSpPr>
            <p:spPr>
              <a:xfrm>
                <a:off x="2515100" y="4373875"/>
                <a:ext cx="9600" cy="1050525"/>
              </a:xfrm>
              <a:custGeom>
                <a:avLst/>
                <a:gdLst/>
                <a:ahLst/>
                <a:cxnLst/>
                <a:rect l="l" t="t" r="r" b="b"/>
                <a:pathLst>
                  <a:path w="384" h="42021" extrusionOk="0">
                    <a:moveTo>
                      <a:pt x="192" y="1"/>
                    </a:moveTo>
                    <a:cubicBezTo>
                      <a:pt x="85" y="1"/>
                      <a:pt x="0" y="85"/>
                      <a:pt x="0" y="192"/>
                    </a:cubicBezTo>
                    <a:lnTo>
                      <a:pt x="0" y="41829"/>
                    </a:lnTo>
                    <a:cubicBezTo>
                      <a:pt x="0" y="41937"/>
                      <a:pt x="85" y="42021"/>
                      <a:pt x="192" y="42021"/>
                    </a:cubicBezTo>
                    <a:cubicBezTo>
                      <a:pt x="299" y="42021"/>
                      <a:pt x="383" y="41937"/>
                      <a:pt x="383" y="41829"/>
                    </a:cubicBezTo>
                    <a:lnTo>
                      <a:pt x="383" y="192"/>
                    </a:lnTo>
                    <a:cubicBezTo>
                      <a:pt x="383" y="85"/>
                      <a:pt x="299"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3"/>
              <p:cNvSpPr/>
              <p:nvPr/>
            </p:nvSpPr>
            <p:spPr>
              <a:xfrm>
                <a:off x="2490200" y="4323700"/>
                <a:ext cx="61125" cy="79500"/>
              </a:xfrm>
              <a:custGeom>
                <a:avLst/>
                <a:gdLst/>
                <a:ahLst/>
                <a:cxnLst/>
                <a:rect l="l" t="t" r="r" b="b"/>
                <a:pathLst>
                  <a:path w="2445" h="3180" extrusionOk="0">
                    <a:moveTo>
                      <a:pt x="1272" y="0"/>
                    </a:moveTo>
                    <a:cubicBezTo>
                      <a:pt x="1196" y="0"/>
                      <a:pt x="1127" y="46"/>
                      <a:pt x="1096" y="123"/>
                    </a:cubicBezTo>
                    <a:lnTo>
                      <a:pt x="39" y="2927"/>
                    </a:lnTo>
                    <a:cubicBezTo>
                      <a:pt x="0" y="3019"/>
                      <a:pt x="54" y="3134"/>
                      <a:pt x="146" y="3172"/>
                    </a:cubicBezTo>
                    <a:cubicBezTo>
                      <a:pt x="169" y="3180"/>
                      <a:pt x="192" y="3180"/>
                      <a:pt x="215" y="3180"/>
                    </a:cubicBezTo>
                    <a:cubicBezTo>
                      <a:pt x="292" y="3180"/>
                      <a:pt x="368" y="3134"/>
                      <a:pt x="399" y="3057"/>
                    </a:cubicBezTo>
                    <a:lnTo>
                      <a:pt x="1272" y="736"/>
                    </a:lnTo>
                    <a:lnTo>
                      <a:pt x="2046" y="2843"/>
                    </a:lnTo>
                    <a:cubicBezTo>
                      <a:pt x="2076" y="2920"/>
                      <a:pt x="2148" y="2970"/>
                      <a:pt x="2225" y="2970"/>
                    </a:cubicBezTo>
                    <a:cubicBezTo>
                      <a:pt x="2247" y="2970"/>
                      <a:pt x="2269" y="2966"/>
                      <a:pt x="2291" y="2958"/>
                    </a:cubicBezTo>
                    <a:cubicBezTo>
                      <a:pt x="2391" y="2919"/>
                      <a:pt x="2444" y="2812"/>
                      <a:pt x="2406" y="2712"/>
                    </a:cubicBezTo>
                    <a:lnTo>
                      <a:pt x="1456" y="123"/>
                    </a:lnTo>
                    <a:cubicBezTo>
                      <a:pt x="1425" y="46"/>
                      <a:pt x="135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23"/>
              <p:cNvSpPr/>
              <p:nvPr/>
            </p:nvSpPr>
            <p:spPr>
              <a:xfrm>
                <a:off x="2586725" y="5165050"/>
                <a:ext cx="57300" cy="200550"/>
              </a:xfrm>
              <a:custGeom>
                <a:avLst/>
                <a:gdLst/>
                <a:ahLst/>
                <a:cxnLst/>
                <a:rect l="l" t="t" r="r" b="b"/>
                <a:pathLst>
                  <a:path w="2292" h="8022" extrusionOk="0">
                    <a:moveTo>
                      <a:pt x="192" y="1"/>
                    </a:moveTo>
                    <a:cubicBezTo>
                      <a:pt x="85" y="1"/>
                      <a:pt x="1" y="85"/>
                      <a:pt x="1" y="193"/>
                    </a:cubicBezTo>
                    <a:lnTo>
                      <a:pt x="1" y="7830"/>
                    </a:lnTo>
                    <a:cubicBezTo>
                      <a:pt x="1" y="7938"/>
                      <a:pt x="85" y="8022"/>
                      <a:pt x="192" y="8022"/>
                    </a:cubicBezTo>
                    <a:cubicBezTo>
                      <a:pt x="299" y="8022"/>
                      <a:pt x="384" y="7938"/>
                      <a:pt x="384" y="7830"/>
                    </a:cubicBezTo>
                    <a:lnTo>
                      <a:pt x="384" y="384"/>
                    </a:lnTo>
                    <a:lnTo>
                      <a:pt x="1908" y="384"/>
                    </a:lnTo>
                    <a:lnTo>
                      <a:pt x="1908" y="7639"/>
                    </a:lnTo>
                    <a:cubicBezTo>
                      <a:pt x="1908" y="7746"/>
                      <a:pt x="1992" y="7830"/>
                      <a:pt x="2100" y="7830"/>
                    </a:cubicBezTo>
                    <a:cubicBezTo>
                      <a:pt x="2207" y="7830"/>
                      <a:pt x="2291" y="7746"/>
                      <a:pt x="2291" y="7639"/>
                    </a:cubicBezTo>
                    <a:lnTo>
                      <a:pt x="2291" y="193"/>
                    </a:lnTo>
                    <a:cubicBezTo>
                      <a:pt x="2291" y="85"/>
                      <a:pt x="2207"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3"/>
              <p:cNvSpPr/>
              <p:nvPr/>
            </p:nvSpPr>
            <p:spPr>
              <a:xfrm>
                <a:off x="2710825" y="5002650"/>
                <a:ext cx="57300" cy="362950"/>
              </a:xfrm>
              <a:custGeom>
                <a:avLst/>
                <a:gdLst/>
                <a:ahLst/>
                <a:cxnLst/>
                <a:rect l="l" t="t" r="r" b="b"/>
                <a:pathLst>
                  <a:path w="2292" h="14518" extrusionOk="0">
                    <a:moveTo>
                      <a:pt x="192" y="0"/>
                    </a:moveTo>
                    <a:cubicBezTo>
                      <a:pt x="85" y="0"/>
                      <a:pt x="1" y="85"/>
                      <a:pt x="1" y="192"/>
                    </a:cubicBezTo>
                    <a:lnTo>
                      <a:pt x="1" y="14326"/>
                    </a:lnTo>
                    <a:cubicBezTo>
                      <a:pt x="1" y="14434"/>
                      <a:pt x="85" y="14518"/>
                      <a:pt x="192" y="14518"/>
                    </a:cubicBezTo>
                    <a:cubicBezTo>
                      <a:pt x="300" y="14518"/>
                      <a:pt x="384" y="14434"/>
                      <a:pt x="384" y="14326"/>
                    </a:cubicBezTo>
                    <a:lnTo>
                      <a:pt x="384" y="384"/>
                    </a:lnTo>
                    <a:lnTo>
                      <a:pt x="1916" y="384"/>
                    </a:lnTo>
                    <a:lnTo>
                      <a:pt x="1916" y="14135"/>
                    </a:lnTo>
                    <a:cubicBezTo>
                      <a:pt x="1916" y="14242"/>
                      <a:pt x="2000" y="14326"/>
                      <a:pt x="2100" y="14326"/>
                    </a:cubicBezTo>
                    <a:cubicBezTo>
                      <a:pt x="2207" y="14326"/>
                      <a:pt x="2291" y="14242"/>
                      <a:pt x="2291" y="14135"/>
                    </a:cubicBezTo>
                    <a:lnTo>
                      <a:pt x="2291" y="192"/>
                    </a:lnTo>
                    <a:cubicBezTo>
                      <a:pt x="2291" y="85"/>
                      <a:pt x="2207" y="0"/>
                      <a:pt x="2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3"/>
              <p:cNvSpPr/>
              <p:nvPr/>
            </p:nvSpPr>
            <p:spPr>
              <a:xfrm>
                <a:off x="2834950" y="4806925"/>
                <a:ext cx="57475" cy="558675"/>
              </a:xfrm>
              <a:custGeom>
                <a:avLst/>
                <a:gdLst/>
                <a:ahLst/>
                <a:cxnLst/>
                <a:rect l="l" t="t" r="r" b="b"/>
                <a:pathLst>
                  <a:path w="2299" h="22347" extrusionOk="0">
                    <a:moveTo>
                      <a:pt x="192" y="0"/>
                    </a:moveTo>
                    <a:cubicBezTo>
                      <a:pt x="84" y="0"/>
                      <a:pt x="0" y="84"/>
                      <a:pt x="0" y="192"/>
                    </a:cubicBezTo>
                    <a:lnTo>
                      <a:pt x="0" y="22155"/>
                    </a:lnTo>
                    <a:cubicBezTo>
                      <a:pt x="0" y="22263"/>
                      <a:pt x="84" y="22347"/>
                      <a:pt x="192" y="22347"/>
                    </a:cubicBezTo>
                    <a:cubicBezTo>
                      <a:pt x="299" y="22347"/>
                      <a:pt x="383" y="22263"/>
                      <a:pt x="383" y="22155"/>
                    </a:cubicBezTo>
                    <a:lnTo>
                      <a:pt x="383" y="383"/>
                    </a:lnTo>
                    <a:lnTo>
                      <a:pt x="1915" y="383"/>
                    </a:lnTo>
                    <a:lnTo>
                      <a:pt x="1915" y="21964"/>
                    </a:lnTo>
                    <a:cubicBezTo>
                      <a:pt x="1915" y="22071"/>
                      <a:pt x="2000" y="22155"/>
                      <a:pt x="2107" y="22155"/>
                    </a:cubicBezTo>
                    <a:cubicBezTo>
                      <a:pt x="2206" y="22155"/>
                      <a:pt x="2298" y="22071"/>
                      <a:pt x="2298" y="21964"/>
                    </a:cubicBezTo>
                    <a:lnTo>
                      <a:pt x="2298" y="192"/>
                    </a:lnTo>
                    <a:cubicBezTo>
                      <a:pt x="2298" y="84"/>
                      <a:pt x="2206"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3"/>
              <p:cNvSpPr/>
              <p:nvPr/>
            </p:nvSpPr>
            <p:spPr>
              <a:xfrm>
                <a:off x="2959250" y="4424825"/>
                <a:ext cx="57275" cy="940775"/>
              </a:xfrm>
              <a:custGeom>
                <a:avLst/>
                <a:gdLst/>
                <a:ahLst/>
                <a:cxnLst/>
                <a:rect l="l" t="t" r="r" b="b"/>
                <a:pathLst>
                  <a:path w="2291" h="37631" extrusionOk="0">
                    <a:moveTo>
                      <a:pt x="192" y="0"/>
                    </a:moveTo>
                    <a:cubicBezTo>
                      <a:pt x="84" y="0"/>
                      <a:pt x="0" y="85"/>
                      <a:pt x="0" y="192"/>
                    </a:cubicBezTo>
                    <a:lnTo>
                      <a:pt x="0" y="37439"/>
                    </a:lnTo>
                    <a:cubicBezTo>
                      <a:pt x="0" y="37547"/>
                      <a:pt x="84" y="37631"/>
                      <a:pt x="192" y="37631"/>
                    </a:cubicBezTo>
                    <a:cubicBezTo>
                      <a:pt x="291" y="37631"/>
                      <a:pt x="383" y="37547"/>
                      <a:pt x="383" y="37439"/>
                    </a:cubicBezTo>
                    <a:lnTo>
                      <a:pt x="383" y="383"/>
                    </a:lnTo>
                    <a:lnTo>
                      <a:pt x="1908" y="383"/>
                    </a:lnTo>
                    <a:lnTo>
                      <a:pt x="1908" y="37263"/>
                    </a:lnTo>
                    <a:cubicBezTo>
                      <a:pt x="1908" y="37371"/>
                      <a:pt x="1992" y="37455"/>
                      <a:pt x="2099" y="37455"/>
                    </a:cubicBezTo>
                    <a:cubicBezTo>
                      <a:pt x="2206" y="37455"/>
                      <a:pt x="2291" y="37371"/>
                      <a:pt x="2291" y="37263"/>
                    </a:cubicBezTo>
                    <a:lnTo>
                      <a:pt x="2291" y="192"/>
                    </a:lnTo>
                    <a:cubicBezTo>
                      <a:pt x="2291" y="85"/>
                      <a:pt x="2206" y="0"/>
                      <a:pt x="2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3"/>
              <p:cNvSpPr/>
              <p:nvPr/>
            </p:nvSpPr>
            <p:spPr>
              <a:xfrm>
                <a:off x="3083350" y="5074275"/>
                <a:ext cx="57275" cy="291325"/>
              </a:xfrm>
              <a:custGeom>
                <a:avLst/>
                <a:gdLst/>
                <a:ahLst/>
                <a:cxnLst/>
                <a:rect l="l" t="t" r="r" b="b"/>
                <a:pathLst>
                  <a:path w="2291" h="11653" extrusionOk="0">
                    <a:moveTo>
                      <a:pt x="192" y="1"/>
                    </a:moveTo>
                    <a:cubicBezTo>
                      <a:pt x="85" y="1"/>
                      <a:pt x="0" y="85"/>
                      <a:pt x="0" y="192"/>
                    </a:cubicBezTo>
                    <a:lnTo>
                      <a:pt x="0" y="11461"/>
                    </a:lnTo>
                    <a:cubicBezTo>
                      <a:pt x="0" y="11569"/>
                      <a:pt x="85" y="11653"/>
                      <a:pt x="192" y="11653"/>
                    </a:cubicBezTo>
                    <a:cubicBezTo>
                      <a:pt x="299" y="11653"/>
                      <a:pt x="383" y="11569"/>
                      <a:pt x="383" y="11461"/>
                    </a:cubicBezTo>
                    <a:lnTo>
                      <a:pt x="383" y="384"/>
                    </a:lnTo>
                    <a:lnTo>
                      <a:pt x="1908" y="384"/>
                    </a:lnTo>
                    <a:lnTo>
                      <a:pt x="1908" y="11270"/>
                    </a:lnTo>
                    <a:cubicBezTo>
                      <a:pt x="1908" y="11377"/>
                      <a:pt x="2000" y="11461"/>
                      <a:pt x="2099" y="11461"/>
                    </a:cubicBezTo>
                    <a:cubicBezTo>
                      <a:pt x="2207" y="11461"/>
                      <a:pt x="2291" y="11377"/>
                      <a:pt x="2291" y="11270"/>
                    </a:cubicBezTo>
                    <a:lnTo>
                      <a:pt x="2291" y="192"/>
                    </a:lnTo>
                    <a:cubicBezTo>
                      <a:pt x="2291" y="85"/>
                      <a:pt x="2207"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3"/>
              <p:cNvSpPr/>
              <p:nvPr/>
            </p:nvSpPr>
            <p:spPr>
              <a:xfrm>
                <a:off x="2430250" y="4453350"/>
                <a:ext cx="30675" cy="74925"/>
              </a:xfrm>
              <a:custGeom>
                <a:avLst/>
                <a:gdLst/>
                <a:ahLst/>
                <a:cxnLst/>
                <a:rect l="l" t="t" r="r" b="b"/>
                <a:pathLst>
                  <a:path w="1227" h="2997" extrusionOk="0">
                    <a:moveTo>
                      <a:pt x="782" y="300"/>
                    </a:moveTo>
                    <a:cubicBezTo>
                      <a:pt x="928" y="300"/>
                      <a:pt x="996" y="468"/>
                      <a:pt x="1004" y="790"/>
                    </a:cubicBezTo>
                    <a:lnTo>
                      <a:pt x="996" y="790"/>
                    </a:lnTo>
                    <a:cubicBezTo>
                      <a:pt x="820" y="966"/>
                      <a:pt x="713" y="1058"/>
                      <a:pt x="675" y="1066"/>
                    </a:cubicBezTo>
                    <a:cubicBezTo>
                      <a:pt x="590" y="1096"/>
                      <a:pt x="522" y="1112"/>
                      <a:pt x="460" y="1112"/>
                    </a:cubicBezTo>
                    <a:cubicBezTo>
                      <a:pt x="407" y="1112"/>
                      <a:pt x="361" y="1096"/>
                      <a:pt x="307" y="1050"/>
                    </a:cubicBezTo>
                    <a:cubicBezTo>
                      <a:pt x="261" y="1012"/>
                      <a:pt x="238" y="959"/>
                      <a:pt x="238" y="882"/>
                    </a:cubicBezTo>
                    <a:cubicBezTo>
                      <a:pt x="238" y="867"/>
                      <a:pt x="246" y="836"/>
                      <a:pt x="261" y="805"/>
                    </a:cubicBezTo>
                    <a:cubicBezTo>
                      <a:pt x="276" y="775"/>
                      <a:pt x="292" y="736"/>
                      <a:pt x="315" y="698"/>
                    </a:cubicBezTo>
                    <a:cubicBezTo>
                      <a:pt x="338" y="660"/>
                      <a:pt x="353" y="629"/>
                      <a:pt x="376" y="606"/>
                    </a:cubicBezTo>
                    <a:cubicBezTo>
                      <a:pt x="391" y="575"/>
                      <a:pt x="399" y="552"/>
                      <a:pt x="407" y="545"/>
                    </a:cubicBezTo>
                    <a:cubicBezTo>
                      <a:pt x="567" y="384"/>
                      <a:pt x="690" y="300"/>
                      <a:pt x="782" y="300"/>
                    </a:cubicBezTo>
                    <a:close/>
                    <a:moveTo>
                      <a:pt x="744" y="1"/>
                    </a:moveTo>
                    <a:cubicBezTo>
                      <a:pt x="705" y="1"/>
                      <a:pt x="675" y="9"/>
                      <a:pt x="644" y="9"/>
                    </a:cubicBezTo>
                    <a:cubicBezTo>
                      <a:pt x="613" y="16"/>
                      <a:pt x="583" y="32"/>
                      <a:pt x="552" y="47"/>
                    </a:cubicBezTo>
                    <a:cubicBezTo>
                      <a:pt x="514" y="70"/>
                      <a:pt x="476" y="93"/>
                      <a:pt x="437" y="131"/>
                    </a:cubicBezTo>
                    <a:cubicBezTo>
                      <a:pt x="399" y="169"/>
                      <a:pt x="353" y="215"/>
                      <a:pt x="299" y="277"/>
                    </a:cubicBezTo>
                    <a:lnTo>
                      <a:pt x="138" y="468"/>
                    </a:lnTo>
                    <a:cubicBezTo>
                      <a:pt x="131" y="484"/>
                      <a:pt x="123" y="507"/>
                      <a:pt x="108" y="545"/>
                    </a:cubicBezTo>
                    <a:cubicBezTo>
                      <a:pt x="92" y="575"/>
                      <a:pt x="77" y="614"/>
                      <a:pt x="62" y="644"/>
                    </a:cubicBezTo>
                    <a:cubicBezTo>
                      <a:pt x="47" y="683"/>
                      <a:pt x="31" y="721"/>
                      <a:pt x="24" y="759"/>
                    </a:cubicBezTo>
                    <a:cubicBezTo>
                      <a:pt x="8" y="798"/>
                      <a:pt x="1" y="828"/>
                      <a:pt x="1" y="859"/>
                    </a:cubicBezTo>
                    <a:cubicBezTo>
                      <a:pt x="1" y="936"/>
                      <a:pt x="31" y="1027"/>
                      <a:pt x="85" y="1135"/>
                    </a:cubicBezTo>
                    <a:cubicBezTo>
                      <a:pt x="115" y="1204"/>
                      <a:pt x="154" y="1250"/>
                      <a:pt x="192" y="1288"/>
                    </a:cubicBezTo>
                    <a:cubicBezTo>
                      <a:pt x="230" y="1319"/>
                      <a:pt x="269" y="1342"/>
                      <a:pt x="307" y="1349"/>
                    </a:cubicBezTo>
                    <a:cubicBezTo>
                      <a:pt x="341" y="1360"/>
                      <a:pt x="370" y="1368"/>
                      <a:pt x="396" y="1368"/>
                    </a:cubicBezTo>
                    <a:cubicBezTo>
                      <a:pt x="405" y="1368"/>
                      <a:pt x="414" y="1367"/>
                      <a:pt x="422" y="1365"/>
                    </a:cubicBezTo>
                    <a:lnTo>
                      <a:pt x="522" y="1365"/>
                    </a:lnTo>
                    <a:cubicBezTo>
                      <a:pt x="529" y="1365"/>
                      <a:pt x="544" y="1365"/>
                      <a:pt x="575" y="1357"/>
                    </a:cubicBezTo>
                    <a:cubicBezTo>
                      <a:pt x="598" y="1349"/>
                      <a:pt x="636" y="1342"/>
                      <a:pt x="675" y="1319"/>
                    </a:cubicBezTo>
                    <a:cubicBezTo>
                      <a:pt x="721" y="1303"/>
                      <a:pt x="767" y="1280"/>
                      <a:pt x="820" y="1250"/>
                    </a:cubicBezTo>
                    <a:cubicBezTo>
                      <a:pt x="874" y="1219"/>
                      <a:pt x="928" y="1173"/>
                      <a:pt x="989" y="1119"/>
                    </a:cubicBezTo>
                    <a:lnTo>
                      <a:pt x="989" y="1119"/>
                    </a:lnTo>
                    <a:lnTo>
                      <a:pt x="981" y="1188"/>
                    </a:lnTo>
                    <a:cubicBezTo>
                      <a:pt x="981" y="1204"/>
                      <a:pt x="981" y="1211"/>
                      <a:pt x="981" y="1219"/>
                    </a:cubicBezTo>
                    <a:cubicBezTo>
                      <a:pt x="989" y="1234"/>
                      <a:pt x="989" y="1242"/>
                      <a:pt x="989" y="1250"/>
                    </a:cubicBezTo>
                    <a:cubicBezTo>
                      <a:pt x="989" y="1303"/>
                      <a:pt x="981" y="1365"/>
                      <a:pt x="966" y="1433"/>
                    </a:cubicBezTo>
                    <a:cubicBezTo>
                      <a:pt x="958" y="1510"/>
                      <a:pt x="943" y="1579"/>
                      <a:pt x="928" y="1648"/>
                    </a:cubicBezTo>
                    <a:cubicBezTo>
                      <a:pt x="912" y="1717"/>
                      <a:pt x="889" y="1801"/>
                      <a:pt x="866" y="1901"/>
                    </a:cubicBezTo>
                    <a:cubicBezTo>
                      <a:pt x="866" y="1908"/>
                      <a:pt x="859" y="1931"/>
                      <a:pt x="851" y="1977"/>
                    </a:cubicBezTo>
                    <a:cubicBezTo>
                      <a:pt x="836" y="2023"/>
                      <a:pt x="828" y="2069"/>
                      <a:pt x="813" y="2115"/>
                    </a:cubicBezTo>
                    <a:cubicBezTo>
                      <a:pt x="797" y="2169"/>
                      <a:pt x="782" y="2223"/>
                      <a:pt x="774" y="2269"/>
                    </a:cubicBezTo>
                    <a:cubicBezTo>
                      <a:pt x="759" y="2322"/>
                      <a:pt x="744" y="2353"/>
                      <a:pt x="736" y="2368"/>
                    </a:cubicBezTo>
                    <a:cubicBezTo>
                      <a:pt x="675" y="2544"/>
                      <a:pt x="636" y="2675"/>
                      <a:pt x="621" y="2744"/>
                    </a:cubicBezTo>
                    <a:cubicBezTo>
                      <a:pt x="606" y="2820"/>
                      <a:pt x="598" y="2866"/>
                      <a:pt x="598" y="2881"/>
                    </a:cubicBezTo>
                    <a:cubicBezTo>
                      <a:pt x="598" y="2912"/>
                      <a:pt x="606" y="2943"/>
                      <a:pt x="636" y="2966"/>
                    </a:cubicBezTo>
                    <a:cubicBezTo>
                      <a:pt x="659" y="2989"/>
                      <a:pt x="682" y="2996"/>
                      <a:pt x="713" y="2996"/>
                    </a:cubicBezTo>
                    <a:cubicBezTo>
                      <a:pt x="721" y="2996"/>
                      <a:pt x="744" y="2973"/>
                      <a:pt x="767" y="2927"/>
                    </a:cubicBezTo>
                    <a:cubicBezTo>
                      <a:pt x="797" y="2881"/>
                      <a:pt x="820" y="2828"/>
                      <a:pt x="851" y="2766"/>
                    </a:cubicBezTo>
                    <a:cubicBezTo>
                      <a:pt x="882" y="2698"/>
                      <a:pt x="905" y="2629"/>
                      <a:pt x="928" y="2552"/>
                    </a:cubicBezTo>
                    <a:cubicBezTo>
                      <a:pt x="951" y="2483"/>
                      <a:pt x="966" y="2422"/>
                      <a:pt x="973" y="2368"/>
                    </a:cubicBezTo>
                    <a:cubicBezTo>
                      <a:pt x="1027" y="2276"/>
                      <a:pt x="1065" y="2108"/>
                      <a:pt x="1096" y="1878"/>
                    </a:cubicBezTo>
                    <a:lnTo>
                      <a:pt x="1173" y="1548"/>
                    </a:lnTo>
                    <a:cubicBezTo>
                      <a:pt x="1203" y="1395"/>
                      <a:pt x="1226" y="1242"/>
                      <a:pt x="1226" y="1096"/>
                    </a:cubicBezTo>
                    <a:lnTo>
                      <a:pt x="1219" y="652"/>
                    </a:lnTo>
                    <a:cubicBezTo>
                      <a:pt x="1211" y="438"/>
                      <a:pt x="1157" y="284"/>
                      <a:pt x="1073" y="169"/>
                    </a:cubicBezTo>
                    <a:cubicBezTo>
                      <a:pt x="989" y="55"/>
                      <a:pt x="882" y="1"/>
                      <a:pt x="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3"/>
              <p:cNvSpPr/>
              <p:nvPr/>
            </p:nvSpPr>
            <p:spPr>
              <a:xfrm>
                <a:off x="3191175" y="5400050"/>
                <a:ext cx="34300" cy="70325"/>
              </a:xfrm>
              <a:custGeom>
                <a:avLst/>
                <a:gdLst/>
                <a:ahLst/>
                <a:cxnLst/>
                <a:rect l="l" t="t" r="r" b="b"/>
                <a:pathLst>
                  <a:path w="1372" h="2813" extrusionOk="0">
                    <a:moveTo>
                      <a:pt x="874" y="307"/>
                    </a:moveTo>
                    <a:cubicBezTo>
                      <a:pt x="927" y="307"/>
                      <a:pt x="966" y="323"/>
                      <a:pt x="996" y="353"/>
                    </a:cubicBezTo>
                    <a:cubicBezTo>
                      <a:pt x="1019" y="384"/>
                      <a:pt x="1027" y="430"/>
                      <a:pt x="1027" y="476"/>
                    </a:cubicBezTo>
                    <a:cubicBezTo>
                      <a:pt x="1027" y="583"/>
                      <a:pt x="989" y="729"/>
                      <a:pt x="904" y="920"/>
                    </a:cubicBezTo>
                    <a:cubicBezTo>
                      <a:pt x="790" y="1028"/>
                      <a:pt x="713" y="1073"/>
                      <a:pt x="690" y="1073"/>
                    </a:cubicBezTo>
                    <a:cubicBezTo>
                      <a:pt x="583" y="966"/>
                      <a:pt x="529" y="836"/>
                      <a:pt x="529" y="667"/>
                    </a:cubicBezTo>
                    <a:cubicBezTo>
                      <a:pt x="529" y="614"/>
                      <a:pt x="537" y="560"/>
                      <a:pt x="560" y="522"/>
                    </a:cubicBezTo>
                    <a:cubicBezTo>
                      <a:pt x="583" y="476"/>
                      <a:pt x="606" y="438"/>
                      <a:pt x="636" y="407"/>
                    </a:cubicBezTo>
                    <a:cubicBezTo>
                      <a:pt x="675" y="376"/>
                      <a:pt x="705" y="353"/>
                      <a:pt x="751" y="330"/>
                    </a:cubicBezTo>
                    <a:cubicBezTo>
                      <a:pt x="790" y="315"/>
                      <a:pt x="836" y="307"/>
                      <a:pt x="874" y="307"/>
                    </a:cubicBezTo>
                    <a:close/>
                    <a:moveTo>
                      <a:pt x="713" y="1411"/>
                    </a:moveTo>
                    <a:cubicBezTo>
                      <a:pt x="866" y="1464"/>
                      <a:pt x="989" y="1594"/>
                      <a:pt x="1088" y="1786"/>
                    </a:cubicBezTo>
                    <a:cubicBezTo>
                      <a:pt x="1119" y="1955"/>
                      <a:pt x="1134" y="2069"/>
                      <a:pt x="1134" y="2131"/>
                    </a:cubicBezTo>
                    <a:cubicBezTo>
                      <a:pt x="1134" y="2353"/>
                      <a:pt x="1027" y="2483"/>
                      <a:pt x="805" y="2514"/>
                    </a:cubicBezTo>
                    <a:cubicBezTo>
                      <a:pt x="759" y="2514"/>
                      <a:pt x="705" y="2506"/>
                      <a:pt x="659" y="2491"/>
                    </a:cubicBezTo>
                    <a:cubicBezTo>
                      <a:pt x="606" y="2475"/>
                      <a:pt x="552" y="2460"/>
                      <a:pt x="506" y="2437"/>
                    </a:cubicBezTo>
                    <a:cubicBezTo>
                      <a:pt x="460" y="2407"/>
                      <a:pt x="414" y="2376"/>
                      <a:pt x="376" y="2345"/>
                    </a:cubicBezTo>
                    <a:cubicBezTo>
                      <a:pt x="338" y="2307"/>
                      <a:pt x="307" y="2269"/>
                      <a:pt x="276" y="2230"/>
                    </a:cubicBezTo>
                    <a:cubicBezTo>
                      <a:pt x="276" y="2184"/>
                      <a:pt x="269" y="2146"/>
                      <a:pt x="269" y="2108"/>
                    </a:cubicBezTo>
                    <a:cubicBezTo>
                      <a:pt x="261" y="2077"/>
                      <a:pt x="261" y="2039"/>
                      <a:pt x="261" y="2000"/>
                    </a:cubicBezTo>
                    <a:cubicBezTo>
                      <a:pt x="261" y="1809"/>
                      <a:pt x="315" y="1671"/>
                      <a:pt x="414" y="1587"/>
                    </a:cubicBezTo>
                    <a:lnTo>
                      <a:pt x="560" y="1487"/>
                    </a:lnTo>
                    <a:cubicBezTo>
                      <a:pt x="598" y="1464"/>
                      <a:pt x="629" y="1449"/>
                      <a:pt x="659" y="1434"/>
                    </a:cubicBezTo>
                    <a:cubicBezTo>
                      <a:pt x="682" y="1418"/>
                      <a:pt x="698" y="1411"/>
                      <a:pt x="713" y="1411"/>
                    </a:cubicBezTo>
                    <a:close/>
                    <a:moveTo>
                      <a:pt x="920" y="1"/>
                    </a:moveTo>
                    <a:cubicBezTo>
                      <a:pt x="843" y="9"/>
                      <a:pt x="767" y="24"/>
                      <a:pt x="690" y="55"/>
                    </a:cubicBezTo>
                    <a:cubicBezTo>
                      <a:pt x="613" y="78"/>
                      <a:pt x="544" y="124"/>
                      <a:pt x="475" y="185"/>
                    </a:cubicBezTo>
                    <a:cubicBezTo>
                      <a:pt x="414" y="246"/>
                      <a:pt x="361" y="323"/>
                      <a:pt x="315" y="422"/>
                    </a:cubicBezTo>
                    <a:cubicBezTo>
                      <a:pt x="276" y="514"/>
                      <a:pt x="253" y="629"/>
                      <a:pt x="253" y="767"/>
                    </a:cubicBezTo>
                    <a:cubicBezTo>
                      <a:pt x="253" y="775"/>
                      <a:pt x="253" y="790"/>
                      <a:pt x="261" y="821"/>
                    </a:cubicBezTo>
                    <a:cubicBezTo>
                      <a:pt x="261" y="844"/>
                      <a:pt x="269" y="874"/>
                      <a:pt x="284" y="920"/>
                    </a:cubicBezTo>
                    <a:cubicBezTo>
                      <a:pt x="299" y="959"/>
                      <a:pt x="322" y="997"/>
                      <a:pt x="345" y="1051"/>
                    </a:cubicBezTo>
                    <a:cubicBezTo>
                      <a:pt x="376" y="1096"/>
                      <a:pt x="407" y="1150"/>
                      <a:pt x="460" y="1204"/>
                    </a:cubicBezTo>
                    <a:cubicBezTo>
                      <a:pt x="391" y="1257"/>
                      <a:pt x="322" y="1311"/>
                      <a:pt x="269" y="1365"/>
                    </a:cubicBezTo>
                    <a:cubicBezTo>
                      <a:pt x="215" y="1418"/>
                      <a:pt x="169" y="1480"/>
                      <a:pt x="123" y="1541"/>
                    </a:cubicBezTo>
                    <a:cubicBezTo>
                      <a:pt x="85" y="1610"/>
                      <a:pt x="54" y="1679"/>
                      <a:pt x="31" y="1763"/>
                    </a:cubicBezTo>
                    <a:cubicBezTo>
                      <a:pt x="8" y="1847"/>
                      <a:pt x="0" y="1939"/>
                      <a:pt x="0" y="2054"/>
                    </a:cubicBezTo>
                    <a:cubicBezTo>
                      <a:pt x="0" y="2108"/>
                      <a:pt x="0" y="2161"/>
                      <a:pt x="8" y="2215"/>
                    </a:cubicBezTo>
                    <a:cubicBezTo>
                      <a:pt x="16" y="2276"/>
                      <a:pt x="31" y="2330"/>
                      <a:pt x="54" y="2376"/>
                    </a:cubicBezTo>
                    <a:cubicBezTo>
                      <a:pt x="77" y="2429"/>
                      <a:pt x="115" y="2475"/>
                      <a:pt x="154" y="2521"/>
                    </a:cubicBezTo>
                    <a:cubicBezTo>
                      <a:pt x="200" y="2567"/>
                      <a:pt x="261" y="2606"/>
                      <a:pt x="330" y="2644"/>
                    </a:cubicBezTo>
                    <a:lnTo>
                      <a:pt x="652" y="2805"/>
                    </a:lnTo>
                    <a:cubicBezTo>
                      <a:pt x="659" y="2805"/>
                      <a:pt x="675" y="2813"/>
                      <a:pt x="690" y="2813"/>
                    </a:cubicBezTo>
                    <a:lnTo>
                      <a:pt x="736" y="2813"/>
                    </a:lnTo>
                    <a:cubicBezTo>
                      <a:pt x="828" y="2813"/>
                      <a:pt x="912" y="2797"/>
                      <a:pt x="996" y="2774"/>
                    </a:cubicBezTo>
                    <a:cubicBezTo>
                      <a:pt x="1073" y="2751"/>
                      <a:pt x="1142" y="2713"/>
                      <a:pt x="1196" y="2652"/>
                    </a:cubicBezTo>
                    <a:cubicBezTo>
                      <a:pt x="1249" y="2598"/>
                      <a:pt x="1295" y="2521"/>
                      <a:pt x="1326" y="2429"/>
                    </a:cubicBezTo>
                    <a:cubicBezTo>
                      <a:pt x="1356" y="2345"/>
                      <a:pt x="1372" y="2230"/>
                      <a:pt x="1372" y="2092"/>
                    </a:cubicBezTo>
                    <a:cubicBezTo>
                      <a:pt x="1372" y="2046"/>
                      <a:pt x="1372" y="1985"/>
                      <a:pt x="1364" y="1916"/>
                    </a:cubicBezTo>
                    <a:cubicBezTo>
                      <a:pt x="1349" y="1847"/>
                      <a:pt x="1333" y="1763"/>
                      <a:pt x="1303" y="1686"/>
                    </a:cubicBezTo>
                    <a:cubicBezTo>
                      <a:pt x="1280" y="1602"/>
                      <a:pt x="1234" y="1525"/>
                      <a:pt x="1173" y="1441"/>
                    </a:cubicBezTo>
                    <a:cubicBezTo>
                      <a:pt x="1119" y="1365"/>
                      <a:pt x="1042" y="1296"/>
                      <a:pt x="943" y="1242"/>
                    </a:cubicBezTo>
                    <a:cubicBezTo>
                      <a:pt x="1012" y="1181"/>
                      <a:pt x="1073" y="1119"/>
                      <a:pt x="1119" y="1043"/>
                    </a:cubicBezTo>
                    <a:cubicBezTo>
                      <a:pt x="1157" y="974"/>
                      <a:pt x="1196" y="905"/>
                      <a:pt x="1219" y="836"/>
                    </a:cubicBezTo>
                    <a:cubicBezTo>
                      <a:pt x="1242" y="767"/>
                      <a:pt x="1257" y="706"/>
                      <a:pt x="1265" y="652"/>
                    </a:cubicBezTo>
                    <a:cubicBezTo>
                      <a:pt x="1272" y="599"/>
                      <a:pt x="1280" y="560"/>
                      <a:pt x="1280" y="537"/>
                    </a:cubicBezTo>
                    <a:cubicBezTo>
                      <a:pt x="1280" y="384"/>
                      <a:pt x="1242" y="254"/>
                      <a:pt x="1173" y="162"/>
                    </a:cubicBezTo>
                    <a:cubicBezTo>
                      <a:pt x="1104" y="70"/>
                      <a:pt x="1019" y="16"/>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3"/>
              <p:cNvSpPr/>
              <p:nvPr/>
            </p:nvSpPr>
            <p:spPr>
              <a:xfrm>
                <a:off x="2452475" y="5390100"/>
                <a:ext cx="36225" cy="58450"/>
              </a:xfrm>
              <a:custGeom>
                <a:avLst/>
                <a:gdLst/>
                <a:ahLst/>
                <a:cxnLst/>
                <a:rect l="l" t="t" r="r" b="b"/>
                <a:pathLst>
                  <a:path w="1449" h="2338" extrusionOk="0">
                    <a:moveTo>
                      <a:pt x="927" y="284"/>
                    </a:moveTo>
                    <a:cubicBezTo>
                      <a:pt x="966" y="284"/>
                      <a:pt x="1004" y="307"/>
                      <a:pt x="1042" y="353"/>
                    </a:cubicBezTo>
                    <a:cubicBezTo>
                      <a:pt x="1080" y="391"/>
                      <a:pt x="1111" y="453"/>
                      <a:pt x="1134" y="514"/>
                    </a:cubicBezTo>
                    <a:cubicBezTo>
                      <a:pt x="1165" y="583"/>
                      <a:pt x="1180" y="659"/>
                      <a:pt x="1195" y="744"/>
                    </a:cubicBezTo>
                    <a:cubicBezTo>
                      <a:pt x="1211" y="828"/>
                      <a:pt x="1218" y="912"/>
                      <a:pt x="1218" y="989"/>
                    </a:cubicBezTo>
                    <a:cubicBezTo>
                      <a:pt x="1218" y="1134"/>
                      <a:pt x="1203" y="1272"/>
                      <a:pt x="1165" y="1403"/>
                    </a:cubicBezTo>
                    <a:cubicBezTo>
                      <a:pt x="1111" y="1609"/>
                      <a:pt x="1042" y="1763"/>
                      <a:pt x="958" y="1878"/>
                    </a:cubicBezTo>
                    <a:cubicBezTo>
                      <a:pt x="881" y="1985"/>
                      <a:pt x="789" y="2038"/>
                      <a:pt x="690" y="2038"/>
                    </a:cubicBezTo>
                    <a:cubicBezTo>
                      <a:pt x="552" y="2038"/>
                      <a:pt x="429" y="1908"/>
                      <a:pt x="314" y="1648"/>
                    </a:cubicBezTo>
                    <a:lnTo>
                      <a:pt x="284" y="1433"/>
                    </a:lnTo>
                    <a:cubicBezTo>
                      <a:pt x="261" y="1318"/>
                      <a:pt x="253" y="1219"/>
                      <a:pt x="253" y="1134"/>
                    </a:cubicBezTo>
                    <a:cubicBezTo>
                      <a:pt x="253" y="1035"/>
                      <a:pt x="261" y="951"/>
                      <a:pt x="291" y="874"/>
                    </a:cubicBezTo>
                    <a:cubicBezTo>
                      <a:pt x="406" y="483"/>
                      <a:pt x="621" y="284"/>
                      <a:pt x="927" y="284"/>
                    </a:cubicBezTo>
                    <a:close/>
                    <a:moveTo>
                      <a:pt x="835" y="1"/>
                    </a:moveTo>
                    <a:cubicBezTo>
                      <a:pt x="789" y="8"/>
                      <a:pt x="743" y="16"/>
                      <a:pt x="697" y="31"/>
                    </a:cubicBezTo>
                    <a:cubicBezTo>
                      <a:pt x="651" y="47"/>
                      <a:pt x="598" y="77"/>
                      <a:pt x="536" y="108"/>
                    </a:cubicBezTo>
                    <a:cubicBezTo>
                      <a:pt x="483" y="146"/>
                      <a:pt x="422" y="192"/>
                      <a:pt x="360" y="261"/>
                    </a:cubicBezTo>
                    <a:cubicBezTo>
                      <a:pt x="230" y="407"/>
                      <a:pt x="138" y="545"/>
                      <a:pt x="84" y="690"/>
                    </a:cubicBezTo>
                    <a:cubicBezTo>
                      <a:pt x="31" y="828"/>
                      <a:pt x="0" y="981"/>
                      <a:pt x="0" y="1150"/>
                    </a:cubicBezTo>
                    <a:cubicBezTo>
                      <a:pt x="0" y="1280"/>
                      <a:pt x="23" y="1426"/>
                      <a:pt x="62" y="1586"/>
                    </a:cubicBezTo>
                    <a:cubicBezTo>
                      <a:pt x="77" y="1694"/>
                      <a:pt x="100" y="1793"/>
                      <a:pt x="146" y="1885"/>
                    </a:cubicBezTo>
                    <a:cubicBezTo>
                      <a:pt x="184" y="1977"/>
                      <a:pt x="238" y="2054"/>
                      <a:pt x="299" y="2123"/>
                    </a:cubicBezTo>
                    <a:cubicBezTo>
                      <a:pt x="360" y="2192"/>
                      <a:pt x="422" y="2245"/>
                      <a:pt x="491" y="2284"/>
                    </a:cubicBezTo>
                    <a:cubicBezTo>
                      <a:pt x="559" y="2322"/>
                      <a:pt x="628" y="2337"/>
                      <a:pt x="690" y="2337"/>
                    </a:cubicBezTo>
                    <a:lnTo>
                      <a:pt x="797" y="2337"/>
                    </a:lnTo>
                    <a:cubicBezTo>
                      <a:pt x="820" y="2330"/>
                      <a:pt x="851" y="2322"/>
                      <a:pt x="881" y="2299"/>
                    </a:cubicBezTo>
                    <a:cubicBezTo>
                      <a:pt x="912" y="2284"/>
                      <a:pt x="950" y="2253"/>
                      <a:pt x="996" y="2215"/>
                    </a:cubicBezTo>
                    <a:cubicBezTo>
                      <a:pt x="1042" y="2176"/>
                      <a:pt x="1096" y="2123"/>
                      <a:pt x="1172" y="2046"/>
                    </a:cubicBezTo>
                    <a:cubicBezTo>
                      <a:pt x="1203" y="2000"/>
                      <a:pt x="1234" y="1939"/>
                      <a:pt x="1264" y="1862"/>
                    </a:cubicBezTo>
                    <a:cubicBezTo>
                      <a:pt x="1295" y="1778"/>
                      <a:pt x="1318" y="1694"/>
                      <a:pt x="1349" y="1609"/>
                    </a:cubicBezTo>
                    <a:cubicBezTo>
                      <a:pt x="1372" y="1517"/>
                      <a:pt x="1395" y="1426"/>
                      <a:pt x="1410" y="1341"/>
                    </a:cubicBezTo>
                    <a:cubicBezTo>
                      <a:pt x="1433" y="1249"/>
                      <a:pt x="1440" y="1165"/>
                      <a:pt x="1448" y="1096"/>
                    </a:cubicBezTo>
                    <a:lnTo>
                      <a:pt x="1440" y="1096"/>
                    </a:lnTo>
                    <a:cubicBezTo>
                      <a:pt x="1433" y="882"/>
                      <a:pt x="1418" y="705"/>
                      <a:pt x="1395" y="568"/>
                    </a:cubicBezTo>
                    <a:cubicBezTo>
                      <a:pt x="1372" y="422"/>
                      <a:pt x="1349" y="315"/>
                      <a:pt x="1310" y="230"/>
                    </a:cubicBezTo>
                    <a:cubicBezTo>
                      <a:pt x="1272" y="146"/>
                      <a:pt x="1218" y="85"/>
                      <a:pt x="1157" y="54"/>
                    </a:cubicBezTo>
                    <a:cubicBezTo>
                      <a:pt x="1096" y="16"/>
                      <a:pt x="1027"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3"/>
              <p:cNvSpPr/>
              <p:nvPr/>
            </p:nvSpPr>
            <p:spPr>
              <a:xfrm>
                <a:off x="2491150" y="4472500"/>
                <a:ext cx="54225" cy="9625"/>
              </a:xfrm>
              <a:custGeom>
                <a:avLst/>
                <a:gdLst/>
                <a:ahLst/>
                <a:cxnLst/>
                <a:rect l="l" t="t" r="r" b="b"/>
                <a:pathLst>
                  <a:path w="2169" h="385" extrusionOk="0">
                    <a:moveTo>
                      <a:pt x="192" y="1"/>
                    </a:moveTo>
                    <a:cubicBezTo>
                      <a:pt x="85" y="1"/>
                      <a:pt x="1" y="93"/>
                      <a:pt x="1" y="193"/>
                    </a:cubicBezTo>
                    <a:cubicBezTo>
                      <a:pt x="1" y="300"/>
                      <a:pt x="85" y="384"/>
                      <a:pt x="192" y="384"/>
                    </a:cubicBezTo>
                    <a:lnTo>
                      <a:pt x="1977" y="384"/>
                    </a:lnTo>
                    <a:cubicBezTo>
                      <a:pt x="2085" y="384"/>
                      <a:pt x="2169" y="300"/>
                      <a:pt x="2169" y="193"/>
                    </a:cubicBezTo>
                    <a:cubicBezTo>
                      <a:pt x="2169" y="93"/>
                      <a:pt x="2085" y="1"/>
                      <a:pt x="1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3"/>
              <p:cNvSpPr/>
              <p:nvPr/>
            </p:nvSpPr>
            <p:spPr>
              <a:xfrm>
                <a:off x="3205925" y="5332075"/>
                <a:ext cx="9600" cy="54225"/>
              </a:xfrm>
              <a:custGeom>
                <a:avLst/>
                <a:gdLst/>
                <a:ahLst/>
                <a:cxnLst/>
                <a:rect l="l" t="t" r="r" b="b"/>
                <a:pathLst>
                  <a:path w="384" h="2169" extrusionOk="0">
                    <a:moveTo>
                      <a:pt x="192" y="0"/>
                    </a:moveTo>
                    <a:cubicBezTo>
                      <a:pt x="85" y="0"/>
                      <a:pt x="0" y="92"/>
                      <a:pt x="0" y="192"/>
                    </a:cubicBezTo>
                    <a:lnTo>
                      <a:pt x="0" y="1977"/>
                    </a:lnTo>
                    <a:cubicBezTo>
                      <a:pt x="0" y="2084"/>
                      <a:pt x="85" y="2168"/>
                      <a:pt x="192" y="2168"/>
                    </a:cubicBezTo>
                    <a:cubicBezTo>
                      <a:pt x="299" y="2168"/>
                      <a:pt x="383" y="2084"/>
                      <a:pt x="383" y="1977"/>
                    </a:cubicBezTo>
                    <a:lnTo>
                      <a:pt x="383" y="192"/>
                    </a:lnTo>
                    <a:cubicBezTo>
                      <a:pt x="383" y="92"/>
                      <a:pt x="299"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4" name="Google Shape;214;p23"/>
            <p:cNvGrpSpPr/>
            <p:nvPr/>
          </p:nvGrpSpPr>
          <p:grpSpPr>
            <a:xfrm rot="-891133">
              <a:off x="1148425" y="2828970"/>
              <a:ext cx="660932" cy="319169"/>
              <a:chOff x="4707650" y="4471725"/>
              <a:chExt cx="705600" cy="340775"/>
            </a:xfrm>
          </p:grpSpPr>
          <p:sp>
            <p:nvSpPr>
              <p:cNvPr id="215" name="Google Shape;215;p23"/>
              <p:cNvSpPr/>
              <p:nvPr/>
            </p:nvSpPr>
            <p:spPr>
              <a:xfrm>
                <a:off x="4707650" y="4614825"/>
                <a:ext cx="58250" cy="75675"/>
              </a:xfrm>
              <a:custGeom>
                <a:avLst/>
                <a:gdLst/>
                <a:ahLst/>
                <a:cxnLst/>
                <a:rect l="l" t="t" r="r" b="b"/>
                <a:pathLst>
                  <a:path w="2330" h="3027" extrusionOk="0">
                    <a:moveTo>
                      <a:pt x="384" y="0"/>
                    </a:moveTo>
                    <a:cubicBezTo>
                      <a:pt x="315" y="0"/>
                      <a:pt x="261" y="15"/>
                      <a:pt x="238" y="54"/>
                    </a:cubicBezTo>
                    <a:cubicBezTo>
                      <a:pt x="215" y="184"/>
                      <a:pt x="200" y="299"/>
                      <a:pt x="185" y="406"/>
                    </a:cubicBezTo>
                    <a:cubicBezTo>
                      <a:pt x="169" y="513"/>
                      <a:pt x="162" y="605"/>
                      <a:pt x="154" y="690"/>
                    </a:cubicBezTo>
                    <a:cubicBezTo>
                      <a:pt x="146" y="781"/>
                      <a:pt x="139" y="858"/>
                      <a:pt x="131" y="935"/>
                    </a:cubicBezTo>
                    <a:cubicBezTo>
                      <a:pt x="123" y="1011"/>
                      <a:pt x="123" y="1080"/>
                      <a:pt x="116" y="1157"/>
                    </a:cubicBezTo>
                    <a:lnTo>
                      <a:pt x="116" y="1195"/>
                    </a:lnTo>
                    <a:cubicBezTo>
                      <a:pt x="116" y="1218"/>
                      <a:pt x="116" y="1256"/>
                      <a:pt x="116" y="1302"/>
                    </a:cubicBezTo>
                    <a:cubicBezTo>
                      <a:pt x="108" y="1341"/>
                      <a:pt x="108" y="1394"/>
                      <a:pt x="100" y="1463"/>
                    </a:cubicBezTo>
                    <a:cubicBezTo>
                      <a:pt x="85" y="1555"/>
                      <a:pt x="77" y="1624"/>
                      <a:pt x="70" y="1655"/>
                    </a:cubicBezTo>
                    <a:cubicBezTo>
                      <a:pt x="70" y="1693"/>
                      <a:pt x="62" y="1724"/>
                      <a:pt x="62" y="1747"/>
                    </a:cubicBezTo>
                    <a:cubicBezTo>
                      <a:pt x="62" y="1770"/>
                      <a:pt x="62" y="1808"/>
                      <a:pt x="62" y="1854"/>
                    </a:cubicBezTo>
                    <a:cubicBezTo>
                      <a:pt x="54" y="1900"/>
                      <a:pt x="54" y="1984"/>
                      <a:pt x="54" y="2099"/>
                    </a:cubicBezTo>
                    <a:cubicBezTo>
                      <a:pt x="54" y="2153"/>
                      <a:pt x="47" y="2191"/>
                      <a:pt x="47" y="2214"/>
                    </a:cubicBezTo>
                    <a:cubicBezTo>
                      <a:pt x="39" y="2237"/>
                      <a:pt x="39" y="2252"/>
                      <a:pt x="32" y="2268"/>
                    </a:cubicBezTo>
                    <a:cubicBezTo>
                      <a:pt x="32" y="2283"/>
                      <a:pt x="32" y="2298"/>
                      <a:pt x="24" y="2314"/>
                    </a:cubicBezTo>
                    <a:cubicBezTo>
                      <a:pt x="24" y="2329"/>
                      <a:pt x="16" y="2352"/>
                      <a:pt x="16" y="2383"/>
                    </a:cubicBezTo>
                    <a:cubicBezTo>
                      <a:pt x="9" y="2421"/>
                      <a:pt x="9" y="2467"/>
                      <a:pt x="9" y="2528"/>
                    </a:cubicBezTo>
                    <a:cubicBezTo>
                      <a:pt x="1" y="2589"/>
                      <a:pt x="1" y="2674"/>
                      <a:pt x="1" y="2781"/>
                    </a:cubicBezTo>
                    <a:cubicBezTo>
                      <a:pt x="1" y="2873"/>
                      <a:pt x="9" y="2942"/>
                      <a:pt x="24" y="2973"/>
                    </a:cubicBezTo>
                    <a:cubicBezTo>
                      <a:pt x="47" y="3003"/>
                      <a:pt x="85" y="3026"/>
                      <a:pt x="139" y="3026"/>
                    </a:cubicBezTo>
                    <a:cubicBezTo>
                      <a:pt x="223" y="3026"/>
                      <a:pt x="269" y="2988"/>
                      <a:pt x="277" y="2911"/>
                    </a:cubicBezTo>
                    <a:lnTo>
                      <a:pt x="315" y="2344"/>
                    </a:lnTo>
                    <a:cubicBezTo>
                      <a:pt x="323" y="2252"/>
                      <a:pt x="323" y="2176"/>
                      <a:pt x="330" y="2099"/>
                    </a:cubicBezTo>
                    <a:cubicBezTo>
                      <a:pt x="338" y="2023"/>
                      <a:pt x="338" y="1961"/>
                      <a:pt x="338" y="1908"/>
                    </a:cubicBezTo>
                    <a:lnTo>
                      <a:pt x="338" y="1816"/>
                    </a:lnTo>
                    <a:cubicBezTo>
                      <a:pt x="338" y="1785"/>
                      <a:pt x="346" y="1731"/>
                      <a:pt x="353" y="1662"/>
                    </a:cubicBezTo>
                    <a:cubicBezTo>
                      <a:pt x="361" y="1586"/>
                      <a:pt x="369" y="1509"/>
                      <a:pt x="376" y="1425"/>
                    </a:cubicBezTo>
                    <a:cubicBezTo>
                      <a:pt x="384" y="1341"/>
                      <a:pt x="392" y="1256"/>
                      <a:pt x="399" y="1172"/>
                    </a:cubicBezTo>
                    <a:cubicBezTo>
                      <a:pt x="407" y="1088"/>
                      <a:pt x="422" y="1004"/>
                      <a:pt x="430" y="935"/>
                    </a:cubicBezTo>
                    <a:cubicBezTo>
                      <a:pt x="438" y="858"/>
                      <a:pt x="445" y="797"/>
                      <a:pt x="445" y="751"/>
                    </a:cubicBezTo>
                    <a:cubicBezTo>
                      <a:pt x="453" y="705"/>
                      <a:pt x="453" y="674"/>
                      <a:pt x="453" y="674"/>
                    </a:cubicBezTo>
                    <a:cubicBezTo>
                      <a:pt x="560" y="881"/>
                      <a:pt x="644" y="1057"/>
                      <a:pt x="713" y="1210"/>
                    </a:cubicBezTo>
                    <a:cubicBezTo>
                      <a:pt x="775" y="1364"/>
                      <a:pt x="836" y="1494"/>
                      <a:pt x="882" y="1601"/>
                    </a:cubicBezTo>
                    <a:cubicBezTo>
                      <a:pt x="935" y="1701"/>
                      <a:pt x="981" y="1777"/>
                      <a:pt x="1020" y="1831"/>
                    </a:cubicBezTo>
                    <a:cubicBezTo>
                      <a:pt x="1066" y="1877"/>
                      <a:pt x="1119" y="1908"/>
                      <a:pt x="1188" y="1908"/>
                    </a:cubicBezTo>
                    <a:cubicBezTo>
                      <a:pt x="1188" y="1908"/>
                      <a:pt x="1196" y="1908"/>
                      <a:pt x="1196" y="1900"/>
                    </a:cubicBezTo>
                    <a:lnTo>
                      <a:pt x="1204" y="1900"/>
                    </a:lnTo>
                    <a:cubicBezTo>
                      <a:pt x="1342" y="1747"/>
                      <a:pt x="1433" y="1609"/>
                      <a:pt x="1479" y="1502"/>
                    </a:cubicBezTo>
                    <a:cubicBezTo>
                      <a:pt x="1525" y="1440"/>
                      <a:pt x="1571" y="1371"/>
                      <a:pt x="1617" y="1310"/>
                    </a:cubicBezTo>
                    <a:cubicBezTo>
                      <a:pt x="1663" y="1249"/>
                      <a:pt x="1709" y="1172"/>
                      <a:pt x="1755" y="1096"/>
                    </a:cubicBezTo>
                    <a:lnTo>
                      <a:pt x="1901" y="820"/>
                    </a:lnTo>
                    <a:cubicBezTo>
                      <a:pt x="1916" y="1019"/>
                      <a:pt x="1924" y="1188"/>
                      <a:pt x="1939" y="1318"/>
                    </a:cubicBezTo>
                    <a:cubicBezTo>
                      <a:pt x="1947" y="1448"/>
                      <a:pt x="1954" y="1555"/>
                      <a:pt x="1962" y="1640"/>
                    </a:cubicBezTo>
                    <a:cubicBezTo>
                      <a:pt x="1977" y="1724"/>
                      <a:pt x="1977" y="1800"/>
                      <a:pt x="1985" y="1854"/>
                    </a:cubicBezTo>
                    <a:cubicBezTo>
                      <a:pt x="1985" y="1915"/>
                      <a:pt x="1993" y="1977"/>
                      <a:pt x="1993" y="2030"/>
                    </a:cubicBezTo>
                    <a:cubicBezTo>
                      <a:pt x="1993" y="2183"/>
                      <a:pt x="2000" y="2321"/>
                      <a:pt x="2016" y="2459"/>
                    </a:cubicBezTo>
                    <a:cubicBezTo>
                      <a:pt x="2031" y="2589"/>
                      <a:pt x="2046" y="2712"/>
                      <a:pt x="2062" y="2827"/>
                    </a:cubicBezTo>
                    <a:cubicBezTo>
                      <a:pt x="2077" y="2881"/>
                      <a:pt x="2115" y="2904"/>
                      <a:pt x="2169" y="2904"/>
                    </a:cubicBezTo>
                    <a:cubicBezTo>
                      <a:pt x="2253" y="2904"/>
                      <a:pt x="2299" y="2865"/>
                      <a:pt x="2314" y="2789"/>
                    </a:cubicBezTo>
                    <a:cubicBezTo>
                      <a:pt x="2322" y="2758"/>
                      <a:pt x="2330" y="2712"/>
                      <a:pt x="2330" y="2666"/>
                    </a:cubicBezTo>
                    <a:cubicBezTo>
                      <a:pt x="2330" y="2635"/>
                      <a:pt x="2322" y="2597"/>
                      <a:pt x="2322" y="2559"/>
                    </a:cubicBezTo>
                    <a:cubicBezTo>
                      <a:pt x="2322" y="2521"/>
                      <a:pt x="2314" y="2482"/>
                      <a:pt x="2307" y="2436"/>
                    </a:cubicBezTo>
                    <a:cubicBezTo>
                      <a:pt x="2299" y="2298"/>
                      <a:pt x="2284" y="2176"/>
                      <a:pt x="2276" y="2053"/>
                    </a:cubicBezTo>
                    <a:cubicBezTo>
                      <a:pt x="2268" y="1938"/>
                      <a:pt x="2261" y="1823"/>
                      <a:pt x="2261" y="1724"/>
                    </a:cubicBezTo>
                    <a:cubicBezTo>
                      <a:pt x="2261" y="1701"/>
                      <a:pt x="2253" y="1647"/>
                      <a:pt x="2246" y="1571"/>
                    </a:cubicBezTo>
                    <a:cubicBezTo>
                      <a:pt x="2238" y="1494"/>
                      <a:pt x="2230" y="1410"/>
                      <a:pt x="2223" y="1325"/>
                    </a:cubicBezTo>
                    <a:cubicBezTo>
                      <a:pt x="2215" y="1241"/>
                      <a:pt x="2207" y="1165"/>
                      <a:pt x="2200" y="1096"/>
                    </a:cubicBezTo>
                    <a:cubicBezTo>
                      <a:pt x="2192" y="1019"/>
                      <a:pt x="2192" y="981"/>
                      <a:pt x="2192" y="958"/>
                    </a:cubicBezTo>
                    <a:lnTo>
                      <a:pt x="2192" y="904"/>
                    </a:lnTo>
                    <a:cubicBezTo>
                      <a:pt x="2192" y="766"/>
                      <a:pt x="2169" y="559"/>
                      <a:pt x="2115" y="291"/>
                    </a:cubicBezTo>
                    <a:cubicBezTo>
                      <a:pt x="2069" y="238"/>
                      <a:pt x="2016" y="207"/>
                      <a:pt x="1954" y="207"/>
                    </a:cubicBezTo>
                    <a:cubicBezTo>
                      <a:pt x="1931" y="207"/>
                      <a:pt x="1908" y="215"/>
                      <a:pt x="1893" y="230"/>
                    </a:cubicBezTo>
                    <a:lnTo>
                      <a:pt x="1709" y="529"/>
                    </a:lnTo>
                    <a:cubicBezTo>
                      <a:pt x="1625" y="690"/>
                      <a:pt x="1556" y="804"/>
                      <a:pt x="1510" y="889"/>
                    </a:cubicBezTo>
                    <a:cubicBezTo>
                      <a:pt x="1464" y="965"/>
                      <a:pt x="1441" y="1011"/>
                      <a:pt x="1433" y="1019"/>
                    </a:cubicBezTo>
                    <a:cubicBezTo>
                      <a:pt x="1410" y="1088"/>
                      <a:pt x="1365" y="1172"/>
                      <a:pt x="1288" y="1264"/>
                    </a:cubicBezTo>
                    <a:lnTo>
                      <a:pt x="1142" y="1456"/>
                    </a:lnTo>
                    <a:cubicBezTo>
                      <a:pt x="1066" y="1264"/>
                      <a:pt x="997" y="1096"/>
                      <a:pt x="935" y="958"/>
                    </a:cubicBezTo>
                    <a:cubicBezTo>
                      <a:pt x="874" y="820"/>
                      <a:pt x="821" y="697"/>
                      <a:pt x="767" y="582"/>
                    </a:cubicBezTo>
                    <a:cubicBezTo>
                      <a:pt x="713" y="475"/>
                      <a:pt x="660" y="375"/>
                      <a:pt x="614" y="291"/>
                    </a:cubicBezTo>
                    <a:cubicBezTo>
                      <a:pt x="568" y="199"/>
                      <a:pt x="514" y="115"/>
                      <a:pt x="468" y="23"/>
                    </a:cubicBezTo>
                    <a:cubicBezTo>
                      <a:pt x="445" y="8"/>
                      <a:pt x="422"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3"/>
              <p:cNvSpPr/>
              <p:nvPr/>
            </p:nvSpPr>
            <p:spPr>
              <a:xfrm>
                <a:off x="4779300" y="4635700"/>
                <a:ext cx="38500" cy="55550"/>
              </a:xfrm>
              <a:custGeom>
                <a:avLst/>
                <a:gdLst/>
                <a:ahLst/>
                <a:cxnLst/>
                <a:rect l="l" t="t" r="r" b="b"/>
                <a:pathLst>
                  <a:path w="1540" h="2222" extrusionOk="0">
                    <a:moveTo>
                      <a:pt x="858" y="314"/>
                    </a:moveTo>
                    <a:cubicBezTo>
                      <a:pt x="950" y="314"/>
                      <a:pt x="1042" y="398"/>
                      <a:pt x="1111" y="559"/>
                    </a:cubicBezTo>
                    <a:cubicBezTo>
                      <a:pt x="1111" y="651"/>
                      <a:pt x="1080" y="713"/>
                      <a:pt x="1019" y="759"/>
                    </a:cubicBezTo>
                    <a:cubicBezTo>
                      <a:pt x="965" y="805"/>
                      <a:pt x="896" y="835"/>
                      <a:pt x="812" y="858"/>
                    </a:cubicBezTo>
                    <a:cubicBezTo>
                      <a:pt x="736" y="881"/>
                      <a:pt x="644" y="896"/>
                      <a:pt x="559" y="904"/>
                    </a:cubicBezTo>
                    <a:cubicBezTo>
                      <a:pt x="467" y="912"/>
                      <a:pt x="383" y="919"/>
                      <a:pt x="306" y="942"/>
                    </a:cubicBezTo>
                    <a:cubicBezTo>
                      <a:pt x="322" y="866"/>
                      <a:pt x="337" y="797"/>
                      <a:pt x="345" y="743"/>
                    </a:cubicBezTo>
                    <a:cubicBezTo>
                      <a:pt x="352" y="690"/>
                      <a:pt x="360" y="644"/>
                      <a:pt x="375" y="613"/>
                    </a:cubicBezTo>
                    <a:cubicBezTo>
                      <a:pt x="398" y="567"/>
                      <a:pt x="429" y="529"/>
                      <a:pt x="467" y="490"/>
                    </a:cubicBezTo>
                    <a:cubicBezTo>
                      <a:pt x="506" y="452"/>
                      <a:pt x="544" y="421"/>
                      <a:pt x="590" y="398"/>
                    </a:cubicBezTo>
                    <a:cubicBezTo>
                      <a:pt x="636" y="368"/>
                      <a:pt x="682" y="353"/>
                      <a:pt x="728" y="337"/>
                    </a:cubicBezTo>
                    <a:cubicBezTo>
                      <a:pt x="774" y="322"/>
                      <a:pt x="820" y="314"/>
                      <a:pt x="858" y="314"/>
                    </a:cubicBezTo>
                    <a:close/>
                    <a:moveTo>
                      <a:pt x="873" y="0"/>
                    </a:moveTo>
                    <a:cubicBezTo>
                      <a:pt x="781" y="0"/>
                      <a:pt x="651" y="31"/>
                      <a:pt x="467" y="84"/>
                    </a:cubicBezTo>
                    <a:cubicBezTo>
                      <a:pt x="352" y="169"/>
                      <a:pt x="268" y="268"/>
                      <a:pt x="207" y="383"/>
                    </a:cubicBezTo>
                    <a:cubicBezTo>
                      <a:pt x="146" y="498"/>
                      <a:pt x="84" y="613"/>
                      <a:pt x="31" y="736"/>
                    </a:cubicBezTo>
                    <a:cubicBezTo>
                      <a:pt x="23" y="805"/>
                      <a:pt x="23" y="866"/>
                      <a:pt x="23" y="919"/>
                    </a:cubicBezTo>
                    <a:cubicBezTo>
                      <a:pt x="15" y="973"/>
                      <a:pt x="15" y="1019"/>
                      <a:pt x="8" y="1065"/>
                    </a:cubicBezTo>
                    <a:cubicBezTo>
                      <a:pt x="8" y="1103"/>
                      <a:pt x="8" y="1149"/>
                      <a:pt x="0" y="1180"/>
                    </a:cubicBezTo>
                    <a:lnTo>
                      <a:pt x="0" y="1180"/>
                    </a:lnTo>
                    <a:cubicBezTo>
                      <a:pt x="0" y="1177"/>
                      <a:pt x="0" y="1175"/>
                      <a:pt x="0" y="1172"/>
                    </a:cubicBezTo>
                    <a:lnTo>
                      <a:pt x="0" y="1180"/>
                    </a:lnTo>
                    <a:cubicBezTo>
                      <a:pt x="0" y="1180"/>
                      <a:pt x="0" y="1180"/>
                      <a:pt x="0" y="1180"/>
                    </a:cubicBezTo>
                    <a:lnTo>
                      <a:pt x="0" y="1180"/>
                    </a:lnTo>
                    <a:cubicBezTo>
                      <a:pt x="1" y="1284"/>
                      <a:pt x="16" y="1381"/>
                      <a:pt x="46" y="1479"/>
                    </a:cubicBezTo>
                    <a:cubicBezTo>
                      <a:pt x="77" y="1571"/>
                      <a:pt x="115" y="1663"/>
                      <a:pt x="161" y="1754"/>
                    </a:cubicBezTo>
                    <a:cubicBezTo>
                      <a:pt x="207" y="1839"/>
                      <a:pt x="253" y="1915"/>
                      <a:pt x="314" y="1977"/>
                    </a:cubicBezTo>
                    <a:cubicBezTo>
                      <a:pt x="368" y="2046"/>
                      <a:pt x="421" y="2099"/>
                      <a:pt x="475" y="2145"/>
                    </a:cubicBezTo>
                    <a:cubicBezTo>
                      <a:pt x="659" y="2199"/>
                      <a:pt x="781" y="2222"/>
                      <a:pt x="835" y="2222"/>
                    </a:cubicBezTo>
                    <a:cubicBezTo>
                      <a:pt x="958" y="2222"/>
                      <a:pt x="1080" y="2176"/>
                      <a:pt x="1203" y="2092"/>
                    </a:cubicBezTo>
                    <a:cubicBezTo>
                      <a:pt x="1318" y="2007"/>
                      <a:pt x="1425" y="1908"/>
                      <a:pt x="1517" y="1793"/>
                    </a:cubicBezTo>
                    <a:cubicBezTo>
                      <a:pt x="1532" y="1762"/>
                      <a:pt x="1540" y="1724"/>
                      <a:pt x="1540" y="1693"/>
                    </a:cubicBezTo>
                    <a:cubicBezTo>
                      <a:pt x="1540" y="1578"/>
                      <a:pt x="1494" y="1525"/>
                      <a:pt x="1410" y="1525"/>
                    </a:cubicBezTo>
                    <a:cubicBezTo>
                      <a:pt x="1379" y="1525"/>
                      <a:pt x="1356" y="1540"/>
                      <a:pt x="1333" y="1555"/>
                    </a:cubicBezTo>
                    <a:cubicBezTo>
                      <a:pt x="1142" y="1770"/>
                      <a:pt x="958" y="1869"/>
                      <a:pt x="804" y="1869"/>
                    </a:cubicBezTo>
                    <a:cubicBezTo>
                      <a:pt x="590" y="1869"/>
                      <a:pt x="429" y="1678"/>
                      <a:pt x="329" y="1287"/>
                    </a:cubicBezTo>
                    <a:cubicBezTo>
                      <a:pt x="452" y="1257"/>
                      <a:pt x="544" y="1241"/>
                      <a:pt x="590" y="1241"/>
                    </a:cubicBezTo>
                    <a:lnTo>
                      <a:pt x="621" y="1241"/>
                    </a:lnTo>
                    <a:cubicBezTo>
                      <a:pt x="774" y="1195"/>
                      <a:pt x="904" y="1157"/>
                      <a:pt x="1004" y="1119"/>
                    </a:cubicBezTo>
                    <a:cubicBezTo>
                      <a:pt x="1103" y="1080"/>
                      <a:pt x="1187" y="1034"/>
                      <a:pt x="1241" y="981"/>
                    </a:cubicBezTo>
                    <a:cubicBezTo>
                      <a:pt x="1295" y="927"/>
                      <a:pt x="1341" y="866"/>
                      <a:pt x="1356" y="782"/>
                    </a:cubicBezTo>
                    <a:cubicBezTo>
                      <a:pt x="1379" y="705"/>
                      <a:pt x="1387" y="598"/>
                      <a:pt x="1387" y="460"/>
                    </a:cubicBezTo>
                    <a:lnTo>
                      <a:pt x="1387" y="429"/>
                    </a:lnTo>
                    <a:cubicBezTo>
                      <a:pt x="1387" y="421"/>
                      <a:pt x="1387" y="414"/>
                      <a:pt x="1379" y="406"/>
                    </a:cubicBezTo>
                    <a:cubicBezTo>
                      <a:pt x="1371" y="391"/>
                      <a:pt x="1356" y="375"/>
                      <a:pt x="1341" y="360"/>
                    </a:cubicBezTo>
                    <a:cubicBezTo>
                      <a:pt x="1325" y="337"/>
                      <a:pt x="1302" y="307"/>
                      <a:pt x="1272" y="261"/>
                    </a:cubicBezTo>
                    <a:cubicBezTo>
                      <a:pt x="1226" y="207"/>
                      <a:pt x="1195" y="161"/>
                      <a:pt x="1165" y="130"/>
                    </a:cubicBezTo>
                    <a:cubicBezTo>
                      <a:pt x="1134" y="92"/>
                      <a:pt x="1103" y="69"/>
                      <a:pt x="1073" y="46"/>
                    </a:cubicBezTo>
                    <a:cubicBezTo>
                      <a:pt x="1042" y="31"/>
                      <a:pt x="1011" y="15"/>
                      <a:pt x="981" y="8"/>
                    </a:cubicBezTo>
                    <a:cubicBezTo>
                      <a:pt x="950" y="0"/>
                      <a:pt x="912" y="0"/>
                      <a:pt x="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3"/>
              <p:cNvSpPr/>
              <p:nvPr/>
            </p:nvSpPr>
            <p:spPr>
              <a:xfrm>
                <a:off x="4837325" y="4629375"/>
                <a:ext cx="37175" cy="37175"/>
              </a:xfrm>
              <a:custGeom>
                <a:avLst/>
                <a:gdLst/>
                <a:ahLst/>
                <a:cxnLst/>
                <a:rect l="l" t="t" r="r" b="b"/>
                <a:pathLst>
                  <a:path w="1487" h="1487" extrusionOk="0">
                    <a:moveTo>
                      <a:pt x="973" y="0"/>
                    </a:moveTo>
                    <a:cubicBezTo>
                      <a:pt x="797" y="8"/>
                      <a:pt x="651" y="16"/>
                      <a:pt x="552" y="16"/>
                    </a:cubicBezTo>
                    <a:lnTo>
                      <a:pt x="498" y="16"/>
                    </a:lnTo>
                    <a:cubicBezTo>
                      <a:pt x="483" y="8"/>
                      <a:pt x="468" y="8"/>
                      <a:pt x="460" y="8"/>
                    </a:cubicBezTo>
                    <a:cubicBezTo>
                      <a:pt x="360" y="16"/>
                      <a:pt x="284" y="16"/>
                      <a:pt x="222" y="31"/>
                    </a:cubicBezTo>
                    <a:cubicBezTo>
                      <a:pt x="169" y="39"/>
                      <a:pt x="123" y="54"/>
                      <a:pt x="92" y="69"/>
                    </a:cubicBezTo>
                    <a:cubicBezTo>
                      <a:pt x="62" y="85"/>
                      <a:pt x="46" y="115"/>
                      <a:pt x="31" y="138"/>
                    </a:cubicBezTo>
                    <a:cubicBezTo>
                      <a:pt x="23" y="169"/>
                      <a:pt x="16" y="207"/>
                      <a:pt x="16" y="245"/>
                    </a:cubicBezTo>
                    <a:cubicBezTo>
                      <a:pt x="16" y="345"/>
                      <a:pt x="69" y="406"/>
                      <a:pt x="169" y="414"/>
                    </a:cubicBezTo>
                    <a:cubicBezTo>
                      <a:pt x="261" y="406"/>
                      <a:pt x="345" y="399"/>
                      <a:pt x="414" y="391"/>
                    </a:cubicBezTo>
                    <a:cubicBezTo>
                      <a:pt x="483" y="383"/>
                      <a:pt x="537" y="383"/>
                      <a:pt x="583" y="376"/>
                    </a:cubicBezTo>
                    <a:cubicBezTo>
                      <a:pt x="606" y="353"/>
                      <a:pt x="644" y="345"/>
                      <a:pt x="705" y="345"/>
                    </a:cubicBezTo>
                    <a:cubicBezTo>
                      <a:pt x="805" y="345"/>
                      <a:pt x="889" y="345"/>
                      <a:pt x="943" y="353"/>
                    </a:cubicBezTo>
                    <a:cubicBezTo>
                      <a:pt x="1004" y="360"/>
                      <a:pt x="1050" y="368"/>
                      <a:pt x="1081" y="368"/>
                    </a:cubicBezTo>
                    <a:cubicBezTo>
                      <a:pt x="1119" y="376"/>
                      <a:pt x="1149" y="383"/>
                      <a:pt x="1180" y="383"/>
                    </a:cubicBezTo>
                    <a:cubicBezTo>
                      <a:pt x="1211" y="391"/>
                      <a:pt x="1249" y="391"/>
                      <a:pt x="1295" y="391"/>
                    </a:cubicBezTo>
                    <a:cubicBezTo>
                      <a:pt x="1326" y="391"/>
                      <a:pt x="1356" y="383"/>
                      <a:pt x="1387" y="376"/>
                    </a:cubicBezTo>
                    <a:cubicBezTo>
                      <a:pt x="1418" y="322"/>
                      <a:pt x="1433" y="276"/>
                      <a:pt x="1433" y="230"/>
                    </a:cubicBezTo>
                    <a:cubicBezTo>
                      <a:pt x="1433" y="161"/>
                      <a:pt x="1410" y="100"/>
                      <a:pt x="1356" y="39"/>
                    </a:cubicBezTo>
                    <a:cubicBezTo>
                      <a:pt x="1280" y="31"/>
                      <a:pt x="1211" y="23"/>
                      <a:pt x="1149" y="16"/>
                    </a:cubicBezTo>
                    <a:cubicBezTo>
                      <a:pt x="1088" y="8"/>
                      <a:pt x="1027" y="0"/>
                      <a:pt x="973" y="0"/>
                    </a:cubicBezTo>
                    <a:close/>
                    <a:moveTo>
                      <a:pt x="1349" y="1080"/>
                    </a:moveTo>
                    <a:lnTo>
                      <a:pt x="912" y="1096"/>
                    </a:lnTo>
                    <a:cubicBezTo>
                      <a:pt x="897" y="1119"/>
                      <a:pt x="851" y="1126"/>
                      <a:pt x="782" y="1126"/>
                    </a:cubicBezTo>
                    <a:cubicBezTo>
                      <a:pt x="682" y="1126"/>
                      <a:pt x="606" y="1126"/>
                      <a:pt x="552" y="1119"/>
                    </a:cubicBezTo>
                    <a:cubicBezTo>
                      <a:pt x="498" y="1111"/>
                      <a:pt x="475" y="1111"/>
                      <a:pt x="475" y="1111"/>
                    </a:cubicBezTo>
                    <a:cubicBezTo>
                      <a:pt x="360" y="1119"/>
                      <a:pt x="276" y="1119"/>
                      <a:pt x="215" y="1126"/>
                    </a:cubicBezTo>
                    <a:cubicBezTo>
                      <a:pt x="146" y="1134"/>
                      <a:pt x="100" y="1142"/>
                      <a:pt x="69" y="1157"/>
                    </a:cubicBezTo>
                    <a:cubicBezTo>
                      <a:pt x="39" y="1172"/>
                      <a:pt x="23" y="1188"/>
                      <a:pt x="8" y="1211"/>
                    </a:cubicBezTo>
                    <a:cubicBezTo>
                      <a:pt x="0" y="1234"/>
                      <a:pt x="0" y="1257"/>
                      <a:pt x="0" y="1295"/>
                    </a:cubicBezTo>
                    <a:cubicBezTo>
                      <a:pt x="0" y="1341"/>
                      <a:pt x="8" y="1387"/>
                      <a:pt x="31" y="1425"/>
                    </a:cubicBezTo>
                    <a:cubicBezTo>
                      <a:pt x="46" y="1471"/>
                      <a:pt x="85" y="1487"/>
                      <a:pt x="146" y="1487"/>
                    </a:cubicBezTo>
                    <a:cubicBezTo>
                      <a:pt x="215" y="1487"/>
                      <a:pt x="330" y="1487"/>
                      <a:pt x="483" y="1471"/>
                    </a:cubicBezTo>
                    <a:cubicBezTo>
                      <a:pt x="644" y="1471"/>
                      <a:pt x="774" y="1464"/>
                      <a:pt x="874" y="1464"/>
                    </a:cubicBezTo>
                    <a:cubicBezTo>
                      <a:pt x="973" y="1464"/>
                      <a:pt x="1058" y="1456"/>
                      <a:pt x="1119" y="1456"/>
                    </a:cubicBezTo>
                    <a:cubicBezTo>
                      <a:pt x="1188" y="1456"/>
                      <a:pt x="1241" y="1456"/>
                      <a:pt x="1280" y="1448"/>
                    </a:cubicBezTo>
                    <a:cubicBezTo>
                      <a:pt x="1326" y="1441"/>
                      <a:pt x="1356" y="1433"/>
                      <a:pt x="1395" y="1425"/>
                    </a:cubicBezTo>
                    <a:cubicBezTo>
                      <a:pt x="1456" y="1356"/>
                      <a:pt x="1487" y="1287"/>
                      <a:pt x="1487" y="1218"/>
                    </a:cubicBezTo>
                    <a:cubicBezTo>
                      <a:pt x="1487" y="1134"/>
                      <a:pt x="1441" y="1088"/>
                      <a:pt x="1349" y="1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3"/>
              <p:cNvSpPr/>
              <p:nvPr/>
            </p:nvSpPr>
            <p:spPr>
              <a:xfrm>
                <a:off x="4890175" y="4617300"/>
                <a:ext cx="50600" cy="74525"/>
              </a:xfrm>
              <a:custGeom>
                <a:avLst/>
                <a:gdLst/>
                <a:ahLst/>
                <a:cxnLst/>
                <a:rect l="l" t="t" r="r" b="b"/>
                <a:pathLst>
                  <a:path w="2024" h="2981" extrusionOk="0">
                    <a:moveTo>
                      <a:pt x="1793" y="1"/>
                    </a:moveTo>
                    <a:cubicBezTo>
                      <a:pt x="1763" y="1"/>
                      <a:pt x="1724" y="39"/>
                      <a:pt x="1663" y="116"/>
                    </a:cubicBezTo>
                    <a:cubicBezTo>
                      <a:pt x="1610" y="192"/>
                      <a:pt x="1541" y="284"/>
                      <a:pt x="1472" y="391"/>
                    </a:cubicBezTo>
                    <a:lnTo>
                      <a:pt x="1257" y="713"/>
                    </a:lnTo>
                    <a:cubicBezTo>
                      <a:pt x="1219" y="767"/>
                      <a:pt x="1181" y="813"/>
                      <a:pt x="1150" y="866"/>
                    </a:cubicBezTo>
                    <a:cubicBezTo>
                      <a:pt x="1112" y="920"/>
                      <a:pt x="1081" y="974"/>
                      <a:pt x="1050" y="1020"/>
                    </a:cubicBezTo>
                    <a:cubicBezTo>
                      <a:pt x="997" y="935"/>
                      <a:pt x="943" y="889"/>
                      <a:pt x="897" y="866"/>
                    </a:cubicBezTo>
                    <a:cubicBezTo>
                      <a:pt x="889" y="843"/>
                      <a:pt x="874" y="820"/>
                      <a:pt x="851" y="790"/>
                    </a:cubicBezTo>
                    <a:cubicBezTo>
                      <a:pt x="836" y="767"/>
                      <a:pt x="813" y="736"/>
                      <a:pt x="782" y="705"/>
                    </a:cubicBezTo>
                    <a:cubicBezTo>
                      <a:pt x="759" y="682"/>
                      <a:pt x="736" y="652"/>
                      <a:pt x="721" y="629"/>
                    </a:cubicBezTo>
                    <a:cubicBezTo>
                      <a:pt x="698" y="598"/>
                      <a:pt x="683" y="583"/>
                      <a:pt x="683" y="568"/>
                    </a:cubicBezTo>
                    <a:lnTo>
                      <a:pt x="391" y="238"/>
                    </a:lnTo>
                    <a:cubicBezTo>
                      <a:pt x="376" y="230"/>
                      <a:pt x="361" y="223"/>
                      <a:pt x="353" y="223"/>
                    </a:cubicBezTo>
                    <a:cubicBezTo>
                      <a:pt x="277" y="223"/>
                      <a:pt x="223" y="299"/>
                      <a:pt x="185" y="445"/>
                    </a:cubicBezTo>
                    <a:cubicBezTo>
                      <a:pt x="208" y="514"/>
                      <a:pt x="261" y="583"/>
                      <a:pt x="330" y="660"/>
                    </a:cubicBezTo>
                    <a:cubicBezTo>
                      <a:pt x="407" y="744"/>
                      <a:pt x="476" y="820"/>
                      <a:pt x="529" y="882"/>
                    </a:cubicBezTo>
                    <a:cubicBezTo>
                      <a:pt x="575" y="943"/>
                      <a:pt x="629" y="997"/>
                      <a:pt x="667" y="1050"/>
                    </a:cubicBezTo>
                    <a:cubicBezTo>
                      <a:pt x="706" y="1096"/>
                      <a:pt x="744" y="1142"/>
                      <a:pt x="767" y="1180"/>
                    </a:cubicBezTo>
                    <a:cubicBezTo>
                      <a:pt x="797" y="1219"/>
                      <a:pt x="828" y="1257"/>
                      <a:pt x="859" y="1288"/>
                    </a:cubicBezTo>
                    <a:cubicBezTo>
                      <a:pt x="820" y="1364"/>
                      <a:pt x="774" y="1449"/>
                      <a:pt x="721" y="1533"/>
                    </a:cubicBezTo>
                    <a:cubicBezTo>
                      <a:pt x="675" y="1617"/>
                      <a:pt x="621" y="1701"/>
                      <a:pt x="568" y="1786"/>
                    </a:cubicBezTo>
                    <a:cubicBezTo>
                      <a:pt x="514" y="1870"/>
                      <a:pt x="460" y="1954"/>
                      <a:pt x="407" y="2031"/>
                    </a:cubicBezTo>
                    <a:cubicBezTo>
                      <a:pt x="353" y="2107"/>
                      <a:pt x="307" y="2184"/>
                      <a:pt x="261" y="2245"/>
                    </a:cubicBezTo>
                    <a:cubicBezTo>
                      <a:pt x="261" y="2253"/>
                      <a:pt x="246" y="2276"/>
                      <a:pt x="223" y="2322"/>
                    </a:cubicBezTo>
                    <a:cubicBezTo>
                      <a:pt x="192" y="2368"/>
                      <a:pt x="169" y="2422"/>
                      <a:pt x="139" y="2483"/>
                    </a:cubicBezTo>
                    <a:cubicBezTo>
                      <a:pt x="108" y="2536"/>
                      <a:pt x="85" y="2598"/>
                      <a:pt x="54" y="2651"/>
                    </a:cubicBezTo>
                    <a:cubicBezTo>
                      <a:pt x="24" y="2713"/>
                      <a:pt x="8" y="2751"/>
                      <a:pt x="1" y="2774"/>
                    </a:cubicBezTo>
                    <a:cubicBezTo>
                      <a:pt x="1" y="2843"/>
                      <a:pt x="16" y="2896"/>
                      <a:pt x="47" y="2927"/>
                    </a:cubicBezTo>
                    <a:cubicBezTo>
                      <a:pt x="70" y="2965"/>
                      <a:pt x="123" y="2981"/>
                      <a:pt x="185" y="2981"/>
                    </a:cubicBezTo>
                    <a:cubicBezTo>
                      <a:pt x="223" y="2981"/>
                      <a:pt x="261" y="2973"/>
                      <a:pt x="284" y="2958"/>
                    </a:cubicBezTo>
                    <a:cubicBezTo>
                      <a:pt x="322" y="2881"/>
                      <a:pt x="361" y="2805"/>
                      <a:pt x="391" y="2736"/>
                    </a:cubicBezTo>
                    <a:cubicBezTo>
                      <a:pt x="422" y="2667"/>
                      <a:pt x="453" y="2605"/>
                      <a:pt x="483" y="2544"/>
                    </a:cubicBezTo>
                    <a:lnTo>
                      <a:pt x="721" y="2123"/>
                    </a:lnTo>
                    <a:cubicBezTo>
                      <a:pt x="820" y="2015"/>
                      <a:pt x="935" y="1832"/>
                      <a:pt x="1066" y="1571"/>
                    </a:cubicBezTo>
                    <a:cubicBezTo>
                      <a:pt x="1158" y="1709"/>
                      <a:pt x="1242" y="1832"/>
                      <a:pt x="1318" y="1939"/>
                    </a:cubicBezTo>
                    <a:cubicBezTo>
                      <a:pt x="1395" y="2046"/>
                      <a:pt x="1456" y="2138"/>
                      <a:pt x="1510" y="2222"/>
                    </a:cubicBezTo>
                    <a:cubicBezTo>
                      <a:pt x="1556" y="2299"/>
                      <a:pt x="1594" y="2368"/>
                      <a:pt x="1625" y="2445"/>
                    </a:cubicBezTo>
                    <a:cubicBezTo>
                      <a:pt x="1656" y="2513"/>
                      <a:pt x="1694" y="2575"/>
                      <a:pt x="1717" y="2628"/>
                    </a:cubicBezTo>
                    <a:cubicBezTo>
                      <a:pt x="1747" y="2690"/>
                      <a:pt x="1778" y="2728"/>
                      <a:pt x="1809" y="2766"/>
                    </a:cubicBezTo>
                    <a:cubicBezTo>
                      <a:pt x="1832" y="2797"/>
                      <a:pt x="1862" y="2812"/>
                      <a:pt x="1885" y="2812"/>
                    </a:cubicBezTo>
                    <a:cubicBezTo>
                      <a:pt x="1924" y="2812"/>
                      <a:pt x="1962" y="2789"/>
                      <a:pt x="1985" y="2751"/>
                    </a:cubicBezTo>
                    <a:cubicBezTo>
                      <a:pt x="2008" y="2713"/>
                      <a:pt x="2023" y="2659"/>
                      <a:pt x="2023" y="2598"/>
                    </a:cubicBezTo>
                    <a:cubicBezTo>
                      <a:pt x="2023" y="2590"/>
                      <a:pt x="2023" y="2582"/>
                      <a:pt x="2023" y="2567"/>
                    </a:cubicBezTo>
                    <a:cubicBezTo>
                      <a:pt x="2016" y="2559"/>
                      <a:pt x="2016" y="2552"/>
                      <a:pt x="2016" y="2544"/>
                    </a:cubicBezTo>
                    <a:lnTo>
                      <a:pt x="2016" y="2536"/>
                    </a:lnTo>
                    <a:cubicBezTo>
                      <a:pt x="1954" y="2391"/>
                      <a:pt x="1893" y="2276"/>
                      <a:pt x="1839" y="2184"/>
                    </a:cubicBezTo>
                    <a:cubicBezTo>
                      <a:pt x="1786" y="2092"/>
                      <a:pt x="1740" y="2008"/>
                      <a:pt x="1694" y="1947"/>
                    </a:cubicBezTo>
                    <a:cubicBezTo>
                      <a:pt x="1648" y="1885"/>
                      <a:pt x="1610" y="1832"/>
                      <a:pt x="1579" y="1786"/>
                    </a:cubicBezTo>
                    <a:cubicBezTo>
                      <a:pt x="1548" y="1740"/>
                      <a:pt x="1518" y="1694"/>
                      <a:pt x="1495" y="1648"/>
                    </a:cubicBezTo>
                    <a:lnTo>
                      <a:pt x="1242" y="1280"/>
                    </a:lnTo>
                    <a:cubicBezTo>
                      <a:pt x="1242" y="1272"/>
                      <a:pt x="1265" y="1249"/>
                      <a:pt x="1295" y="1196"/>
                    </a:cubicBezTo>
                    <a:cubicBezTo>
                      <a:pt x="1334" y="1150"/>
                      <a:pt x="1364" y="1089"/>
                      <a:pt x="1403" y="1035"/>
                    </a:cubicBezTo>
                    <a:cubicBezTo>
                      <a:pt x="1441" y="974"/>
                      <a:pt x="1479" y="920"/>
                      <a:pt x="1510" y="866"/>
                    </a:cubicBezTo>
                    <a:cubicBezTo>
                      <a:pt x="1541" y="813"/>
                      <a:pt x="1564" y="790"/>
                      <a:pt x="1571" y="782"/>
                    </a:cubicBezTo>
                    <a:cubicBezTo>
                      <a:pt x="1640" y="682"/>
                      <a:pt x="1701" y="598"/>
                      <a:pt x="1755" y="522"/>
                    </a:cubicBezTo>
                    <a:cubicBezTo>
                      <a:pt x="1801" y="453"/>
                      <a:pt x="1839" y="391"/>
                      <a:pt x="1862" y="345"/>
                    </a:cubicBezTo>
                    <a:cubicBezTo>
                      <a:pt x="1893" y="299"/>
                      <a:pt x="1908" y="261"/>
                      <a:pt x="1924" y="238"/>
                    </a:cubicBezTo>
                    <a:cubicBezTo>
                      <a:pt x="1931" y="208"/>
                      <a:pt x="1939" y="192"/>
                      <a:pt x="1939" y="177"/>
                    </a:cubicBezTo>
                    <a:cubicBezTo>
                      <a:pt x="1939" y="139"/>
                      <a:pt x="1924" y="100"/>
                      <a:pt x="1893" y="62"/>
                    </a:cubicBezTo>
                    <a:cubicBezTo>
                      <a:pt x="1855" y="24"/>
                      <a:pt x="1824" y="1"/>
                      <a:pt x="1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3"/>
              <p:cNvSpPr/>
              <p:nvPr/>
            </p:nvSpPr>
            <p:spPr>
              <a:xfrm>
                <a:off x="4957600" y="4620950"/>
                <a:ext cx="41400" cy="53450"/>
              </a:xfrm>
              <a:custGeom>
                <a:avLst/>
                <a:gdLst/>
                <a:ahLst/>
                <a:cxnLst/>
                <a:rect l="l" t="t" r="r" b="b"/>
                <a:pathLst>
                  <a:path w="1656" h="2138" extrusionOk="0">
                    <a:moveTo>
                      <a:pt x="812" y="0"/>
                    </a:moveTo>
                    <a:cubicBezTo>
                      <a:pt x="728" y="0"/>
                      <a:pt x="682" y="62"/>
                      <a:pt x="667" y="176"/>
                    </a:cubicBezTo>
                    <a:cubicBezTo>
                      <a:pt x="690" y="330"/>
                      <a:pt x="698" y="445"/>
                      <a:pt x="698" y="536"/>
                    </a:cubicBezTo>
                    <a:cubicBezTo>
                      <a:pt x="690" y="552"/>
                      <a:pt x="682" y="598"/>
                      <a:pt x="682" y="667"/>
                    </a:cubicBezTo>
                    <a:cubicBezTo>
                      <a:pt x="682" y="697"/>
                      <a:pt x="682" y="728"/>
                      <a:pt x="690" y="766"/>
                    </a:cubicBezTo>
                    <a:cubicBezTo>
                      <a:pt x="690" y="805"/>
                      <a:pt x="690" y="851"/>
                      <a:pt x="698" y="904"/>
                    </a:cubicBezTo>
                    <a:cubicBezTo>
                      <a:pt x="659" y="904"/>
                      <a:pt x="621" y="912"/>
                      <a:pt x="590" y="912"/>
                    </a:cubicBezTo>
                    <a:lnTo>
                      <a:pt x="491" y="912"/>
                    </a:lnTo>
                    <a:cubicBezTo>
                      <a:pt x="460" y="912"/>
                      <a:pt x="414" y="912"/>
                      <a:pt x="360" y="904"/>
                    </a:cubicBezTo>
                    <a:cubicBezTo>
                      <a:pt x="307" y="897"/>
                      <a:pt x="223" y="897"/>
                      <a:pt x="115" y="897"/>
                    </a:cubicBezTo>
                    <a:cubicBezTo>
                      <a:pt x="39" y="897"/>
                      <a:pt x="0" y="950"/>
                      <a:pt x="0" y="1050"/>
                    </a:cubicBezTo>
                    <a:cubicBezTo>
                      <a:pt x="0" y="1165"/>
                      <a:pt x="46" y="1226"/>
                      <a:pt x="154" y="1241"/>
                    </a:cubicBezTo>
                    <a:cubicBezTo>
                      <a:pt x="223" y="1234"/>
                      <a:pt x="322" y="1226"/>
                      <a:pt x="452" y="1226"/>
                    </a:cubicBezTo>
                    <a:lnTo>
                      <a:pt x="567" y="1226"/>
                    </a:lnTo>
                    <a:cubicBezTo>
                      <a:pt x="606" y="1226"/>
                      <a:pt x="652" y="1226"/>
                      <a:pt x="698" y="1234"/>
                    </a:cubicBezTo>
                    <a:cubicBezTo>
                      <a:pt x="698" y="1234"/>
                      <a:pt x="698" y="1264"/>
                      <a:pt x="690" y="1310"/>
                    </a:cubicBezTo>
                    <a:cubicBezTo>
                      <a:pt x="690" y="1356"/>
                      <a:pt x="690" y="1410"/>
                      <a:pt x="690" y="1479"/>
                    </a:cubicBezTo>
                    <a:cubicBezTo>
                      <a:pt x="690" y="1509"/>
                      <a:pt x="690" y="1532"/>
                      <a:pt x="690" y="1548"/>
                    </a:cubicBezTo>
                    <a:cubicBezTo>
                      <a:pt x="682" y="1632"/>
                      <a:pt x="675" y="1709"/>
                      <a:pt x="667" y="1778"/>
                    </a:cubicBezTo>
                    <a:cubicBezTo>
                      <a:pt x="659" y="1847"/>
                      <a:pt x="659" y="1908"/>
                      <a:pt x="659" y="1954"/>
                    </a:cubicBezTo>
                    <a:cubicBezTo>
                      <a:pt x="659" y="2030"/>
                      <a:pt x="675" y="2084"/>
                      <a:pt x="705" y="2107"/>
                    </a:cubicBezTo>
                    <a:cubicBezTo>
                      <a:pt x="736" y="2122"/>
                      <a:pt x="766" y="2138"/>
                      <a:pt x="805" y="2138"/>
                    </a:cubicBezTo>
                    <a:cubicBezTo>
                      <a:pt x="858" y="2138"/>
                      <a:pt x="897" y="2115"/>
                      <a:pt x="912" y="2069"/>
                    </a:cubicBezTo>
                    <a:cubicBezTo>
                      <a:pt x="935" y="2023"/>
                      <a:pt x="950" y="1954"/>
                      <a:pt x="958" y="1877"/>
                    </a:cubicBezTo>
                    <a:cubicBezTo>
                      <a:pt x="966" y="1801"/>
                      <a:pt x="973" y="1709"/>
                      <a:pt x="966" y="1601"/>
                    </a:cubicBezTo>
                    <a:cubicBezTo>
                      <a:pt x="966" y="1494"/>
                      <a:pt x="966" y="1379"/>
                      <a:pt x="966" y="1257"/>
                    </a:cubicBezTo>
                    <a:cubicBezTo>
                      <a:pt x="973" y="1264"/>
                      <a:pt x="981" y="1264"/>
                      <a:pt x="996" y="1264"/>
                    </a:cubicBezTo>
                    <a:lnTo>
                      <a:pt x="1027" y="1264"/>
                    </a:lnTo>
                    <a:cubicBezTo>
                      <a:pt x="1081" y="1264"/>
                      <a:pt x="1127" y="1264"/>
                      <a:pt x="1165" y="1257"/>
                    </a:cubicBezTo>
                    <a:lnTo>
                      <a:pt x="1272" y="1257"/>
                    </a:lnTo>
                    <a:cubicBezTo>
                      <a:pt x="1310" y="1249"/>
                      <a:pt x="1356" y="1241"/>
                      <a:pt x="1402" y="1234"/>
                    </a:cubicBezTo>
                    <a:cubicBezTo>
                      <a:pt x="1456" y="1218"/>
                      <a:pt x="1502" y="1211"/>
                      <a:pt x="1548" y="1188"/>
                    </a:cubicBezTo>
                    <a:cubicBezTo>
                      <a:pt x="1594" y="1172"/>
                      <a:pt x="1625" y="1157"/>
                      <a:pt x="1640" y="1134"/>
                    </a:cubicBezTo>
                    <a:cubicBezTo>
                      <a:pt x="1647" y="1111"/>
                      <a:pt x="1655" y="1073"/>
                      <a:pt x="1655" y="1042"/>
                    </a:cubicBezTo>
                    <a:cubicBezTo>
                      <a:pt x="1655" y="935"/>
                      <a:pt x="1617" y="881"/>
                      <a:pt x="1548" y="866"/>
                    </a:cubicBezTo>
                    <a:lnTo>
                      <a:pt x="1533" y="866"/>
                    </a:lnTo>
                    <a:cubicBezTo>
                      <a:pt x="1517" y="874"/>
                      <a:pt x="1494" y="874"/>
                      <a:pt x="1471" y="881"/>
                    </a:cubicBezTo>
                    <a:cubicBezTo>
                      <a:pt x="1441" y="889"/>
                      <a:pt x="1410" y="889"/>
                      <a:pt x="1379" y="897"/>
                    </a:cubicBezTo>
                    <a:cubicBezTo>
                      <a:pt x="1349" y="897"/>
                      <a:pt x="1310" y="904"/>
                      <a:pt x="1272" y="904"/>
                    </a:cubicBezTo>
                    <a:cubicBezTo>
                      <a:pt x="1249" y="904"/>
                      <a:pt x="1234" y="897"/>
                      <a:pt x="1218" y="889"/>
                    </a:cubicBezTo>
                    <a:cubicBezTo>
                      <a:pt x="1165" y="897"/>
                      <a:pt x="1119" y="904"/>
                      <a:pt x="1081" y="904"/>
                    </a:cubicBezTo>
                    <a:cubicBezTo>
                      <a:pt x="1042" y="912"/>
                      <a:pt x="1004" y="912"/>
                      <a:pt x="981" y="920"/>
                    </a:cubicBezTo>
                    <a:lnTo>
                      <a:pt x="981" y="720"/>
                    </a:lnTo>
                    <a:cubicBezTo>
                      <a:pt x="973" y="590"/>
                      <a:pt x="966" y="475"/>
                      <a:pt x="966" y="383"/>
                    </a:cubicBezTo>
                    <a:cubicBezTo>
                      <a:pt x="966" y="291"/>
                      <a:pt x="958" y="215"/>
                      <a:pt x="950" y="161"/>
                    </a:cubicBezTo>
                    <a:cubicBezTo>
                      <a:pt x="943" y="107"/>
                      <a:pt x="927" y="62"/>
                      <a:pt x="904" y="39"/>
                    </a:cubicBezTo>
                    <a:cubicBezTo>
                      <a:pt x="889" y="16"/>
                      <a:pt x="858"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3"/>
              <p:cNvSpPr/>
              <p:nvPr/>
            </p:nvSpPr>
            <p:spPr>
              <a:xfrm>
                <a:off x="5020025" y="4603825"/>
                <a:ext cx="44275" cy="89550"/>
              </a:xfrm>
              <a:custGeom>
                <a:avLst/>
                <a:gdLst/>
                <a:ahLst/>
                <a:cxnLst/>
                <a:rect l="l" t="t" r="r" b="b"/>
                <a:pathLst>
                  <a:path w="1771" h="3582" extrusionOk="0">
                    <a:moveTo>
                      <a:pt x="736" y="317"/>
                    </a:moveTo>
                    <a:cubicBezTo>
                      <a:pt x="782" y="317"/>
                      <a:pt x="828" y="333"/>
                      <a:pt x="867" y="356"/>
                    </a:cubicBezTo>
                    <a:cubicBezTo>
                      <a:pt x="905" y="379"/>
                      <a:pt x="935" y="402"/>
                      <a:pt x="966" y="432"/>
                    </a:cubicBezTo>
                    <a:cubicBezTo>
                      <a:pt x="997" y="463"/>
                      <a:pt x="1020" y="494"/>
                      <a:pt x="1035" y="524"/>
                    </a:cubicBezTo>
                    <a:cubicBezTo>
                      <a:pt x="1050" y="563"/>
                      <a:pt x="1058" y="586"/>
                      <a:pt x="1066" y="601"/>
                    </a:cubicBezTo>
                    <a:cubicBezTo>
                      <a:pt x="1073" y="647"/>
                      <a:pt x="1081" y="693"/>
                      <a:pt x="1081" y="731"/>
                    </a:cubicBezTo>
                    <a:cubicBezTo>
                      <a:pt x="1081" y="884"/>
                      <a:pt x="1012" y="1015"/>
                      <a:pt x="874" y="1107"/>
                    </a:cubicBezTo>
                    <a:cubicBezTo>
                      <a:pt x="828" y="1145"/>
                      <a:pt x="798" y="1183"/>
                      <a:pt x="775" y="1206"/>
                    </a:cubicBezTo>
                    <a:cubicBezTo>
                      <a:pt x="752" y="1221"/>
                      <a:pt x="721" y="1244"/>
                      <a:pt x="690" y="1260"/>
                    </a:cubicBezTo>
                    <a:cubicBezTo>
                      <a:pt x="660" y="1275"/>
                      <a:pt x="614" y="1283"/>
                      <a:pt x="568" y="1298"/>
                    </a:cubicBezTo>
                    <a:cubicBezTo>
                      <a:pt x="514" y="1313"/>
                      <a:pt x="438" y="1329"/>
                      <a:pt x="346" y="1352"/>
                    </a:cubicBezTo>
                    <a:cubicBezTo>
                      <a:pt x="338" y="1344"/>
                      <a:pt x="338" y="1329"/>
                      <a:pt x="338" y="1298"/>
                    </a:cubicBezTo>
                    <a:cubicBezTo>
                      <a:pt x="338" y="1283"/>
                      <a:pt x="338" y="1260"/>
                      <a:pt x="338" y="1221"/>
                    </a:cubicBezTo>
                    <a:cubicBezTo>
                      <a:pt x="338" y="1191"/>
                      <a:pt x="338" y="1153"/>
                      <a:pt x="346" y="1099"/>
                    </a:cubicBezTo>
                    <a:cubicBezTo>
                      <a:pt x="361" y="1007"/>
                      <a:pt x="361" y="923"/>
                      <a:pt x="369" y="854"/>
                    </a:cubicBezTo>
                    <a:cubicBezTo>
                      <a:pt x="369" y="785"/>
                      <a:pt x="376" y="724"/>
                      <a:pt x="376" y="678"/>
                    </a:cubicBezTo>
                    <a:cubicBezTo>
                      <a:pt x="376" y="624"/>
                      <a:pt x="376" y="578"/>
                      <a:pt x="376" y="540"/>
                    </a:cubicBezTo>
                    <a:cubicBezTo>
                      <a:pt x="376" y="509"/>
                      <a:pt x="384" y="471"/>
                      <a:pt x="392" y="448"/>
                    </a:cubicBezTo>
                    <a:cubicBezTo>
                      <a:pt x="453" y="363"/>
                      <a:pt x="568" y="317"/>
                      <a:pt x="736" y="317"/>
                    </a:cubicBezTo>
                    <a:close/>
                    <a:moveTo>
                      <a:pt x="867" y="1536"/>
                    </a:moveTo>
                    <a:cubicBezTo>
                      <a:pt x="905" y="1536"/>
                      <a:pt x="966" y="1559"/>
                      <a:pt x="1058" y="1589"/>
                    </a:cubicBezTo>
                    <a:cubicBezTo>
                      <a:pt x="1112" y="1612"/>
                      <a:pt x="1173" y="1635"/>
                      <a:pt x="1227" y="1673"/>
                    </a:cubicBezTo>
                    <a:cubicBezTo>
                      <a:pt x="1273" y="1712"/>
                      <a:pt x="1319" y="1750"/>
                      <a:pt x="1357" y="1804"/>
                    </a:cubicBezTo>
                    <a:cubicBezTo>
                      <a:pt x="1395" y="1857"/>
                      <a:pt x="1426" y="1926"/>
                      <a:pt x="1449" y="2003"/>
                    </a:cubicBezTo>
                    <a:cubicBezTo>
                      <a:pt x="1472" y="2087"/>
                      <a:pt x="1479" y="2187"/>
                      <a:pt x="1479" y="2294"/>
                    </a:cubicBezTo>
                    <a:cubicBezTo>
                      <a:pt x="1479" y="2363"/>
                      <a:pt x="1472" y="2424"/>
                      <a:pt x="1456" y="2478"/>
                    </a:cubicBezTo>
                    <a:cubicBezTo>
                      <a:pt x="1441" y="2516"/>
                      <a:pt x="1426" y="2562"/>
                      <a:pt x="1387" y="2608"/>
                    </a:cubicBezTo>
                    <a:cubicBezTo>
                      <a:pt x="1357" y="2654"/>
                      <a:pt x="1319" y="2700"/>
                      <a:pt x="1273" y="2754"/>
                    </a:cubicBezTo>
                    <a:cubicBezTo>
                      <a:pt x="1227" y="2800"/>
                      <a:pt x="1181" y="2846"/>
                      <a:pt x="1135" y="2884"/>
                    </a:cubicBezTo>
                    <a:cubicBezTo>
                      <a:pt x="1089" y="2922"/>
                      <a:pt x="1043" y="2953"/>
                      <a:pt x="1004" y="2976"/>
                    </a:cubicBezTo>
                    <a:cubicBezTo>
                      <a:pt x="989" y="2984"/>
                      <a:pt x="958" y="2999"/>
                      <a:pt x="905" y="3022"/>
                    </a:cubicBezTo>
                    <a:cubicBezTo>
                      <a:pt x="859" y="3045"/>
                      <a:pt x="798" y="3068"/>
                      <a:pt x="736" y="3091"/>
                    </a:cubicBezTo>
                    <a:cubicBezTo>
                      <a:pt x="675" y="3121"/>
                      <a:pt x="614" y="3144"/>
                      <a:pt x="545" y="3167"/>
                    </a:cubicBezTo>
                    <a:cubicBezTo>
                      <a:pt x="483" y="3190"/>
                      <a:pt x="438" y="3198"/>
                      <a:pt x="392" y="3198"/>
                    </a:cubicBezTo>
                    <a:lnTo>
                      <a:pt x="346" y="3198"/>
                    </a:lnTo>
                    <a:cubicBezTo>
                      <a:pt x="330" y="3190"/>
                      <a:pt x="315" y="3190"/>
                      <a:pt x="300" y="3190"/>
                    </a:cubicBezTo>
                    <a:cubicBezTo>
                      <a:pt x="300" y="3175"/>
                      <a:pt x="300" y="3152"/>
                      <a:pt x="300" y="3137"/>
                    </a:cubicBezTo>
                    <a:cubicBezTo>
                      <a:pt x="300" y="3114"/>
                      <a:pt x="300" y="3091"/>
                      <a:pt x="300" y="3068"/>
                    </a:cubicBezTo>
                    <a:cubicBezTo>
                      <a:pt x="300" y="3029"/>
                      <a:pt x="300" y="2984"/>
                      <a:pt x="300" y="2930"/>
                    </a:cubicBezTo>
                    <a:cubicBezTo>
                      <a:pt x="300" y="2876"/>
                      <a:pt x="292" y="2823"/>
                      <a:pt x="292" y="2769"/>
                    </a:cubicBezTo>
                    <a:cubicBezTo>
                      <a:pt x="292" y="2593"/>
                      <a:pt x="300" y="2432"/>
                      <a:pt x="315" y="2286"/>
                    </a:cubicBezTo>
                    <a:cubicBezTo>
                      <a:pt x="330" y="2148"/>
                      <a:pt x="338" y="2011"/>
                      <a:pt x="338" y="1896"/>
                    </a:cubicBezTo>
                    <a:lnTo>
                      <a:pt x="338" y="1796"/>
                    </a:lnTo>
                    <a:cubicBezTo>
                      <a:pt x="338" y="1765"/>
                      <a:pt x="338" y="1735"/>
                      <a:pt x="338" y="1704"/>
                    </a:cubicBezTo>
                    <a:cubicBezTo>
                      <a:pt x="369" y="1704"/>
                      <a:pt x="399" y="1689"/>
                      <a:pt x="453" y="1673"/>
                    </a:cubicBezTo>
                    <a:cubicBezTo>
                      <a:pt x="499" y="1658"/>
                      <a:pt x="545" y="1635"/>
                      <a:pt x="598" y="1620"/>
                    </a:cubicBezTo>
                    <a:cubicBezTo>
                      <a:pt x="652" y="1597"/>
                      <a:pt x="698" y="1582"/>
                      <a:pt x="744" y="1566"/>
                    </a:cubicBezTo>
                    <a:cubicBezTo>
                      <a:pt x="798" y="1543"/>
                      <a:pt x="836" y="1536"/>
                      <a:pt x="867" y="1536"/>
                    </a:cubicBezTo>
                    <a:close/>
                    <a:moveTo>
                      <a:pt x="789" y="0"/>
                    </a:moveTo>
                    <a:cubicBezTo>
                      <a:pt x="781" y="0"/>
                      <a:pt x="774" y="1"/>
                      <a:pt x="767" y="3"/>
                    </a:cubicBezTo>
                    <a:lnTo>
                      <a:pt x="713" y="3"/>
                    </a:lnTo>
                    <a:cubicBezTo>
                      <a:pt x="583" y="3"/>
                      <a:pt x="445" y="49"/>
                      <a:pt x="300" y="134"/>
                    </a:cubicBezTo>
                    <a:lnTo>
                      <a:pt x="277" y="134"/>
                    </a:lnTo>
                    <a:cubicBezTo>
                      <a:pt x="223" y="134"/>
                      <a:pt x="185" y="141"/>
                      <a:pt x="146" y="157"/>
                    </a:cubicBezTo>
                    <a:cubicBezTo>
                      <a:pt x="116" y="180"/>
                      <a:pt x="85" y="195"/>
                      <a:pt x="62" y="218"/>
                    </a:cubicBezTo>
                    <a:cubicBezTo>
                      <a:pt x="39" y="241"/>
                      <a:pt x="24" y="264"/>
                      <a:pt x="16" y="287"/>
                    </a:cubicBezTo>
                    <a:cubicBezTo>
                      <a:pt x="9" y="310"/>
                      <a:pt x="1" y="333"/>
                      <a:pt x="1" y="340"/>
                    </a:cubicBezTo>
                    <a:cubicBezTo>
                      <a:pt x="1" y="340"/>
                      <a:pt x="9" y="356"/>
                      <a:pt x="16" y="394"/>
                    </a:cubicBezTo>
                    <a:cubicBezTo>
                      <a:pt x="32" y="425"/>
                      <a:pt x="39" y="463"/>
                      <a:pt x="54" y="517"/>
                    </a:cubicBezTo>
                    <a:cubicBezTo>
                      <a:pt x="62" y="563"/>
                      <a:pt x="77" y="609"/>
                      <a:pt x="85" y="662"/>
                    </a:cubicBezTo>
                    <a:cubicBezTo>
                      <a:pt x="100" y="716"/>
                      <a:pt x="108" y="754"/>
                      <a:pt x="108" y="785"/>
                    </a:cubicBezTo>
                    <a:lnTo>
                      <a:pt x="62" y="1589"/>
                    </a:lnTo>
                    <a:cubicBezTo>
                      <a:pt x="62" y="1650"/>
                      <a:pt x="62" y="1712"/>
                      <a:pt x="62" y="1765"/>
                    </a:cubicBezTo>
                    <a:cubicBezTo>
                      <a:pt x="70" y="1819"/>
                      <a:pt x="70" y="1865"/>
                      <a:pt x="70" y="1919"/>
                    </a:cubicBezTo>
                    <a:cubicBezTo>
                      <a:pt x="70" y="1965"/>
                      <a:pt x="62" y="2011"/>
                      <a:pt x="62" y="2064"/>
                    </a:cubicBezTo>
                    <a:cubicBezTo>
                      <a:pt x="54" y="2118"/>
                      <a:pt x="54" y="2179"/>
                      <a:pt x="47" y="2240"/>
                    </a:cubicBezTo>
                    <a:cubicBezTo>
                      <a:pt x="39" y="2309"/>
                      <a:pt x="32" y="2394"/>
                      <a:pt x="32" y="2493"/>
                    </a:cubicBezTo>
                    <a:cubicBezTo>
                      <a:pt x="24" y="2585"/>
                      <a:pt x="24" y="2708"/>
                      <a:pt x="24" y="2838"/>
                    </a:cubicBezTo>
                    <a:cubicBezTo>
                      <a:pt x="24" y="2922"/>
                      <a:pt x="32" y="2976"/>
                      <a:pt x="39" y="3006"/>
                    </a:cubicBezTo>
                    <a:cubicBezTo>
                      <a:pt x="32" y="3045"/>
                      <a:pt x="32" y="3083"/>
                      <a:pt x="32" y="3129"/>
                    </a:cubicBezTo>
                    <a:cubicBezTo>
                      <a:pt x="32" y="3221"/>
                      <a:pt x="32" y="3290"/>
                      <a:pt x="32" y="3351"/>
                    </a:cubicBezTo>
                    <a:cubicBezTo>
                      <a:pt x="39" y="3405"/>
                      <a:pt x="39" y="3451"/>
                      <a:pt x="54" y="3481"/>
                    </a:cubicBezTo>
                    <a:cubicBezTo>
                      <a:pt x="62" y="3520"/>
                      <a:pt x="85" y="3543"/>
                      <a:pt x="108" y="3558"/>
                    </a:cubicBezTo>
                    <a:cubicBezTo>
                      <a:pt x="131" y="3573"/>
                      <a:pt x="162" y="3581"/>
                      <a:pt x="208" y="3581"/>
                    </a:cubicBezTo>
                    <a:lnTo>
                      <a:pt x="277" y="3581"/>
                    </a:lnTo>
                    <a:cubicBezTo>
                      <a:pt x="300" y="3581"/>
                      <a:pt x="323" y="3573"/>
                      <a:pt x="353" y="3573"/>
                    </a:cubicBezTo>
                    <a:cubicBezTo>
                      <a:pt x="384" y="3566"/>
                      <a:pt x="415" y="3566"/>
                      <a:pt x="445" y="3558"/>
                    </a:cubicBezTo>
                    <a:cubicBezTo>
                      <a:pt x="529" y="3527"/>
                      <a:pt x="614" y="3497"/>
                      <a:pt x="675" y="3474"/>
                    </a:cubicBezTo>
                    <a:cubicBezTo>
                      <a:pt x="744" y="3443"/>
                      <a:pt x="813" y="3420"/>
                      <a:pt x="874" y="3397"/>
                    </a:cubicBezTo>
                    <a:cubicBezTo>
                      <a:pt x="935" y="3374"/>
                      <a:pt x="997" y="3344"/>
                      <a:pt x="1058" y="3313"/>
                    </a:cubicBezTo>
                    <a:cubicBezTo>
                      <a:pt x="1119" y="3282"/>
                      <a:pt x="1188" y="3236"/>
                      <a:pt x="1265" y="3183"/>
                    </a:cubicBezTo>
                    <a:cubicBezTo>
                      <a:pt x="1449" y="3045"/>
                      <a:pt x="1579" y="2907"/>
                      <a:pt x="1656" y="2761"/>
                    </a:cubicBezTo>
                    <a:cubicBezTo>
                      <a:pt x="1725" y="2623"/>
                      <a:pt x="1763" y="2486"/>
                      <a:pt x="1763" y="2371"/>
                    </a:cubicBezTo>
                    <a:lnTo>
                      <a:pt x="1763" y="2332"/>
                    </a:lnTo>
                    <a:lnTo>
                      <a:pt x="1771" y="2332"/>
                    </a:lnTo>
                    <a:cubicBezTo>
                      <a:pt x="1748" y="2164"/>
                      <a:pt x="1725" y="2003"/>
                      <a:pt x="1702" y="1857"/>
                    </a:cubicBezTo>
                    <a:cubicBezTo>
                      <a:pt x="1671" y="1712"/>
                      <a:pt x="1640" y="1605"/>
                      <a:pt x="1602" y="1551"/>
                    </a:cubicBezTo>
                    <a:cubicBezTo>
                      <a:pt x="1594" y="1536"/>
                      <a:pt x="1571" y="1520"/>
                      <a:pt x="1533" y="1497"/>
                    </a:cubicBezTo>
                    <a:cubicBezTo>
                      <a:pt x="1495" y="1467"/>
                      <a:pt x="1456" y="1444"/>
                      <a:pt x="1410" y="1405"/>
                    </a:cubicBezTo>
                    <a:cubicBezTo>
                      <a:pt x="1365" y="1375"/>
                      <a:pt x="1319" y="1352"/>
                      <a:pt x="1273" y="1321"/>
                    </a:cubicBezTo>
                    <a:cubicBezTo>
                      <a:pt x="1227" y="1290"/>
                      <a:pt x="1188" y="1275"/>
                      <a:pt x="1158" y="1260"/>
                    </a:cubicBezTo>
                    <a:cubicBezTo>
                      <a:pt x="1303" y="1076"/>
                      <a:pt x="1372" y="892"/>
                      <a:pt x="1372" y="701"/>
                    </a:cubicBezTo>
                    <a:cubicBezTo>
                      <a:pt x="1372" y="632"/>
                      <a:pt x="1357" y="555"/>
                      <a:pt x="1334" y="486"/>
                    </a:cubicBezTo>
                    <a:lnTo>
                      <a:pt x="1273" y="340"/>
                    </a:lnTo>
                    <a:lnTo>
                      <a:pt x="1112" y="172"/>
                    </a:lnTo>
                    <a:cubicBezTo>
                      <a:pt x="1066" y="118"/>
                      <a:pt x="1020" y="80"/>
                      <a:pt x="974" y="57"/>
                    </a:cubicBezTo>
                    <a:cubicBezTo>
                      <a:pt x="928" y="34"/>
                      <a:pt x="890" y="19"/>
                      <a:pt x="859" y="11"/>
                    </a:cubicBezTo>
                    <a:cubicBezTo>
                      <a:pt x="832" y="6"/>
                      <a:pt x="809" y="0"/>
                      <a:pt x="7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3"/>
              <p:cNvSpPr/>
              <p:nvPr/>
            </p:nvSpPr>
            <p:spPr>
              <a:xfrm>
                <a:off x="5086875" y="4471725"/>
                <a:ext cx="44850" cy="340775"/>
              </a:xfrm>
              <a:custGeom>
                <a:avLst/>
                <a:gdLst/>
                <a:ahLst/>
                <a:cxnLst/>
                <a:rect l="l" t="t" r="r" b="b"/>
                <a:pathLst>
                  <a:path w="1794" h="13631" extrusionOk="0">
                    <a:moveTo>
                      <a:pt x="1593" y="1"/>
                    </a:moveTo>
                    <a:cubicBezTo>
                      <a:pt x="1589" y="1"/>
                      <a:pt x="1584" y="1"/>
                      <a:pt x="1579" y="1"/>
                    </a:cubicBezTo>
                    <a:lnTo>
                      <a:pt x="177" y="132"/>
                    </a:lnTo>
                    <a:cubicBezTo>
                      <a:pt x="77" y="139"/>
                      <a:pt x="1" y="224"/>
                      <a:pt x="1" y="323"/>
                    </a:cubicBezTo>
                    <a:lnTo>
                      <a:pt x="1" y="13308"/>
                    </a:lnTo>
                    <a:cubicBezTo>
                      <a:pt x="1" y="13408"/>
                      <a:pt x="77" y="13492"/>
                      <a:pt x="177" y="13500"/>
                    </a:cubicBezTo>
                    <a:lnTo>
                      <a:pt x="1579" y="13630"/>
                    </a:lnTo>
                    <a:lnTo>
                      <a:pt x="1594" y="13630"/>
                    </a:lnTo>
                    <a:cubicBezTo>
                      <a:pt x="1694" y="13630"/>
                      <a:pt x="1778" y="13554"/>
                      <a:pt x="1786" y="13454"/>
                    </a:cubicBezTo>
                    <a:cubicBezTo>
                      <a:pt x="1793" y="13347"/>
                      <a:pt x="1717" y="13255"/>
                      <a:pt x="1617" y="13247"/>
                    </a:cubicBezTo>
                    <a:lnTo>
                      <a:pt x="384" y="13140"/>
                    </a:lnTo>
                    <a:lnTo>
                      <a:pt x="384" y="499"/>
                    </a:lnTo>
                    <a:lnTo>
                      <a:pt x="1617" y="384"/>
                    </a:lnTo>
                    <a:cubicBezTo>
                      <a:pt x="1717" y="377"/>
                      <a:pt x="1793" y="285"/>
                      <a:pt x="1786" y="178"/>
                    </a:cubicBezTo>
                    <a:cubicBezTo>
                      <a:pt x="1778" y="75"/>
                      <a:pt x="1694" y="1"/>
                      <a:pt x="1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23"/>
              <p:cNvSpPr/>
              <p:nvPr/>
            </p:nvSpPr>
            <p:spPr>
              <a:xfrm>
                <a:off x="5368600" y="4471725"/>
                <a:ext cx="44650" cy="340775"/>
              </a:xfrm>
              <a:custGeom>
                <a:avLst/>
                <a:gdLst/>
                <a:ahLst/>
                <a:cxnLst/>
                <a:rect l="l" t="t" r="r" b="b"/>
                <a:pathLst>
                  <a:path w="1786" h="13631" extrusionOk="0">
                    <a:moveTo>
                      <a:pt x="201" y="1"/>
                    </a:moveTo>
                    <a:cubicBezTo>
                      <a:pt x="100" y="1"/>
                      <a:pt x="16" y="75"/>
                      <a:pt x="8" y="178"/>
                    </a:cubicBezTo>
                    <a:cubicBezTo>
                      <a:pt x="1" y="285"/>
                      <a:pt x="77" y="377"/>
                      <a:pt x="177" y="384"/>
                    </a:cubicBezTo>
                    <a:lnTo>
                      <a:pt x="1410" y="499"/>
                    </a:lnTo>
                    <a:lnTo>
                      <a:pt x="1410" y="13140"/>
                    </a:lnTo>
                    <a:lnTo>
                      <a:pt x="177" y="13247"/>
                    </a:lnTo>
                    <a:cubicBezTo>
                      <a:pt x="77" y="13255"/>
                      <a:pt x="1" y="13347"/>
                      <a:pt x="8" y="13454"/>
                    </a:cubicBezTo>
                    <a:cubicBezTo>
                      <a:pt x="16" y="13554"/>
                      <a:pt x="100" y="13630"/>
                      <a:pt x="200" y="13630"/>
                    </a:cubicBezTo>
                    <a:lnTo>
                      <a:pt x="215" y="13630"/>
                    </a:lnTo>
                    <a:lnTo>
                      <a:pt x="1617" y="13500"/>
                    </a:lnTo>
                    <a:cubicBezTo>
                      <a:pt x="1717" y="13492"/>
                      <a:pt x="1786" y="13408"/>
                      <a:pt x="1786" y="13308"/>
                    </a:cubicBezTo>
                    <a:lnTo>
                      <a:pt x="1786" y="323"/>
                    </a:lnTo>
                    <a:cubicBezTo>
                      <a:pt x="1786" y="224"/>
                      <a:pt x="1717" y="139"/>
                      <a:pt x="1617" y="132"/>
                    </a:cubicBezTo>
                    <a:lnTo>
                      <a:pt x="215" y="1"/>
                    </a:lnTo>
                    <a:cubicBezTo>
                      <a:pt x="210" y="1"/>
                      <a:pt x="205"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23"/>
              <p:cNvSpPr/>
              <p:nvPr/>
            </p:nvSpPr>
            <p:spPr>
              <a:xfrm>
                <a:off x="5137050" y="4526525"/>
                <a:ext cx="33350" cy="50775"/>
              </a:xfrm>
              <a:custGeom>
                <a:avLst/>
                <a:gdLst/>
                <a:ahLst/>
                <a:cxnLst/>
                <a:rect l="l" t="t" r="r" b="b"/>
                <a:pathLst>
                  <a:path w="1334" h="2031" extrusionOk="0">
                    <a:moveTo>
                      <a:pt x="162" y="0"/>
                    </a:moveTo>
                    <a:cubicBezTo>
                      <a:pt x="123" y="0"/>
                      <a:pt x="93" y="16"/>
                      <a:pt x="62" y="54"/>
                    </a:cubicBezTo>
                    <a:cubicBezTo>
                      <a:pt x="31" y="92"/>
                      <a:pt x="16" y="131"/>
                      <a:pt x="16" y="169"/>
                    </a:cubicBezTo>
                    <a:lnTo>
                      <a:pt x="16" y="192"/>
                    </a:lnTo>
                    <a:cubicBezTo>
                      <a:pt x="62" y="299"/>
                      <a:pt x="85" y="399"/>
                      <a:pt x="93" y="475"/>
                    </a:cubicBezTo>
                    <a:cubicBezTo>
                      <a:pt x="85" y="537"/>
                      <a:pt x="70" y="590"/>
                      <a:pt x="70" y="636"/>
                    </a:cubicBezTo>
                    <a:cubicBezTo>
                      <a:pt x="62" y="682"/>
                      <a:pt x="54" y="728"/>
                      <a:pt x="54" y="774"/>
                    </a:cubicBezTo>
                    <a:lnTo>
                      <a:pt x="16" y="1333"/>
                    </a:lnTo>
                    <a:cubicBezTo>
                      <a:pt x="8" y="1379"/>
                      <a:pt x="8" y="1425"/>
                      <a:pt x="1" y="1464"/>
                    </a:cubicBezTo>
                    <a:cubicBezTo>
                      <a:pt x="1" y="1502"/>
                      <a:pt x="1" y="1540"/>
                      <a:pt x="1" y="1586"/>
                    </a:cubicBezTo>
                    <a:cubicBezTo>
                      <a:pt x="1" y="1624"/>
                      <a:pt x="1" y="1678"/>
                      <a:pt x="1" y="1724"/>
                    </a:cubicBezTo>
                    <a:cubicBezTo>
                      <a:pt x="8" y="1778"/>
                      <a:pt x="8" y="1824"/>
                      <a:pt x="24" y="1870"/>
                    </a:cubicBezTo>
                    <a:cubicBezTo>
                      <a:pt x="31" y="1916"/>
                      <a:pt x="47" y="1954"/>
                      <a:pt x="70" y="1985"/>
                    </a:cubicBezTo>
                    <a:cubicBezTo>
                      <a:pt x="85" y="2015"/>
                      <a:pt x="116" y="2031"/>
                      <a:pt x="154" y="2031"/>
                    </a:cubicBezTo>
                    <a:cubicBezTo>
                      <a:pt x="254" y="2031"/>
                      <a:pt x="307" y="1969"/>
                      <a:pt x="307" y="1862"/>
                    </a:cubicBezTo>
                    <a:cubicBezTo>
                      <a:pt x="292" y="1655"/>
                      <a:pt x="284" y="1487"/>
                      <a:pt x="276" y="1356"/>
                    </a:cubicBezTo>
                    <a:cubicBezTo>
                      <a:pt x="292" y="1264"/>
                      <a:pt x="299" y="1188"/>
                      <a:pt x="299" y="1111"/>
                    </a:cubicBezTo>
                    <a:cubicBezTo>
                      <a:pt x="307" y="1035"/>
                      <a:pt x="307" y="966"/>
                      <a:pt x="315" y="904"/>
                    </a:cubicBezTo>
                    <a:cubicBezTo>
                      <a:pt x="353" y="720"/>
                      <a:pt x="399" y="598"/>
                      <a:pt x="460" y="529"/>
                    </a:cubicBezTo>
                    <a:cubicBezTo>
                      <a:pt x="514" y="468"/>
                      <a:pt x="591" y="437"/>
                      <a:pt x="667" y="437"/>
                    </a:cubicBezTo>
                    <a:cubicBezTo>
                      <a:pt x="690" y="437"/>
                      <a:pt x="721" y="437"/>
                      <a:pt x="751" y="445"/>
                    </a:cubicBezTo>
                    <a:cubicBezTo>
                      <a:pt x="782" y="445"/>
                      <a:pt x="813" y="460"/>
                      <a:pt x="843" y="483"/>
                    </a:cubicBezTo>
                    <a:cubicBezTo>
                      <a:pt x="874" y="514"/>
                      <a:pt x="905" y="544"/>
                      <a:pt x="928" y="598"/>
                    </a:cubicBezTo>
                    <a:cubicBezTo>
                      <a:pt x="951" y="644"/>
                      <a:pt x="974" y="713"/>
                      <a:pt x="981" y="805"/>
                    </a:cubicBezTo>
                    <a:lnTo>
                      <a:pt x="1020" y="1065"/>
                    </a:lnTo>
                    <a:cubicBezTo>
                      <a:pt x="1020" y="1172"/>
                      <a:pt x="1027" y="1272"/>
                      <a:pt x="1035" y="1356"/>
                    </a:cubicBezTo>
                    <a:cubicBezTo>
                      <a:pt x="1035" y="1448"/>
                      <a:pt x="1035" y="1525"/>
                      <a:pt x="1035" y="1594"/>
                    </a:cubicBezTo>
                    <a:cubicBezTo>
                      <a:pt x="1035" y="1632"/>
                      <a:pt x="1035" y="1670"/>
                      <a:pt x="1035" y="1709"/>
                    </a:cubicBezTo>
                    <a:cubicBezTo>
                      <a:pt x="1035" y="1739"/>
                      <a:pt x="1035" y="1778"/>
                      <a:pt x="1027" y="1801"/>
                    </a:cubicBezTo>
                    <a:cubicBezTo>
                      <a:pt x="1050" y="1885"/>
                      <a:pt x="1096" y="1931"/>
                      <a:pt x="1173" y="1931"/>
                    </a:cubicBezTo>
                    <a:cubicBezTo>
                      <a:pt x="1219" y="1931"/>
                      <a:pt x="1249" y="1908"/>
                      <a:pt x="1272" y="1862"/>
                    </a:cubicBezTo>
                    <a:cubicBezTo>
                      <a:pt x="1295" y="1824"/>
                      <a:pt x="1311" y="1770"/>
                      <a:pt x="1318" y="1716"/>
                    </a:cubicBezTo>
                    <a:cubicBezTo>
                      <a:pt x="1326" y="1663"/>
                      <a:pt x="1334" y="1609"/>
                      <a:pt x="1326" y="1556"/>
                    </a:cubicBezTo>
                    <a:cubicBezTo>
                      <a:pt x="1326" y="1502"/>
                      <a:pt x="1326" y="1464"/>
                      <a:pt x="1326" y="1448"/>
                    </a:cubicBezTo>
                    <a:lnTo>
                      <a:pt x="1326" y="1402"/>
                    </a:lnTo>
                    <a:cubicBezTo>
                      <a:pt x="1318" y="1318"/>
                      <a:pt x="1311" y="1249"/>
                      <a:pt x="1303" y="1195"/>
                    </a:cubicBezTo>
                    <a:cubicBezTo>
                      <a:pt x="1295" y="1142"/>
                      <a:pt x="1288" y="1096"/>
                      <a:pt x="1280" y="1050"/>
                    </a:cubicBezTo>
                    <a:cubicBezTo>
                      <a:pt x="1272" y="1004"/>
                      <a:pt x="1265" y="950"/>
                      <a:pt x="1265" y="897"/>
                    </a:cubicBezTo>
                    <a:cubicBezTo>
                      <a:pt x="1257" y="843"/>
                      <a:pt x="1249" y="782"/>
                      <a:pt x="1242" y="690"/>
                    </a:cubicBezTo>
                    <a:cubicBezTo>
                      <a:pt x="1211" y="475"/>
                      <a:pt x="1142" y="330"/>
                      <a:pt x="1035" y="246"/>
                    </a:cubicBezTo>
                    <a:cubicBezTo>
                      <a:pt x="920" y="161"/>
                      <a:pt x="797" y="115"/>
                      <a:pt x="644" y="115"/>
                    </a:cubicBezTo>
                    <a:cubicBezTo>
                      <a:pt x="575" y="115"/>
                      <a:pt x="514" y="131"/>
                      <a:pt x="468" y="154"/>
                    </a:cubicBezTo>
                    <a:cubicBezTo>
                      <a:pt x="414" y="177"/>
                      <a:pt x="376" y="200"/>
                      <a:pt x="353" y="223"/>
                    </a:cubicBezTo>
                    <a:cubicBezTo>
                      <a:pt x="315" y="146"/>
                      <a:pt x="284" y="85"/>
                      <a:pt x="261" y="54"/>
                    </a:cubicBezTo>
                    <a:cubicBezTo>
                      <a:pt x="238" y="16"/>
                      <a:pt x="208"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3"/>
              <p:cNvSpPr/>
              <p:nvPr/>
            </p:nvSpPr>
            <p:spPr>
              <a:xfrm>
                <a:off x="5295625" y="4559650"/>
                <a:ext cx="43900" cy="67250"/>
              </a:xfrm>
              <a:custGeom>
                <a:avLst/>
                <a:gdLst/>
                <a:ahLst/>
                <a:cxnLst/>
                <a:rect l="l" t="t" r="r" b="b"/>
                <a:pathLst>
                  <a:path w="1756" h="2690" extrusionOk="0">
                    <a:moveTo>
                      <a:pt x="874" y="1"/>
                    </a:moveTo>
                    <a:cubicBezTo>
                      <a:pt x="721" y="1"/>
                      <a:pt x="606" y="8"/>
                      <a:pt x="514" y="16"/>
                    </a:cubicBezTo>
                    <a:cubicBezTo>
                      <a:pt x="422" y="31"/>
                      <a:pt x="353" y="47"/>
                      <a:pt x="307" y="70"/>
                    </a:cubicBezTo>
                    <a:cubicBezTo>
                      <a:pt x="261" y="85"/>
                      <a:pt x="231" y="108"/>
                      <a:pt x="215" y="139"/>
                    </a:cubicBezTo>
                    <a:cubicBezTo>
                      <a:pt x="200" y="169"/>
                      <a:pt x="192" y="200"/>
                      <a:pt x="192" y="231"/>
                    </a:cubicBezTo>
                    <a:cubicBezTo>
                      <a:pt x="192" y="330"/>
                      <a:pt x="215" y="399"/>
                      <a:pt x="269" y="422"/>
                    </a:cubicBezTo>
                    <a:cubicBezTo>
                      <a:pt x="384" y="414"/>
                      <a:pt x="491" y="399"/>
                      <a:pt x="606" y="384"/>
                    </a:cubicBezTo>
                    <a:cubicBezTo>
                      <a:pt x="721" y="368"/>
                      <a:pt x="813" y="361"/>
                      <a:pt x="890" y="361"/>
                    </a:cubicBezTo>
                    <a:lnTo>
                      <a:pt x="936" y="361"/>
                    </a:lnTo>
                    <a:lnTo>
                      <a:pt x="1196" y="384"/>
                    </a:lnTo>
                    <a:cubicBezTo>
                      <a:pt x="1127" y="491"/>
                      <a:pt x="1058" y="598"/>
                      <a:pt x="997" y="698"/>
                    </a:cubicBezTo>
                    <a:cubicBezTo>
                      <a:pt x="936" y="790"/>
                      <a:pt x="874" y="889"/>
                      <a:pt x="813" y="981"/>
                    </a:cubicBezTo>
                    <a:cubicBezTo>
                      <a:pt x="759" y="1073"/>
                      <a:pt x="698" y="1165"/>
                      <a:pt x="637" y="1265"/>
                    </a:cubicBezTo>
                    <a:cubicBezTo>
                      <a:pt x="576" y="1357"/>
                      <a:pt x="507" y="1456"/>
                      <a:pt x="430" y="1564"/>
                    </a:cubicBezTo>
                    <a:cubicBezTo>
                      <a:pt x="415" y="1594"/>
                      <a:pt x="384" y="1648"/>
                      <a:pt x="338" y="1724"/>
                    </a:cubicBezTo>
                    <a:cubicBezTo>
                      <a:pt x="292" y="1801"/>
                      <a:pt x="246" y="1878"/>
                      <a:pt x="200" y="1954"/>
                    </a:cubicBezTo>
                    <a:cubicBezTo>
                      <a:pt x="147" y="2039"/>
                      <a:pt x="108" y="2107"/>
                      <a:pt x="70" y="2176"/>
                    </a:cubicBezTo>
                    <a:cubicBezTo>
                      <a:pt x="24" y="2245"/>
                      <a:pt x="1" y="2291"/>
                      <a:pt x="1" y="2314"/>
                    </a:cubicBezTo>
                    <a:cubicBezTo>
                      <a:pt x="9" y="2345"/>
                      <a:pt x="24" y="2376"/>
                      <a:pt x="47" y="2406"/>
                    </a:cubicBezTo>
                    <a:cubicBezTo>
                      <a:pt x="62" y="2437"/>
                      <a:pt x="93" y="2460"/>
                      <a:pt x="116" y="2483"/>
                    </a:cubicBezTo>
                    <a:cubicBezTo>
                      <a:pt x="147" y="2506"/>
                      <a:pt x="177" y="2521"/>
                      <a:pt x="208" y="2536"/>
                    </a:cubicBezTo>
                    <a:cubicBezTo>
                      <a:pt x="238" y="2552"/>
                      <a:pt x="277" y="2559"/>
                      <a:pt x="307" y="2559"/>
                    </a:cubicBezTo>
                    <a:cubicBezTo>
                      <a:pt x="369" y="2567"/>
                      <a:pt x="430" y="2575"/>
                      <a:pt x="491" y="2582"/>
                    </a:cubicBezTo>
                    <a:cubicBezTo>
                      <a:pt x="553" y="2590"/>
                      <a:pt x="614" y="2598"/>
                      <a:pt x="675" y="2605"/>
                    </a:cubicBezTo>
                    <a:cubicBezTo>
                      <a:pt x="729" y="2605"/>
                      <a:pt x="782" y="2613"/>
                      <a:pt x="828" y="2613"/>
                    </a:cubicBezTo>
                    <a:cubicBezTo>
                      <a:pt x="882" y="2621"/>
                      <a:pt x="913" y="2621"/>
                      <a:pt x="943" y="2621"/>
                    </a:cubicBezTo>
                    <a:lnTo>
                      <a:pt x="1020" y="2621"/>
                    </a:lnTo>
                    <a:cubicBezTo>
                      <a:pt x="1043" y="2621"/>
                      <a:pt x="1089" y="2628"/>
                      <a:pt x="1158" y="2636"/>
                    </a:cubicBezTo>
                    <a:cubicBezTo>
                      <a:pt x="1219" y="2636"/>
                      <a:pt x="1288" y="2644"/>
                      <a:pt x="1349" y="2651"/>
                    </a:cubicBezTo>
                    <a:cubicBezTo>
                      <a:pt x="1418" y="2659"/>
                      <a:pt x="1480" y="2667"/>
                      <a:pt x="1533" y="2674"/>
                    </a:cubicBezTo>
                    <a:cubicBezTo>
                      <a:pt x="1579" y="2682"/>
                      <a:pt x="1610" y="2690"/>
                      <a:pt x="1617" y="2690"/>
                    </a:cubicBezTo>
                    <a:cubicBezTo>
                      <a:pt x="1648" y="2690"/>
                      <a:pt x="1663" y="2682"/>
                      <a:pt x="1663" y="2682"/>
                    </a:cubicBezTo>
                    <a:cubicBezTo>
                      <a:pt x="1725" y="2659"/>
                      <a:pt x="1755" y="2590"/>
                      <a:pt x="1755" y="2475"/>
                    </a:cubicBezTo>
                    <a:cubicBezTo>
                      <a:pt x="1755" y="2383"/>
                      <a:pt x="1717" y="2330"/>
                      <a:pt x="1656" y="2307"/>
                    </a:cubicBezTo>
                    <a:cubicBezTo>
                      <a:pt x="1640" y="2314"/>
                      <a:pt x="1610" y="2322"/>
                      <a:pt x="1571" y="2322"/>
                    </a:cubicBezTo>
                    <a:cubicBezTo>
                      <a:pt x="1556" y="2322"/>
                      <a:pt x="1525" y="2314"/>
                      <a:pt x="1480" y="2314"/>
                    </a:cubicBezTo>
                    <a:cubicBezTo>
                      <a:pt x="1426" y="2307"/>
                      <a:pt x="1372" y="2307"/>
                      <a:pt x="1311" y="2299"/>
                    </a:cubicBezTo>
                    <a:cubicBezTo>
                      <a:pt x="1257" y="2291"/>
                      <a:pt x="1196" y="2291"/>
                      <a:pt x="1135" y="2284"/>
                    </a:cubicBezTo>
                    <a:cubicBezTo>
                      <a:pt x="1081" y="2284"/>
                      <a:pt x="1035" y="2276"/>
                      <a:pt x="1005" y="2276"/>
                    </a:cubicBezTo>
                    <a:lnTo>
                      <a:pt x="936" y="2276"/>
                    </a:lnTo>
                    <a:cubicBezTo>
                      <a:pt x="828" y="2276"/>
                      <a:pt x="660" y="2253"/>
                      <a:pt x="415" y="2199"/>
                    </a:cubicBezTo>
                    <a:lnTo>
                      <a:pt x="530" y="2023"/>
                    </a:lnTo>
                    <a:cubicBezTo>
                      <a:pt x="560" y="1970"/>
                      <a:pt x="591" y="1924"/>
                      <a:pt x="621" y="1885"/>
                    </a:cubicBezTo>
                    <a:cubicBezTo>
                      <a:pt x="644" y="1839"/>
                      <a:pt x="667" y="1801"/>
                      <a:pt x="683" y="1755"/>
                    </a:cubicBezTo>
                    <a:cubicBezTo>
                      <a:pt x="782" y="1594"/>
                      <a:pt x="867" y="1456"/>
                      <a:pt x="936" y="1341"/>
                    </a:cubicBezTo>
                    <a:cubicBezTo>
                      <a:pt x="997" y="1234"/>
                      <a:pt x="1058" y="1142"/>
                      <a:pt x="1104" y="1066"/>
                    </a:cubicBezTo>
                    <a:cubicBezTo>
                      <a:pt x="1150" y="989"/>
                      <a:pt x="1188" y="935"/>
                      <a:pt x="1219" y="882"/>
                    </a:cubicBezTo>
                    <a:cubicBezTo>
                      <a:pt x="1250" y="836"/>
                      <a:pt x="1280" y="790"/>
                      <a:pt x="1303" y="751"/>
                    </a:cubicBezTo>
                    <a:cubicBezTo>
                      <a:pt x="1334" y="706"/>
                      <a:pt x="1365" y="667"/>
                      <a:pt x="1388" y="621"/>
                    </a:cubicBezTo>
                    <a:cubicBezTo>
                      <a:pt x="1418" y="575"/>
                      <a:pt x="1457" y="522"/>
                      <a:pt x="1495" y="453"/>
                    </a:cubicBezTo>
                    <a:cubicBezTo>
                      <a:pt x="1533" y="422"/>
                      <a:pt x="1556" y="368"/>
                      <a:pt x="1556" y="284"/>
                    </a:cubicBezTo>
                    <a:cubicBezTo>
                      <a:pt x="1556" y="208"/>
                      <a:pt x="1541" y="146"/>
                      <a:pt x="1518" y="108"/>
                    </a:cubicBezTo>
                    <a:cubicBezTo>
                      <a:pt x="1395" y="70"/>
                      <a:pt x="1280" y="39"/>
                      <a:pt x="1173" y="24"/>
                    </a:cubicBezTo>
                    <a:cubicBezTo>
                      <a:pt x="1066" y="8"/>
                      <a:pt x="966" y="1"/>
                      <a:pt x="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3"/>
              <p:cNvSpPr/>
              <p:nvPr/>
            </p:nvSpPr>
            <p:spPr>
              <a:xfrm>
                <a:off x="5219800" y="4708075"/>
                <a:ext cx="44650" cy="79525"/>
              </a:xfrm>
              <a:custGeom>
                <a:avLst/>
                <a:gdLst/>
                <a:ahLst/>
                <a:cxnLst/>
                <a:rect l="l" t="t" r="r" b="b"/>
                <a:pathLst>
                  <a:path w="1786" h="3181" extrusionOk="0">
                    <a:moveTo>
                      <a:pt x="1203" y="399"/>
                    </a:moveTo>
                    <a:cubicBezTo>
                      <a:pt x="1241" y="415"/>
                      <a:pt x="1295" y="430"/>
                      <a:pt x="1341" y="445"/>
                    </a:cubicBezTo>
                    <a:cubicBezTo>
                      <a:pt x="1395" y="461"/>
                      <a:pt x="1433" y="491"/>
                      <a:pt x="1471" y="537"/>
                    </a:cubicBezTo>
                    <a:lnTo>
                      <a:pt x="1471" y="606"/>
                    </a:lnTo>
                    <a:cubicBezTo>
                      <a:pt x="1471" y="667"/>
                      <a:pt x="1471" y="736"/>
                      <a:pt x="1463" y="805"/>
                    </a:cubicBezTo>
                    <a:cubicBezTo>
                      <a:pt x="1463" y="874"/>
                      <a:pt x="1456" y="943"/>
                      <a:pt x="1448" y="1020"/>
                    </a:cubicBezTo>
                    <a:cubicBezTo>
                      <a:pt x="1364" y="1181"/>
                      <a:pt x="1280" y="1273"/>
                      <a:pt x="1203" y="1296"/>
                    </a:cubicBezTo>
                    <a:cubicBezTo>
                      <a:pt x="1042" y="1380"/>
                      <a:pt x="904" y="1426"/>
                      <a:pt x="789" y="1426"/>
                    </a:cubicBezTo>
                    <a:cubicBezTo>
                      <a:pt x="759" y="1403"/>
                      <a:pt x="728" y="1372"/>
                      <a:pt x="697" y="1334"/>
                    </a:cubicBezTo>
                    <a:cubicBezTo>
                      <a:pt x="667" y="1296"/>
                      <a:pt x="644" y="1250"/>
                      <a:pt x="613" y="1204"/>
                    </a:cubicBezTo>
                    <a:cubicBezTo>
                      <a:pt x="590" y="1158"/>
                      <a:pt x="575" y="1112"/>
                      <a:pt x="559" y="1073"/>
                    </a:cubicBezTo>
                    <a:cubicBezTo>
                      <a:pt x="544" y="1028"/>
                      <a:pt x="536" y="997"/>
                      <a:pt x="536" y="974"/>
                    </a:cubicBezTo>
                    <a:cubicBezTo>
                      <a:pt x="536" y="821"/>
                      <a:pt x="644" y="660"/>
                      <a:pt x="866" y="491"/>
                    </a:cubicBezTo>
                    <a:cubicBezTo>
                      <a:pt x="1011" y="438"/>
                      <a:pt x="1119" y="407"/>
                      <a:pt x="1203" y="399"/>
                    </a:cubicBezTo>
                    <a:close/>
                    <a:moveTo>
                      <a:pt x="1640" y="1"/>
                    </a:moveTo>
                    <a:cubicBezTo>
                      <a:pt x="1609" y="1"/>
                      <a:pt x="1586" y="9"/>
                      <a:pt x="1563" y="16"/>
                    </a:cubicBezTo>
                    <a:cubicBezTo>
                      <a:pt x="1548" y="32"/>
                      <a:pt x="1532" y="47"/>
                      <a:pt x="1525" y="62"/>
                    </a:cubicBezTo>
                    <a:cubicBezTo>
                      <a:pt x="1517" y="85"/>
                      <a:pt x="1509" y="101"/>
                      <a:pt x="1509" y="124"/>
                    </a:cubicBezTo>
                    <a:cubicBezTo>
                      <a:pt x="1502" y="139"/>
                      <a:pt x="1502" y="154"/>
                      <a:pt x="1502" y="162"/>
                    </a:cubicBezTo>
                    <a:cubicBezTo>
                      <a:pt x="1440" y="108"/>
                      <a:pt x="1372" y="70"/>
                      <a:pt x="1295" y="62"/>
                    </a:cubicBezTo>
                    <a:cubicBezTo>
                      <a:pt x="1226" y="62"/>
                      <a:pt x="1172" y="55"/>
                      <a:pt x="1126" y="55"/>
                    </a:cubicBezTo>
                    <a:cubicBezTo>
                      <a:pt x="1042" y="55"/>
                      <a:pt x="943" y="78"/>
                      <a:pt x="843" y="131"/>
                    </a:cubicBezTo>
                    <a:cubicBezTo>
                      <a:pt x="736" y="185"/>
                      <a:pt x="636" y="246"/>
                      <a:pt x="552" y="330"/>
                    </a:cubicBezTo>
                    <a:cubicBezTo>
                      <a:pt x="460" y="407"/>
                      <a:pt x="383" y="499"/>
                      <a:pt x="322" y="599"/>
                    </a:cubicBezTo>
                    <a:cubicBezTo>
                      <a:pt x="261" y="698"/>
                      <a:pt x="230" y="798"/>
                      <a:pt x="230" y="890"/>
                    </a:cubicBezTo>
                    <a:cubicBezTo>
                      <a:pt x="230" y="951"/>
                      <a:pt x="238" y="1012"/>
                      <a:pt x="245" y="1081"/>
                    </a:cubicBezTo>
                    <a:cubicBezTo>
                      <a:pt x="261" y="1142"/>
                      <a:pt x="276" y="1204"/>
                      <a:pt x="299" y="1265"/>
                    </a:cubicBezTo>
                    <a:lnTo>
                      <a:pt x="399" y="1502"/>
                    </a:lnTo>
                    <a:cubicBezTo>
                      <a:pt x="491" y="1602"/>
                      <a:pt x="552" y="1679"/>
                      <a:pt x="598" y="1717"/>
                    </a:cubicBezTo>
                    <a:cubicBezTo>
                      <a:pt x="644" y="1763"/>
                      <a:pt x="682" y="1778"/>
                      <a:pt x="713" y="1778"/>
                    </a:cubicBezTo>
                    <a:cubicBezTo>
                      <a:pt x="828" y="1778"/>
                      <a:pt x="927" y="1763"/>
                      <a:pt x="1019" y="1740"/>
                    </a:cubicBezTo>
                    <a:cubicBezTo>
                      <a:pt x="1111" y="1709"/>
                      <a:pt x="1188" y="1679"/>
                      <a:pt x="1257" y="1640"/>
                    </a:cubicBezTo>
                    <a:cubicBezTo>
                      <a:pt x="1318" y="1602"/>
                      <a:pt x="1372" y="1571"/>
                      <a:pt x="1402" y="1541"/>
                    </a:cubicBezTo>
                    <a:cubicBezTo>
                      <a:pt x="1440" y="1502"/>
                      <a:pt x="1456" y="1487"/>
                      <a:pt x="1463" y="1487"/>
                    </a:cubicBezTo>
                    <a:lnTo>
                      <a:pt x="1463" y="1487"/>
                    </a:lnTo>
                    <a:lnTo>
                      <a:pt x="1433" y="1863"/>
                    </a:lnTo>
                    <a:cubicBezTo>
                      <a:pt x="1433" y="1932"/>
                      <a:pt x="1425" y="1993"/>
                      <a:pt x="1417" y="2039"/>
                    </a:cubicBezTo>
                    <a:cubicBezTo>
                      <a:pt x="1410" y="2085"/>
                      <a:pt x="1410" y="2115"/>
                      <a:pt x="1417" y="2146"/>
                    </a:cubicBezTo>
                    <a:lnTo>
                      <a:pt x="1417" y="2169"/>
                    </a:lnTo>
                    <a:cubicBezTo>
                      <a:pt x="1402" y="2292"/>
                      <a:pt x="1372" y="2406"/>
                      <a:pt x="1326" y="2514"/>
                    </a:cubicBezTo>
                    <a:cubicBezTo>
                      <a:pt x="1272" y="2621"/>
                      <a:pt x="1218" y="2698"/>
                      <a:pt x="1157" y="2744"/>
                    </a:cubicBezTo>
                    <a:lnTo>
                      <a:pt x="1011" y="2790"/>
                    </a:lnTo>
                    <a:cubicBezTo>
                      <a:pt x="927" y="2820"/>
                      <a:pt x="874" y="2836"/>
                      <a:pt x="851" y="2836"/>
                    </a:cubicBezTo>
                    <a:cubicBezTo>
                      <a:pt x="705" y="2828"/>
                      <a:pt x="575" y="2782"/>
                      <a:pt x="468" y="2690"/>
                    </a:cubicBezTo>
                    <a:lnTo>
                      <a:pt x="230" y="2437"/>
                    </a:lnTo>
                    <a:cubicBezTo>
                      <a:pt x="199" y="2414"/>
                      <a:pt x="169" y="2406"/>
                      <a:pt x="138" y="2406"/>
                    </a:cubicBezTo>
                    <a:cubicBezTo>
                      <a:pt x="100" y="2406"/>
                      <a:pt x="62" y="2422"/>
                      <a:pt x="39" y="2468"/>
                    </a:cubicBezTo>
                    <a:cubicBezTo>
                      <a:pt x="16" y="2506"/>
                      <a:pt x="0" y="2552"/>
                      <a:pt x="0" y="2621"/>
                    </a:cubicBezTo>
                    <a:cubicBezTo>
                      <a:pt x="0" y="2644"/>
                      <a:pt x="8" y="2667"/>
                      <a:pt x="23" y="2690"/>
                    </a:cubicBezTo>
                    <a:cubicBezTo>
                      <a:pt x="39" y="2713"/>
                      <a:pt x="69" y="2751"/>
                      <a:pt x="107" y="2790"/>
                    </a:cubicBezTo>
                    <a:lnTo>
                      <a:pt x="314" y="3004"/>
                    </a:lnTo>
                    <a:lnTo>
                      <a:pt x="529" y="3119"/>
                    </a:lnTo>
                    <a:cubicBezTo>
                      <a:pt x="628" y="3157"/>
                      <a:pt x="713" y="3180"/>
                      <a:pt x="789" y="3180"/>
                    </a:cubicBezTo>
                    <a:cubicBezTo>
                      <a:pt x="966" y="3180"/>
                      <a:pt x="1134" y="3142"/>
                      <a:pt x="1303" y="3065"/>
                    </a:cubicBezTo>
                    <a:cubicBezTo>
                      <a:pt x="1517" y="2866"/>
                      <a:pt x="1647" y="2560"/>
                      <a:pt x="1686" y="2146"/>
                    </a:cubicBezTo>
                    <a:cubicBezTo>
                      <a:pt x="1701" y="1970"/>
                      <a:pt x="1716" y="1817"/>
                      <a:pt x="1724" y="1686"/>
                    </a:cubicBezTo>
                    <a:cubicBezTo>
                      <a:pt x="1732" y="1556"/>
                      <a:pt x="1732" y="1441"/>
                      <a:pt x="1732" y="1357"/>
                    </a:cubicBezTo>
                    <a:lnTo>
                      <a:pt x="1732" y="1288"/>
                    </a:lnTo>
                    <a:cubicBezTo>
                      <a:pt x="1732" y="1265"/>
                      <a:pt x="1732" y="1250"/>
                      <a:pt x="1732" y="1227"/>
                    </a:cubicBezTo>
                    <a:cubicBezTo>
                      <a:pt x="1732" y="1158"/>
                      <a:pt x="1739" y="1089"/>
                      <a:pt x="1747" y="1035"/>
                    </a:cubicBezTo>
                    <a:cubicBezTo>
                      <a:pt x="1747" y="982"/>
                      <a:pt x="1747" y="936"/>
                      <a:pt x="1747" y="897"/>
                    </a:cubicBezTo>
                    <a:cubicBezTo>
                      <a:pt x="1747" y="851"/>
                      <a:pt x="1747" y="821"/>
                      <a:pt x="1747" y="805"/>
                    </a:cubicBezTo>
                    <a:cubicBezTo>
                      <a:pt x="1770" y="599"/>
                      <a:pt x="1785" y="430"/>
                      <a:pt x="1785" y="300"/>
                    </a:cubicBezTo>
                    <a:cubicBezTo>
                      <a:pt x="1785" y="223"/>
                      <a:pt x="1778" y="162"/>
                      <a:pt x="1770" y="108"/>
                    </a:cubicBezTo>
                    <a:lnTo>
                      <a:pt x="1770" y="101"/>
                    </a:lnTo>
                    <a:cubicBezTo>
                      <a:pt x="1762" y="32"/>
                      <a:pt x="1716" y="1"/>
                      <a:pt x="1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3"/>
              <p:cNvSpPr/>
              <p:nvPr/>
            </p:nvSpPr>
            <p:spPr>
              <a:xfrm>
                <a:off x="5135150" y="4604675"/>
                <a:ext cx="31225" cy="58800"/>
              </a:xfrm>
              <a:custGeom>
                <a:avLst/>
                <a:gdLst/>
                <a:ahLst/>
                <a:cxnLst/>
                <a:rect l="l" t="t" r="r" b="b"/>
                <a:pathLst>
                  <a:path w="1249" h="2352" extrusionOk="0">
                    <a:moveTo>
                      <a:pt x="797" y="0"/>
                    </a:moveTo>
                    <a:cubicBezTo>
                      <a:pt x="605" y="0"/>
                      <a:pt x="429" y="61"/>
                      <a:pt x="276" y="184"/>
                    </a:cubicBezTo>
                    <a:cubicBezTo>
                      <a:pt x="253" y="192"/>
                      <a:pt x="222" y="222"/>
                      <a:pt x="192" y="268"/>
                    </a:cubicBezTo>
                    <a:cubicBezTo>
                      <a:pt x="161" y="314"/>
                      <a:pt x="130" y="360"/>
                      <a:pt x="100" y="421"/>
                    </a:cubicBezTo>
                    <a:cubicBezTo>
                      <a:pt x="77" y="475"/>
                      <a:pt x="46" y="529"/>
                      <a:pt x="31" y="590"/>
                    </a:cubicBezTo>
                    <a:cubicBezTo>
                      <a:pt x="8" y="644"/>
                      <a:pt x="0" y="690"/>
                      <a:pt x="0" y="720"/>
                    </a:cubicBezTo>
                    <a:cubicBezTo>
                      <a:pt x="0" y="766"/>
                      <a:pt x="15" y="804"/>
                      <a:pt x="38" y="835"/>
                    </a:cubicBezTo>
                    <a:cubicBezTo>
                      <a:pt x="61" y="866"/>
                      <a:pt x="92" y="889"/>
                      <a:pt x="123" y="889"/>
                    </a:cubicBezTo>
                    <a:cubicBezTo>
                      <a:pt x="138" y="889"/>
                      <a:pt x="146" y="889"/>
                      <a:pt x="161" y="881"/>
                    </a:cubicBezTo>
                    <a:cubicBezTo>
                      <a:pt x="169" y="881"/>
                      <a:pt x="176" y="873"/>
                      <a:pt x="184" y="858"/>
                    </a:cubicBezTo>
                    <a:cubicBezTo>
                      <a:pt x="192" y="843"/>
                      <a:pt x="207" y="820"/>
                      <a:pt x="215" y="789"/>
                    </a:cubicBezTo>
                    <a:cubicBezTo>
                      <a:pt x="230" y="758"/>
                      <a:pt x="245" y="713"/>
                      <a:pt x="268" y="651"/>
                    </a:cubicBezTo>
                    <a:cubicBezTo>
                      <a:pt x="314" y="536"/>
                      <a:pt x="383" y="444"/>
                      <a:pt x="460" y="375"/>
                    </a:cubicBezTo>
                    <a:cubicBezTo>
                      <a:pt x="544" y="306"/>
                      <a:pt x="644" y="268"/>
                      <a:pt x="759" y="268"/>
                    </a:cubicBezTo>
                    <a:cubicBezTo>
                      <a:pt x="827" y="268"/>
                      <a:pt x="866" y="291"/>
                      <a:pt x="896" y="329"/>
                    </a:cubicBezTo>
                    <a:cubicBezTo>
                      <a:pt x="919" y="368"/>
                      <a:pt x="927" y="421"/>
                      <a:pt x="927" y="483"/>
                    </a:cubicBezTo>
                    <a:cubicBezTo>
                      <a:pt x="927" y="613"/>
                      <a:pt x="896" y="735"/>
                      <a:pt x="827" y="843"/>
                    </a:cubicBezTo>
                    <a:cubicBezTo>
                      <a:pt x="812" y="866"/>
                      <a:pt x="797" y="896"/>
                      <a:pt x="774" y="935"/>
                    </a:cubicBezTo>
                    <a:cubicBezTo>
                      <a:pt x="751" y="965"/>
                      <a:pt x="736" y="1004"/>
                      <a:pt x="713" y="1042"/>
                    </a:cubicBezTo>
                    <a:cubicBezTo>
                      <a:pt x="690" y="1080"/>
                      <a:pt x="674" y="1119"/>
                      <a:pt x="659" y="1149"/>
                    </a:cubicBezTo>
                    <a:cubicBezTo>
                      <a:pt x="644" y="1172"/>
                      <a:pt x="628" y="1195"/>
                      <a:pt x="621" y="1210"/>
                    </a:cubicBezTo>
                    <a:cubicBezTo>
                      <a:pt x="559" y="1287"/>
                      <a:pt x="521" y="1348"/>
                      <a:pt x="490" y="1394"/>
                    </a:cubicBezTo>
                    <a:cubicBezTo>
                      <a:pt x="460" y="1448"/>
                      <a:pt x="429" y="1502"/>
                      <a:pt x="406" y="1548"/>
                    </a:cubicBezTo>
                    <a:cubicBezTo>
                      <a:pt x="375" y="1601"/>
                      <a:pt x="337" y="1655"/>
                      <a:pt x="307" y="1716"/>
                    </a:cubicBezTo>
                    <a:cubicBezTo>
                      <a:pt x="268" y="1785"/>
                      <a:pt x="207" y="1862"/>
                      <a:pt x="130" y="1969"/>
                    </a:cubicBezTo>
                    <a:cubicBezTo>
                      <a:pt x="115" y="2015"/>
                      <a:pt x="107" y="2061"/>
                      <a:pt x="107" y="2099"/>
                    </a:cubicBezTo>
                    <a:cubicBezTo>
                      <a:pt x="107" y="2145"/>
                      <a:pt x="123" y="2191"/>
                      <a:pt x="161" y="2245"/>
                    </a:cubicBezTo>
                    <a:cubicBezTo>
                      <a:pt x="230" y="2260"/>
                      <a:pt x="284" y="2268"/>
                      <a:pt x="330" y="2275"/>
                    </a:cubicBezTo>
                    <a:cubicBezTo>
                      <a:pt x="375" y="2291"/>
                      <a:pt x="406" y="2298"/>
                      <a:pt x="437" y="2298"/>
                    </a:cubicBezTo>
                    <a:lnTo>
                      <a:pt x="598" y="2298"/>
                    </a:lnTo>
                    <a:cubicBezTo>
                      <a:pt x="682" y="2329"/>
                      <a:pt x="751" y="2352"/>
                      <a:pt x="812" y="2352"/>
                    </a:cubicBezTo>
                    <a:cubicBezTo>
                      <a:pt x="835" y="2352"/>
                      <a:pt x="858" y="2352"/>
                      <a:pt x="873" y="2344"/>
                    </a:cubicBezTo>
                    <a:lnTo>
                      <a:pt x="1050" y="2344"/>
                    </a:lnTo>
                    <a:cubicBezTo>
                      <a:pt x="1065" y="2352"/>
                      <a:pt x="1088" y="2352"/>
                      <a:pt x="1126" y="2352"/>
                    </a:cubicBezTo>
                    <a:cubicBezTo>
                      <a:pt x="1149" y="2352"/>
                      <a:pt x="1180" y="2344"/>
                      <a:pt x="1203" y="2329"/>
                    </a:cubicBezTo>
                    <a:cubicBezTo>
                      <a:pt x="1233" y="2314"/>
                      <a:pt x="1249" y="2275"/>
                      <a:pt x="1249" y="2206"/>
                    </a:cubicBezTo>
                    <a:cubicBezTo>
                      <a:pt x="1249" y="2168"/>
                      <a:pt x="1241" y="2130"/>
                      <a:pt x="1226" y="2091"/>
                    </a:cubicBezTo>
                    <a:cubicBezTo>
                      <a:pt x="1211" y="2053"/>
                      <a:pt x="1188" y="2030"/>
                      <a:pt x="1172" y="2030"/>
                    </a:cubicBezTo>
                    <a:cubicBezTo>
                      <a:pt x="1111" y="2030"/>
                      <a:pt x="1065" y="2030"/>
                      <a:pt x="1019" y="2038"/>
                    </a:cubicBezTo>
                    <a:lnTo>
                      <a:pt x="804" y="2038"/>
                    </a:lnTo>
                    <a:cubicBezTo>
                      <a:pt x="789" y="2046"/>
                      <a:pt x="766" y="2053"/>
                      <a:pt x="736" y="2053"/>
                    </a:cubicBezTo>
                    <a:cubicBezTo>
                      <a:pt x="697" y="2053"/>
                      <a:pt x="667" y="2046"/>
                      <a:pt x="628" y="2023"/>
                    </a:cubicBezTo>
                    <a:cubicBezTo>
                      <a:pt x="536" y="2015"/>
                      <a:pt x="460" y="2000"/>
                      <a:pt x="398" y="2000"/>
                    </a:cubicBezTo>
                    <a:cubicBezTo>
                      <a:pt x="414" y="1946"/>
                      <a:pt x="467" y="1869"/>
                      <a:pt x="559" y="1777"/>
                    </a:cubicBezTo>
                    <a:cubicBezTo>
                      <a:pt x="582" y="1724"/>
                      <a:pt x="613" y="1678"/>
                      <a:pt x="636" y="1624"/>
                    </a:cubicBezTo>
                    <a:cubicBezTo>
                      <a:pt x="667" y="1578"/>
                      <a:pt x="690" y="1532"/>
                      <a:pt x="713" y="1494"/>
                    </a:cubicBezTo>
                    <a:cubicBezTo>
                      <a:pt x="736" y="1456"/>
                      <a:pt x="759" y="1417"/>
                      <a:pt x="782" y="1394"/>
                    </a:cubicBezTo>
                    <a:cubicBezTo>
                      <a:pt x="797" y="1371"/>
                      <a:pt x="812" y="1356"/>
                      <a:pt x="820" y="1348"/>
                    </a:cubicBezTo>
                    <a:cubicBezTo>
                      <a:pt x="827" y="1333"/>
                      <a:pt x="843" y="1318"/>
                      <a:pt x="858" y="1287"/>
                    </a:cubicBezTo>
                    <a:cubicBezTo>
                      <a:pt x="873" y="1256"/>
                      <a:pt x="889" y="1218"/>
                      <a:pt x="904" y="1180"/>
                    </a:cubicBezTo>
                    <a:cubicBezTo>
                      <a:pt x="927" y="1142"/>
                      <a:pt x="942" y="1103"/>
                      <a:pt x="965" y="1065"/>
                    </a:cubicBezTo>
                    <a:cubicBezTo>
                      <a:pt x="988" y="1027"/>
                      <a:pt x="1011" y="988"/>
                      <a:pt x="1034" y="950"/>
                    </a:cubicBezTo>
                    <a:cubicBezTo>
                      <a:pt x="1119" y="835"/>
                      <a:pt x="1157" y="690"/>
                      <a:pt x="1157" y="513"/>
                    </a:cubicBezTo>
                    <a:cubicBezTo>
                      <a:pt x="1157" y="444"/>
                      <a:pt x="1149" y="375"/>
                      <a:pt x="1142" y="314"/>
                    </a:cubicBezTo>
                    <a:cubicBezTo>
                      <a:pt x="1126" y="253"/>
                      <a:pt x="1111" y="199"/>
                      <a:pt x="1080" y="153"/>
                    </a:cubicBezTo>
                    <a:cubicBezTo>
                      <a:pt x="1057" y="107"/>
                      <a:pt x="1019" y="69"/>
                      <a:pt x="973" y="46"/>
                    </a:cubicBezTo>
                    <a:cubicBezTo>
                      <a:pt x="919" y="15"/>
                      <a:pt x="866" y="0"/>
                      <a:pt x="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3"/>
              <p:cNvSpPr/>
              <p:nvPr/>
            </p:nvSpPr>
            <p:spPr>
              <a:xfrm>
                <a:off x="5226300" y="4588775"/>
                <a:ext cx="30875" cy="8625"/>
              </a:xfrm>
              <a:custGeom>
                <a:avLst/>
                <a:gdLst/>
                <a:ahLst/>
                <a:cxnLst/>
                <a:rect l="l" t="t" r="r" b="b"/>
                <a:pathLst>
                  <a:path w="1235" h="345" extrusionOk="0">
                    <a:moveTo>
                      <a:pt x="859" y="0"/>
                    </a:moveTo>
                    <a:cubicBezTo>
                      <a:pt x="698" y="15"/>
                      <a:pt x="575" y="15"/>
                      <a:pt x="483" y="15"/>
                    </a:cubicBezTo>
                    <a:lnTo>
                      <a:pt x="391" y="15"/>
                    </a:lnTo>
                    <a:cubicBezTo>
                      <a:pt x="299" y="15"/>
                      <a:pt x="223" y="23"/>
                      <a:pt x="169" y="31"/>
                    </a:cubicBezTo>
                    <a:cubicBezTo>
                      <a:pt x="116" y="38"/>
                      <a:pt x="77" y="54"/>
                      <a:pt x="47" y="69"/>
                    </a:cubicBezTo>
                    <a:cubicBezTo>
                      <a:pt x="24" y="84"/>
                      <a:pt x="8" y="100"/>
                      <a:pt x="8" y="123"/>
                    </a:cubicBezTo>
                    <a:cubicBezTo>
                      <a:pt x="1" y="153"/>
                      <a:pt x="1" y="176"/>
                      <a:pt x="1" y="207"/>
                    </a:cubicBezTo>
                    <a:cubicBezTo>
                      <a:pt x="1" y="291"/>
                      <a:pt x="39" y="337"/>
                      <a:pt x="123" y="345"/>
                    </a:cubicBezTo>
                    <a:cubicBezTo>
                      <a:pt x="208" y="345"/>
                      <a:pt x="276" y="337"/>
                      <a:pt x="338" y="330"/>
                    </a:cubicBezTo>
                    <a:cubicBezTo>
                      <a:pt x="407" y="322"/>
                      <a:pt x="460" y="322"/>
                      <a:pt x="499" y="314"/>
                    </a:cubicBezTo>
                    <a:cubicBezTo>
                      <a:pt x="514" y="299"/>
                      <a:pt x="552" y="291"/>
                      <a:pt x="606" y="291"/>
                    </a:cubicBezTo>
                    <a:cubicBezTo>
                      <a:pt x="690" y="291"/>
                      <a:pt x="759" y="291"/>
                      <a:pt x="797" y="299"/>
                    </a:cubicBezTo>
                    <a:lnTo>
                      <a:pt x="866" y="299"/>
                    </a:lnTo>
                    <a:cubicBezTo>
                      <a:pt x="882" y="299"/>
                      <a:pt x="897" y="299"/>
                      <a:pt x="928" y="307"/>
                    </a:cubicBezTo>
                    <a:cubicBezTo>
                      <a:pt x="951" y="307"/>
                      <a:pt x="974" y="307"/>
                      <a:pt x="997" y="314"/>
                    </a:cubicBezTo>
                    <a:cubicBezTo>
                      <a:pt x="1020" y="314"/>
                      <a:pt x="1043" y="322"/>
                      <a:pt x="1066" y="322"/>
                    </a:cubicBezTo>
                    <a:cubicBezTo>
                      <a:pt x="1089" y="322"/>
                      <a:pt x="1104" y="330"/>
                      <a:pt x="1119" y="330"/>
                    </a:cubicBezTo>
                    <a:cubicBezTo>
                      <a:pt x="1150" y="330"/>
                      <a:pt x="1173" y="322"/>
                      <a:pt x="1196" y="314"/>
                    </a:cubicBezTo>
                    <a:cubicBezTo>
                      <a:pt x="1226" y="276"/>
                      <a:pt x="1234" y="230"/>
                      <a:pt x="1234" y="192"/>
                    </a:cubicBezTo>
                    <a:cubicBezTo>
                      <a:pt x="1234" y="138"/>
                      <a:pt x="1211" y="84"/>
                      <a:pt x="1173" y="38"/>
                    </a:cubicBezTo>
                    <a:cubicBezTo>
                      <a:pt x="1112" y="31"/>
                      <a:pt x="1058" y="23"/>
                      <a:pt x="1004" y="15"/>
                    </a:cubicBezTo>
                    <a:cubicBezTo>
                      <a:pt x="951" y="8"/>
                      <a:pt x="905" y="8"/>
                      <a:pt x="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23"/>
              <p:cNvSpPr/>
              <p:nvPr/>
            </p:nvSpPr>
            <p:spPr>
              <a:xfrm>
                <a:off x="5118850" y="4670750"/>
                <a:ext cx="270650" cy="9600"/>
              </a:xfrm>
              <a:custGeom>
                <a:avLst/>
                <a:gdLst/>
                <a:ahLst/>
                <a:cxnLst/>
                <a:rect l="l" t="t" r="r" b="b"/>
                <a:pathLst>
                  <a:path w="10826" h="384" extrusionOk="0">
                    <a:moveTo>
                      <a:pt x="192" y="0"/>
                    </a:moveTo>
                    <a:cubicBezTo>
                      <a:pt x="85" y="0"/>
                      <a:pt x="1" y="84"/>
                      <a:pt x="1" y="192"/>
                    </a:cubicBezTo>
                    <a:cubicBezTo>
                      <a:pt x="1" y="299"/>
                      <a:pt x="85" y="383"/>
                      <a:pt x="192" y="383"/>
                    </a:cubicBezTo>
                    <a:lnTo>
                      <a:pt x="10634" y="383"/>
                    </a:lnTo>
                    <a:cubicBezTo>
                      <a:pt x="10734" y="383"/>
                      <a:pt x="10826" y="299"/>
                      <a:pt x="10826" y="192"/>
                    </a:cubicBezTo>
                    <a:cubicBezTo>
                      <a:pt x="10826" y="84"/>
                      <a:pt x="10734" y="0"/>
                      <a:pt x="10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23"/>
              <p:cNvSpPr/>
              <p:nvPr/>
            </p:nvSpPr>
            <p:spPr>
              <a:xfrm>
                <a:off x="5109275" y="4588000"/>
                <a:ext cx="89100" cy="9600"/>
              </a:xfrm>
              <a:custGeom>
                <a:avLst/>
                <a:gdLst/>
                <a:ahLst/>
                <a:cxnLst/>
                <a:rect l="l" t="t" r="r" b="b"/>
                <a:pathLst>
                  <a:path w="3564" h="384" extrusionOk="0">
                    <a:moveTo>
                      <a:pt x="192" y="1"/>
                    </a:moveTo>
                    <a:cubicBezTo>
                      <a:pt x="85" y="1"/>
                      <a:pt x="1" y="85"/>
                      <a:pt x="1" y="192"/>
                    </a:cubicBezTo>
                    <a:cubicBezTo>
                      <a:pt x="1" y="299"/>
                      <a:pt x="85" y="384"/>
                      <a:pt x="192" y="384"/>
                    </a:cubicBezTo>
                    <a:lnTo>
                      <a:pt x="3372" y="384"/>
                    </a:lnTo>
                    <a:cubicBezTo>
                      <a:pt x="3479" y="384"/>
                      <a:pt x="3563" y="299"/>
                      <a:pt x="3563" y="192"/>
                    </a:cubicBezTo>
                    <a:cubicBezTo>
                      <a:pt x="3563" y="85"/>
                      <a:pt x="3479" y="1"/>
                      <a:pt x="3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 name="Google Shape;230;p23"/>
            <p:cNvGrpSpPr/>
            <p:nvPr/>
          </p:nvGrpSpPr>
          <p:grpSpPr>
            <a:xfrm rot="-743655">
              <a:off x="984418" y="2247160"/>
              <a:ext cx="656742" cy="357058"/>
              <a:chOff x="4805150" y="4922975"/>
              <a:chExt cx="954375" cy="518875"/>
            </a:xfrm>
          </p:grpSpPr>
          <p:sp>
            <p:nvSpPr>
              <p:cNvPr id="231" name="Google Shape;231;p23"/>
              <p:cNvSpPr/>
              <p:nvPr/>
            </p:nvSpPr>
            <p:spPr>
              <a:xfrm>
                <a:off x="4930600" y="4966075"/>
                <a:ext cx="432675" cy="432675"/>
              </a:xfrm>
              <a:custGeom>
                <a:avLst/>
                <a:gdLst/>
                <a:ahLst/>
                <a:cxnLst/>
                <a:rect l="l" t="t" r="r" b="b"/>
                <a:pathLst>
                  <a:path w="17307" h="17307" extrusionOk="0">
                    <a:moveTo>
                      <a:pt x="8657" y="383"/>
                    </a:moveTo>
                    <a:cubicBezTo>
                      <a:pt x="13215" y="383"/>
                      <a:pt x="16931" y="4091"/>
                      <a:pt x="16931" y="8657"/>
                    </a:cubicBezTo>
                    <a:cubicBezTo>
                      <a:pt x="16931" y="13215"/>
                      <a:pt x="13215" y="16931"/>
                      <a:pt x="8657" y="16931"/>
                    </a:cubicBezTo>
                    <a:cubicBezTo>
                      <a:pt x="4091" y="16931"/>
                      <a:pt x="376" y="13215"/>
                      <a:pt x="376" y="8657"/>
                    </a:cubicBezTo>
                    <a:cubicBezTo>
                      <a:pt x="376" y="4091"/>
                      <a:pt x="4091" y="383"/>
                      <a:pt x="8657" y="383"/>
                    </a:cubicBezTo>
                    <a:close/>
                    <a:moveTo>
                      <a:pt x="8657" y="0"/>
                    </a:moveTo>
                    <a:cubicBezTo>
                      <a:pt x="3884" y="0"/>
                      <a:pt x="0" y="3884"/>
                      <a:pt x="0" y="8657"/>
                    </a:cubicBezTo>
                    <a:cubicBezTo>
                      <a:pt x="0" y="13430"/>
                      <a:pt x="3884" y="17306"/>
                      <a:pt x="8657" y="17306"/>
                    </a:cubicBezTo>
                    <a:cubicBezTo>
                      <a:pt x="13430" y="17306"/>
                      <a:pt x="17306" y="13430"/>
                      <a:pt x="17306" y="8657"/>
                    </a:cubicBezTo>
                    <a:cubicBezTo>
                      <a:pt x="17306" y="3884"/>
                      <a:pt x="13422" y="0"/>
                      <a:pt x="8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3"/>
              <p:cNvSpPr/>
              <p:nvPr/>
            </p:nvSpPr>
            <p:spPr>
              <a:xfrm>
                <a:off x="5201225" y="4966075"/>
                <a:ext cx="432850" cy="432675"/>
              </a:xfrm>
              <a:custGeom>
                <a:avLst/>
                <a:gdLst/>
                <a:ahLst/>
                <a:cxnLst/>
                <a:rect l="l" t="t" r="r" b="b"/>
                <a:pathLst>
                  <a:path w="17314" h="17307" extrusionOk="0">
                    <a:moveTo>
                      <a:pt x="8657" y="383"/>
                    </a:moveTo>
                    <a:cubicBezTo>
                      <a:pt x="13215" y="383"/>
                      <a:pt x="16931" y="4091"/>
                      <a:pt x="16931" y="8657"/>
                    </a:cubicBezTo>
                    <a:cubicBezTo>
                      <a:pt x="16931" y="13215"/>
                      <a:pt x="13215" y="16931"/>
                      <a:pt x="8657" y="16931"/>
                    </a:cubicBezTo>
                    <a:cubicBezTo>
                      <a:pt x="4091" y="16931"/>
                      <a:pt x="383" y="13215"/>
                      <a:pt x="383" y="8657"/>
                    </a:cubicBezTo>
                    <a:cubicBezTo>
                      <a:pt x="383" y="4091"/>
                      <a:pt x="4091" y="383"/>
                      <a:pt x="8657" y="383"/>
                    </a:cubicBezTo>
                    <a:close/>
                    <a:moveTo>
                      <a:pt x="8657" y="0"/>
                    </a:moveTo>
                    <a:cubicBezTo>
                      <a:pt x="3884" y="0"/>
                      <a:pt x="0" y="3884"/>
                      <a:pt x="0" y="8657"/>
                    </a:cubicBezTo>
                    <a:cubicBezTo>
                      <a:pt x="0" y="13430"/>
                      <a:pt x="3884" y="17306"/>
                      <a:pt x="8657" y="17306"/>
                    </a:cubicBezTo>
                    <a:cubicBezTo>
                      <a:pt x="13430" y="17306"/>
                      <a:pt x="17314" y="13430"/>
                      <a:pt x="17314" y="8657"/>
                    </a:cubicBezTo>
                    <a:cubicBezTo>
                      <a:pt x="17314" y="3884"/>
                      <a:pt x="13430" y="0"/>
                      <a:pt x="8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3"/>
              <p:cNvSpPr/>
              <p:nvPr/>
            </p:nvSpPr>
            <p:spPr>
              <a:xfrm>
                <a:off x="5055475" y="5124650"/>
                <a:ext cx="72025" cy="120100"/>
              </a:xfrm>
              <a:custGeom>
                <a:avLst/>
                <a:gdLst/>
                <a:ahLst/>
                <a:cxnLst/>
                <a:rect l="l" t="t" r="r" b="b"/>
                <a:pathLst>
                  <a:path w="2881" h="4804" extrusionOk="0">
                    <a:moveTo>
                      <a:pt x="1218" y="751"/>
                    </a:moveTo>
                    <a:cubicBezTo>
                      <a:pt x="1295" y="927"/>
                      <a:pt x="1356" y="1088"/>
                      <a:pt x="1417" y="1234"/>
                    </a:cubicBezTo>
                    <a:cubicBezTo>
                      <a:pt x="1479" y="1387"/>
                      <a:pt x="1525" y="1517"/>
                      <a:pt x="1563" y="1625"/>
                    </a:cubicBezTo>
                    <a:cubicBezTo>
                      <a:pt x="1640" y="1740"/>
                      <a:pt x="1693" y="1877"/>
                      <a:pt x="1739" y="2046"/>
                    </a:cubicBezTo>
                    <a:lnTo>
                      <a:pt x="1877" y="2598"/>
                    </a:lnTo>
                    <a:cubicBezTo>
                      <a:pt x="1831" y="2613"/>
                      <a:pt x="1770" y="2628"/>
                      <a:pt x="1709" y="2636"/>
                    </a:cubicBezTo>
                    <a:cubicBezTo>
                      <a:pt x="1647" y="2644"/>
                      <a:pt x="1586" y="2651"/>
                      <a:pt x="1517" y="2659"/>
                    </a:cubicBezTo>
                    <a:cubicBezTo>
                      <a:pt x="1456" y="2659"/>
                      <a:pt x="1402" y="2667"/>
                      <a:pt x="1341" y="2674"/>
                    </a:cubicBezTo>
                    <a:cubicBezTo>
                      <a:pt x="1287" y="2682"/>
                      <a:pt x="1241" y="2690"/>
                      <a:pt x="1203" y="2697"/>
                    </a:cubicBezTo>
                    <a:cubicBezTo>
                      <a:pt x="1165" y="2690"/>
                      <a:pt x="1134" y="2682"/>
                      <a:pt x="1103" y="2682"/>
                    </a:cubicBezTo>
                    <a:cubicBezTo>
                      <a:pt x="1080" y="2682"/>
                      <a:pt x="1050" y="2690"/>
                      <a:pt x="1004" y="2697"/>
                    </a:cubicBezTo>
                    <a:cubicBezTo>
                      <a:pt x="958" y="2712"/>
                      <a:pt x="912" y="2720"/>
                      <a:pt x="866" y="2735"/>
                    </a:cubicBezTo>
                    <a:cubicBezTo>
                      <a:pt x="820" y="2743"/>
                      <a:pt x="774" y="2758"/>
                      <a:pt x="736" y="2766"/>
                    </a:cubicBezTo>
                    <a:cubicBezTo>
                      <a:pt x="690" y="2781"/>
                      <a:pt x="667" y="2781"/>
                      <a:pt x="659" y="2781"/>
                    </a:cubicBezTo>
                    <a:cubicBezTo>
                      <a:pt x="720" y="2406"/>
                      <a:pt x="805" y="2084"/>
                      <a:pt x="904" y="1816"/>
                    </a:cubicBezTo>
                    <a:cubicBezTo>
                      <a:pt x="996" y="1341"/>
                      <a:pt x="1103" y="981"/>
                      <a:pt x="1218" y="751"/>
                    </a:cubicBezTo>
                    <a:close/>
                    <a:moveTo>
                      <a:pt x="1165" y="1"/>
                    </a:moveTo>
                    <a:cubicBezTo>
                      <a:pt x="1042" y="1"/>
                      <a:pt x="965" y="69"/>
                      <a:pt x="935" y="207"/>
                    </a:cubicBezTo>
                    <a:cubicBezTo>
                      <a:pt x="919" y="269"/>
                      <a:pt x="896" y="361"/>
                      <a:pt x="858" y="483"/>
                    </a:cubicBezTo>
                    <a:cubicBezTo>
                      <a:pt x="812" y="598"/>
                      <a:pt x="774" y="728"/>
                      <a:pt x="728" y="859"/>
                    </a:cubicBezTo>
                    <a:cubicBezTo>
                      <a:pt x="682" y="989"/>
                      <a:pt x="644" y="1127"/>
                      <a:pt x="605" y="1257"/>
                    </a:cubicBezTo>
                    <a:cubicBezTo>
                      <a:pt x="567" y="1387"/>
                      <a:pt x="544" y="1502"/>
                      <a:pt x="529" y="1586"/>
                    </a:cubicBezTo>
                    <a:lnTo>
                      <a:pt x="307" y="2360"/>
                    </a:lnTo>
                    <a:cubicBezTo>
                      <a:pt x="307" y="2375"/>
                      <a:pt x="307" y="2421"/>
                      <a:pt x="291" y="2506"/>
                    </a:cubicBezTo>
                    <a:cubicBezTo>
                      <a:pt x="276" y="2590"/>
                      <a:pt x="253" y="2682"/>
                      <a:pt x="238" y="2789"/>
                    </a:cubicBezTo>
                    <a:cubicBezTo>
                      <a:pt x="215" y="2889"/>
                      <a:pt x="199" y="2996"/>
                      <a:pt x="184" y="3103"/>
                    </a:cubicBezTo>
                    <a:cubicBezTo>
                      <a:pt x="169" y="3210"/>
                      <a:pt x="161" y="3287"/>
                      <a:pt x="161" y="3348"/>
                    </a:cubicBezTo>
                    <a:lnTo>
                      <a:pt x="161" y="3410"/>
                    </a:lnTo>
                    <a:cubicBezTo>
                      <a:pt x="161" y="3433"/>
                      <a:pt x="161" y="3456"/>
                      <a:pt x="169" y="3479"/>
                    </a:cubicBezTo>
                    <a:cubicBezTo>
                      <a:pt x="153" y="3571"/>
                      <a:pt x="130" y="3662"/>
                      <a:pt x="115" y="3762"/>
                    </a:cubicBezTo>
                    <a:cubicBezTo>
                      <a:pt x="92" y="3862"/>
                      <a:pt x="77" y="3961"/>
                      <a:pt x="61" y="4046"/>
                    </a:cubicBezTo>
                    <a:cubicBezTo>
                      <a:pt x="38" y="4137"/>
                      <a:pt x="31" y="4222"/>
                      <a:pt x="15" y="4298"/>
                    </a:cubicBezTo>
                    <a:cubicBezTo>
                      <a:pt x="8" y="4375"/>
                      <a:pt x="0" y="4436"/>
                      <a:pt x="0" y="4475"/>
                    </a:cubicBezTo>
                    <a:cubicBezTo>
                      <a:pt x="0" y="4566"/>
                      <a:pt x="54" y="4612"/>
                      <a:pt x="161" y="4612"/>
                    </a:cubicBezTo>
                    <a:cubicBezTo>
                      <a:pt x="268" y="4612"/>
                      <a:pt x="337" y="4574"/>
                      <a:pt x="360" y="4490"/>
                    </a:cubicBezTo>
                    <a:cubicBezTo>
                      <a:pt x="406" y="4283"/>
                      <a:pt x="444" y="4084"/>
                      <a:pt x="475" y="3908"/>
                    </a:cubicBezTo>
                    <a:cubicBezTo>
                      <a:pt x="513" y="3724"/>
                      <a:pt x="536" y="3555"/>
                      <a:pt x="559" y="3402"/>
                    </a:cubicBezTo>
                    <a:cubicBezTo>
                      <a:pt x="636" y="3341"/>
                      <a:pt x="766" y="3279"/>
                      <a:pt x="958" y="3226"/>
                    </a:cubicBezTo>
                    <a:cubicBezTo>
                      <a:pt x="1142" y="3164"/>
                      <a:pt x="1356" y="3134"/>
                      <a:pt x="1578" y="3119"/>
                    </a:cubicBezTo>
                    <a:lnTo>
                      <a:pt x="2053" y="3096"/>
                    </a:lnTo>
                    <a:cubicBezTo>
                      <a:pt x="2076" y="3126"/>
                      <a:pt x="2107" y="3172"/>
                      <a:pt x="2138" y="3233"/>
                    </a:cubicBezTo>
                    <a:cubicBezTo>
                      <a:pt x="2168" y="3302"/>
                      <a:pt x="2191" y="3379"/>
                      <a:pt x="2214" y="3479"/>
                    </a:cubicBezTo>
                    <a:lnTo>
                      <a:pt x="2291" y="3885"/>
                    </a:lnTo>
                    <a:lnTo>
                      <a:pt x="2521" y="4727"/>
                    </a:lnTo>
                    <a:cubicBezTo>
                      <a:pt x="2559" y="4781"/>
                      <a:pt x="2620" y="4804"/>
                      <a:pt x="2704" y="4804"/>
                    </a:cubicBezTo>
                    <a:cubicBezTo>
                      <a:pt x="2796" y="4804"/>
                      <a:pt x="2850" y="4773"/>
                      <a:pt x="2865" y="4697"/>
                    </a:cubicBezTo>
                    <a:cubicBezTo>
                      <a:pt x="2873" y="4651"/>
                      <a:pt x="2881" y="4620"/>
                      <a:pt x="2881" y="4597"/>
                    </a:cubicBezTo>
                    <a:cubicBezTo>
                      <a:pt x="2881" y="4559"/>
                      <a:pt x="2873" y="4505"/>
                      <a:pt x="2850" y="4429"/>
                    </a:cubicBezTo>
                    <a:cubicBezTo>
                      <a:pt x="2835" y="4352"/>
                      <a:pt x="2812" y="4268"/>
                      <a:pt x="2789" y="4183"/>
                    </a:cubicBezTo>
                    <a:cubicBezTo>
                      <a:pt x="2766" y="4091"/>
                      <a:pt x="2743" y="4015"/>
                      <a:pt x="2727" y="3931"/>
                    </a:cubicBezTo>
                    <a:cubicBezTo>
                      <a:pt x="2704" y="3854"/>
                      <a:pt x="2697" y="3793"/>
                      <a:pt x="2697" y="3754"/>
                    </a:cubicBezTo>
                    <a:cubicBezTo>
                      <a:pt x="2681" y="3724"/>
                      <a:pt x="2658" y="3647"/>
                      <a:pt x="2635" y="3548"/>
                    </a:cubicBezTo>
                    <a:cubicBezTo>
                      <a:pt x="2613" y="3440"/>
                      <a:pt x="2590" y="3325"/>
                      <a:pt x="2559" y="3203"/>
                    </a:cubicBezTo>
                    <a:cubicBezTo>
                      <a:pt x="2528" y="3073"/>
                      <a:pt x="2498" y="2950"/>
                      <a:pt x="2459" y="2827"/>
                    </a:cubicBezTo>
                    <a:cubicBezTo>
                      <a:pt x="2421" y="2705"/>
                      <a:pt x="2383" y="2605"/>
                      <a:pt x="2337" y="2529"/>
                    </a:cubicBezTo>
                    <a:cubicBezTo>
                      <a:pt x="2321" y="2506"/>
                      <a:pt x="2298" y="2452"/>
                      <a:pt x="2260" y="2360"/>
                    </a:cubicBezTo>
                    <a:cubicBezTo>
                      <a:pt x="2229" y="2276"/>
                      <a:pt x="2199" y="2184"/>
                      <a:pt x="2161" y="2084"/>
                    </a:cubicBezTo>
                    <a:cubicBezTo>
                      <a:pt x="2122" y="1985"/>
                      <a:pt x="2092" y="1893"/>
                      <a:pt x="2053" y="1809"/>
                    </a:cubicBezTo>
                    <a:cubicBezTo>
                      <a:pt x="2023" y="1724"/>
                      <a:pt x="2000" y="1663"/>
                      <a:pt x="1992" y="1640"/>
                    </a:cubicBezTo>
                    <a:cubicBezTo>
                      <a:pt x="1992" y="1617"/>
                      <a:pt x="1977" y="1563"/>
                      <a:pt x="1938" y="1471"/>
                    </a:cubicBezTo>
                    <a:cubicBezTo>
                      <a:pt x="1908" y="1387"/>
                      <a:pt x="1869" y="1288"/>
                      <a:pt x="1823" y="1173"/>
                    </a:cubicBezTo>
                    <a:cubicBezTo>
                      <a:pt x="1770" y="1058"/>
                      <a:pt x="1724" y="935"/>
                      <a:pt x="1670" y="813"/>
                    </a:cubicBezTo>
                    <a:cubicBezTo>
                      <a:pt x="1617" y="698"/>
                      <a:pt x="1563" y="583"/>
                      <a:pt x="1517" y="475"/>
                    </a:cubicBezTo>
                    <a:cubicBezTo>
                      <a:pt x="1479" y="368"/>
                      <a:pt x="1440" y="284"/>
                      <a:pt x="1410" y="223"/>
                    </a:cubicBezTo>
                    <a:cubicBezTo>
                      <a:pt x="1383" y="169"/>
                      <a:pt x="1368" y="145"/>
                      <a:pt x="1370" y="145"/>
                    </a:cubicBezTo>
                    <a:lnTo>
                      <a:pt x="1370" y="145"/>
                    </a:lnTo>
                    <a:cubicBezTo>
                      <a:pt x="1370" y="145"/>
                      <a:pt x="1370" y="145"/>
                      <a:pt x="1371" y="146"/>
                    </a:cubicBezTo>
                    <a:cubicBezTo>
                      <a:pt x="1333" y="54"/>
                      <a:pt x="1264"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3"/>
              <p:cNvSpPr/>
              <p:nvPr/>
            </p:nvSpPr>
            <p:spPr>
              <a:xfrm>
                <a:off x="5455550" y="5121575"/>
                <a:ext cx="68225" cy="138500"/>
              </a:xfrm>
              <a:custGeom>
                <a:avLst/>
                <a:gdLst/>
                <a:ahLst/>
                <a:cxnLst/>
                <a:rect l="l" t="t" r="r" b="b"/>
                <a:pathLst>
                  <a:path w="2729" h="5540" extrusionOk="0">
                    <a:moveTo>
                      <a:pt x="1135" y="491"/>
                    </a:moveTo>
                    <a:cubicBezTo>
                      <a:pt x="1211" y="491"/>
                      <a:pt x="1273" y="514"/>
                      <a:pt x="1334" y="545"/>
                    </a:cubicBezTo>
                    <a:cubicBezTo>
                      <a:pt x="1395" y="583"/>
                      <a:pt x="1449" y="629"/>
                      <a:pt x="1495" y="675"/>
                    </a:cubicBezTo>
                    <a:cubicBezTo>
                      <a:pt x="1541" y="721"/>
                      <a:pt x="1571" y="767"/>
                      <a:pt x="1602" y="813"/>
                    </a:cubicBezTo>
                    <a:cubicBezTo>
                      <a:pt x="1625" y="867"/>
                      <a:pt x="1640" y="905"/>
                      <a:pt x="1648" y="928"/>
                    </a:cubicBezTo>
                    <a:cubicBezTo>
                      <a:pt x="1656" y="1005"/>
                      <a:pt x="1663" y="1073"/>
                      <a:pt x="1663" y="1127"/>
                    </a:cubicBezTo>
                    <a:cubicBezTo>
                      <a:pt x="1663" y="1372"/>
                      <a:pt x="1556" y="1564"/>
                      <a:pt x="1349" y="1709"/>
                    </a:cubicBezTo>
                    <a:cubicBezTo>
                      <a:pt x="1280" y="1778"/>
                      <a:pt x="1234" y="1824"/>
                      <a:pt x="1196" y="1863"/>
                    </a:cubicBezTo>
                    <a:cubicBezTo>
                      <a:pt x="1158" y="1893"/>
                      <a:pt x="1112" y="1924"/>
                      <a:pt x="1066" y="1947"/>
                    </a:cubicBezTo>
                    <a:cubicBezTo>
                      <a:pt x="1020" y="1970"/>
                      <a:pt x="951" y="1993"/>
                      <a:pt x="874" y="2008"/>
                    </a:cubicBezTo>
                    <a:lnTo>
                      <a:pt x="529" y="2092"/>
                    </a:lnTo>
                    <a:cubicBezTo>
                      <a:pt x="522" y="2077"/>
                      <a:pt x="514" y="2054"/>
                      <a:pt x="514" y="2016"/>
                    </a:cubicBezTo>
                    <a:cubicBezTo>
                      <a:pt x="514" y="1985"/>
                      <a:pt x="514" y="1947"/>
                      <a:pt x="522" y="1893"/>
                    </a:cubicBezTo>
                    <a:cubicBezTo>
                      <a:pt x="522" y="1847"/>
                      <a:pt x="529" y="1778"/>
                      <a:pt x="537" y="1702"/>
                    </a:cubicBezTo>
                    <a:cubicBezTo>
                      <a:pt x="552" y="1556"/>
                      <a:pt x="560" y="1434"/>
                      <a:pt x="568" y="1326"/>
                    </a:cubicBezTo>
                    <a:cubicBezTo>
                      <a:pt x="575" y="1219"/>
                      <a:pt x="575" y="1127"/>
                      <a:pt x="575" y="1043"/>
                    </a:cubicBezTo>
                    <a:cubicBezTo>
                      <a:pt x="583" y="966"/>
                      <a:pt x="583" y="897"/>
                      <a:pt x="583" y="844"/>
                    </a:cubicBezTo>
                    <a:cubicBezTo>
                      <a:pt x="583" y="782"/>
                      <a:pt x="591" y="736"/>
                      <a:pt x="598" y="690"/>
                    </a:cubicBezTo>
                    <a:cubicBezTo>
                      <a:pt x="698" y="560"/>
                      <a:pt x="874" y="491"/>
                      <a:pt x="1135" y="491"/>
                    </a:cubicBezTo>
                    <a:close/>
                    <a:moveTo>
                      <a:pt x="1334" y="2383"/>
                    </a:moveTo>
                    <a:cubicBezTo>
                      <a:pt x="1395" y="2383"/>
                      <a:pt x="1495" y="2406"/>
                      <a:pt x="1633" y="2460"/>
                    </a:cubicBezTo>
                    <a:cubicBezTo>
                      <a:pt x="1725" y="2491"/>
                      <a:pt x="1816" y="2537"/>
                      <a:pt x="1893" y="2590"/>
                    </a:cubicBezTo>
                    <a:cubicBezTo>
                      <a:pt x="1970" y="2644"/>
                      <a:pt x="2039" y="2713"/>
                      <a:pt x="2100" y="2797"/>
                    </a:cubicBezTo>
                    <a:cubicBezTo>
                      <a:pt x="2161" y="2874"/>
                      <a:pt x="2207" y="2981"/>
                      <a:pt x="2238" y="3104"/>
                    </a:cubicBezTo>
                    <a:cubicBezTo>
                      <a:pt x="2276" y="3226"/>
                      <a:pt x="2291" y="3379"/>
                      <a:pt x="2291" y="3556"/>
                    </a:cubicBezTo>
                    <a:cubicBezTo>
                      <a:pt x="2291" y="3655"/>
                      <a:pt x="2276" y="3747"/>
                      <a:pt x="2253" y="3839"/>
                    </a:cubicBezTo>
                    <a:lnTo>
                      <a:pt x="2246" y="3831"/>
                    </a:lnTo>
                    <a:cubicBezTo>
                      <a:pt x="2230" y="3893"/>
                      <a:pt x="2200" y="3962"/>
                      <a:pt x="2154" y="4038"/>
                    </a:cubicBezTo>
                    <a:cubicBezTo>
                      <a:pt x="2100" y="4115"/>
                      <a:pt x="2039" y="4184"/>
                      <a:pt x="1970" y="4260"/>
                    </a:cubicBezTo>
                    <a:cubicBezTo>
                      <a:pt x="1901" y="4329"/>
                      <a:pt x="1832" y="4398"/>
                      <a:pt x="1763" y="4460"/>
                    </a:cubicBezTo>
                    <a:cubicBezTo>
                      <a:pt x="1686" y="4529"/>
                      <a:pt x="1617" y="4575"/>
                      <a:pt x="1556" y="4605"/>
                    </a:cubicBezTo>
                    <a:cubicBezTo>
                      <a:pt x="1533" y="4613"/>
                      <a:pt x="1479" y="4636"/>
                      <a:pt x="1403" y="4674"/>
                    </a:cubicBezTo>
                    <a:cubicBezTo>
                      <a:pt x="1326" y="4712"/>
                      <a:pt x="1242" y="4751"/>
                      <a:pt x="1142" y="4789"/>
                    </a:cubicBezTo>
                    <a:cubicBezTo>
                      <a:pt x="1050" y="4827"/>
                      <a:pt x="951" y="4866"/>
                      <a:pt x="851" y="4896"/>
                    </a:cubicBezTo>
                    <a:cubicBezTo>
                      <a:pt x="752" y="4927"/>
                      <a:pt x="675" y="4950"/>
                      <a:pt x="614" y="4950"/>
                    </a:cubicBezTo>
                    <a:cubicBezTo>
                      <a:pt x="583" y="4950"/>
                      <a:pt x="560" y="4950"/>
                      <a:pt x="537" y="4942"/>
                    </a:cubicBezTo>
                    <a:cubicBezTo>
                      <a:pt x="506" y="4942"/>
                      <a:pt x="483" y="4935"/>
                      <a:pt x="461" y="4935"/>
                    </a:cubicBezTo>
                    <a:cubicBezTo>
                      <a:pt x="461" y="4912"/>
                      <a:pt x="468" y="4881"/>
                      <a:pt x="468" y="4850"/>
                    </a:cubicBezTo>
                    <a:cubicBezTo>
                      <a:pt x="468" y="4820"/>
                      <a:pt x="468" y="4781"/>
                      <a:pt x="468" y="4743"/>
                    </a:cubicBezTo>
                    <a:cubicBezTo>
                      <a:pt x="468" y="4689"/>
                      <a:pt x="468" y="4620"/>
                      <a:pt x="468" y="4536"/>
                    </a:cubicBezTo>
                    <a:cubicBezTo>
                      <a:pt x="461" y="4452"/>
                      <a:pt x="461" y="4375"/>
                      <a:pt x="461" y="4291"/>
                    </a:cubicBezTo>
                    <a:cubicBezTo>
                      <a:pt x="461" y="4015"/>
                      <a:pt x="468" y="3770"/>
                      <a:pt x="491" y="3548"/>
                    </a:cubicBezTo>
                    <a:cubicBezTo>
                      <a:pt x="514" y="3326"/>
                      <a:pt x="529" y="3119"/>
                      <a:pt x="529" y="2935"/>
                    </a:cubicBezTo>
                    <a:lnTo>
                      <a:pt x="529" y="2782"/>
                    </a:lnTo>
                    <a:cubicBezTo>
                      <a:pt x="529" y="2736"/>
                      <a:pt x="522" y="2690"/>
                      <a:pt x="522" y="2644"/>
                    </a:cubicBezTo>
                    <a:cubicBezTo>
                      <a:pt x="568" y="2636"/>
                      <a:pt x="621" y="2621"/>
                      <a:pt x="698" y="2598"/>
                    </a:cubicBezTo>
                    <a:cubicBezTo>
                      <a:pt x="767" y="2567"/>
                      <a:pt x="844" y="2537"/>
                      <a:pt x="928" y="2506"/>
                    </a:cubicBezTo>
                    <a:cubicBezTo>
                      <a:pt x="1004" y="2475"/>
                      <a:pt x="1081" y="2445"/>
                      <a:pt x="1158" y="2422"/>
                    </a:cubicBezTo>
                    <a:cubicBezTo>
                      <a:pt x="1227" y="2391"/>
                      <a:pt x="1288" y="2383"/>
                      <a:pt x="1334" y="2383"/>
                    </a:cubicBezTo>
                    <a:close/>
                    <a:moveTo>
                      <a:pt x="1188" y="1"/>
                    </a:moveTo>
                    <a:cubicBezTo>
                      <a:pt x="1150" y="9"/>
                      <a:pt x="1119" y="9"/>
                      <a:pt x="1104" y="9"/>
                    </a:cubicBezTo>
                    <a:cubicBezTo>
                      <a:pt x="897" y="9"/>
                      <a:pt x="683" y="78"/>
                      <a:pt x="461" y="215"/>
                    </a:cubicBezTo>
                    <a:lnTo>
                      <a:pt x="430" y="215"/>
                    </a:lnTo>
                    <a:cubicBezTo>
                      <a:pt x="346" y="215"/>
                      <a:pt x="284" y="223"/>
                      <a:pt x="231" y="254"/>
                    </a:cubicBezTo>
                    <a:cubicBezTo>
                      <a:pt x="177" y="277"/>
                      <a:pt x="131" y="307"/>
                      <a:pt x="93" y="338"/>
                    </a:cubicBezTo>
                    <a:cubicBezTo>
                      <a:pt x="62" y="376"/>
                      <a:pt x="39" y="407"/>
                      <a:pt x="24" y="445"/>
                    </a:cubicBezTo>
                    <a:cubicBezTo>
                      <a:pt x="9" y="484"/>
                      <a:pt x="1" y="514"/>
                      <a:pt x="1" y="537"/>
                    </a:cubicBezTo>
                    <a:lnTo>
                      <a:pt x="1" y="537"/>
                    </a:lnTo>
                    <a:cubicBezTo>
                      <a:pt x="1" y="536"/>
                      <a:pt x="1" y="536"/>
                      <a:pt x="1" y="536"/>
                    </a:cubicBezTo>
                    <a:cubicBezTo>
                      <a:pt x="3" y="536"/>
                      <a:pt x="10" y="559"/>
                      <a:pt x="24" y="606"/>
                    </a:cubicBezTo>
                    <a:cubicBezTo>
                      <a:pt x="39" y="660"/>
                      <a:pt x="62" y="729"/>
                      <a:pt x="77" y="798"/>
                    </a:cubicBezTo>
                    <a:cubicBezTo>
                      <a:pt x="100" y="874"/>
                      <a:pt x="116" y="951"/>
                      <a:pt x="131" y="1028"/>
                    </a:cubicBezTo>
                    <a:cubicBezTo>
                      <a:pt x="154" y="1112"/>
                      <a:pt x="162" y="1173"/>
                      <a:pt x="169" y="1219"/>
                    </a:cubicBezTo>
                    <a:lnTo>
                      <a:pt x="93" y="2468"/>
                    </a:lnTo>
                    <a:cubicBezTo>
                      <a:pt x="93" y="2560"/>
                      <a:pt x="100" y="2652"/>
                      <a:pt x="100" y="2736"/>
                    </a:cubicBezTo>
                    <a:cubicBezTo>
                      <a:pt x="100" y="2813"/>
                      <a:pt x="100" y="2897"/>
                      <a:pt x="100" y="2966"/>
                    </a:cubicBezTo>
                    <a:cubicBezTo>
                      <a:pt x="100" y="3042"/>
                      <a:pt x="100" y="3119"/>
                      <a:pt x="93" y="3196"/>
                    </a:cubicBezTo>
                    <a:cubicBezTo>
                      <a:pt x="85" y="3280"/>
                      <a:pt x="77" y="3372"/>
                      <a:pt x="70" y="3471"/>
                    </a:cubicBezTo>
                    <a:cubicBezTo>
                      <a:pt x="62" y="3579"/>
                      <a:pt x="54" y="3709"/>
                      <a:pt x="47" y="3854"/>
                    </a:cubicBezTo>
                    <a:cubicBezTo>
                      <a:pt x="39" y="4008"/>
                      <a:pt x="39" y="4184"/>
                      <a:pt x="39" y="4398"/>
                    </a:cubicBezTo>
                    <a:cubicBezTo>
                      <a:pt x="39" y="4529"/>
                      <a:pt x="47" y="4613"/>
                      <a:pt x="54" y="4651"/>
                    </a:cubicBezTo>
                    <a:cubicBezTo>
                      <a:pt x="47" y="4705"/>
                      <a:pt x="47" y="4774"/>
                      <a:pt x="47" y="4843"/>
                    </a:cubicBezTo>
                    <a:cubicBezTo>
                      <a:pt x="47" y="4981"/>
                      <a:pt x="47" y="5095"/>
                      <a:pt x="54" y="5180"/>
                    </a:cubicBezTo>
                    <a:cubicBezTo>
                      <a:pt x="54" y="5272"/>
                      <a:pt x="70" y="5341"/>
                      <a:pt x="85" y="5394"/>
                    </a:cubicBezTo>
                    <a:cubicBezTo>
                      <a:pt x="100" y="5440"/>
                      <a:pt x="131" y="5479"/>
                      <a:pt x="162" y="5502"/>
                    </a:cubicBezTo>
                    <a:cubicBezTo>
                      <a:pt x="200" y="5524"/>
                      <a:pt x="254" y="5540"/>
                      <a:pt x="323" y="5540"/>
                    </a:cubicBezTo>
                    <a:lnTo>
                      <a:pt x="422" y="5540"/>
                    </a:lnTo>
                    <a:cubicBezTo>
                      <a:pt x="461" y="5540"/>
                      <a:pt x="499" y="5532"/>
                      <a:pt x="545" y="5524"/>
                    </a:cubicBezTo>
                    <a:cubicBezTo>
                      <a:pt x="591" y="5524"/>
                      <a:pt x="637" y="5517"/>
                      <a:pt x="683" y="5509"/>
                    </a:cubicBezTo>
                    <a:cubicBezTo>
                      <a:pt x="821" y="5456"/>
                      <a:pt x="943" y="5410"/>
                      <a:pt x="1050" y="5371"/>
                    </a:cubicBezTo>
                    <a:cubicBezTo>
                      <a:pt x="1150" y="5333"/>
                      <a:pt x="1257" y="5295"/>
                      <a:pt x="1349" y="5256"/>
                    </a:cubicBezTo>
                    <a:cubicBezTo>
                      <a:pt x="1449" y="5218"/>
                      <a:pt x="1541" y="5180"/>
                      <a:pt x="1640" y="5126"/>
                    </a:cubicBezTo>
                    <a:cubicBezTo>
                      <a:pt x="1732" y="5072"/>
                      <a:pt x="1839" y="5011"/>
                      <a:pt x="1954" y="4919"/>
                    </a:cubicBezTo>
                    <a:cubicBezTo>
                      <a:pt x="2238" y="4712"/>
                      <a:pt x="2437" y="4498"/>
                      <a:pt x="2552" y="4276"/>
                    </a:cubicBezTo>
                    <a:cubicBezTo>
                      <a:pt x="2675" y="4054"/>
                      <a:pt x="2728" y="3854"/>
                      <a:pt x="2728" y="3663"/>
                    </a:cubicBezTo>
                    <a:lnTo>
                      <a:pt x="2728" y="3609"/>
                    </a:lnTo>
                    <a:lnTo>
                      <a:pt x="2728" y="3602"/>
                    </a:lnTo>
                    <a:cubicBezTo>
                      <a:pt x="2705" y="3341"/>
                      <a:pt x="2667" y="3104"/>
                      <a:pt x="2621" y="2874"/>
                    </a:cubicBezTo>
                    <a:cubicBezTo>
                      <a:pt x="2583" y="2644"/>
                      <a:pt x="2529" y="2491"/>
                      <a:pt x="2468" y="2399"/>
                    </a:cubicBezTo>
                    <a:cubicBezTo>
                      <a:pt x="2452" y="2383"/>
                      <a:pt x="2422" y="2353"/>
                      <a:pt x="2368" y="2315"/>
                    </a:cubicBezTo>
                    <a:cubicBezTo>
                      <a:pt x="2307" y="2269"/>
                      <a:pt x="2246" y="2230"/>
                      <a:pt x="2177" y="2177"/>
                    </a:cubicBezTo>
                    <a:cubicBezTo>
                      <a:pt x="2108" y="2131"/>
                      <a:pt x="2031" y="2085"/>
                      <a:pt x="1962" y="2046"/>
                    </a:cubicBezTo>
                    <a:cubicBezTo>
                      <a:pt x="1893" y="2000"/>
                      <a:pt x="1832" y="1970"/>
                      <a:pt x="1794" y="1954"/>
                    </a:cubicBezTo>
                    <a:cubicBezTo>
                      <a:pt x="2008" y="1663"/>
                      <a:pt x="2123" y="1380"/>
                      <a:pt x="2123" y="1089"/>
                    </a:cubicBezTo>
                    <a:cubicBezTo>
                      <a:pt x="2123" y="974"/>
                      <a:pt x="2100" y="867"/>
                      <a:pt x="2054" y="759"/>
                    </a:cubicBezTo>
                    <a:lnTo>
                      <a:pt x="1970" y="530"/>
                    </a:lnTo>
                    <a:lnTo>
                      <a:pt x="1725" y="261"/>
                    </a:lnTo>
                    <a:cubicBezTo>
                      <a:pt x="1648" y="185"/>
                      <a:pt x="1571" y="124"/>
                      <a:pt x="1502" y="85"/>
                    </a:cubicBezTo>
                    <a:cubicBezTo>
                      <a:pt x="1441" y="55"/>
                      <a:pt x="1380" y="32"/>
                      <a:pt x="1326" y="16"/>
                    </a:cubicBezTo>
                    <a:cubicBezTo>
                      <a:pt x="1273" y="9"/>
                      <a:pt x="1227"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23"/>
              <p:cNvSpPr/>
              <p:nvPr/>
            </p:nvSpPr>
            <p:spPr>
              <a:xfrm>
                <a:off x="5210400" y="5066925"/>
                <a:ext cx="116675" cy="57550"/>
              </a:xfrm>
              <a:custGeom>
                <a:avLst/>
                <a:gdLst/>
                <a:ahLst/>
                <a:cxnLst/>
                <a:rect l="l" t="t" r="r" b="b"/>
                <a:pathLst>
                  <a:path w="4667" h="2302" extrusionOk="0">
                    <a:moveTo>
                      <a:pt x="4449" y="1"/>
                    </a:moveTo>
                    <a:cubicBezTo>
                      <a:pt x="4422" y="1"/>
                      <a:pt x="4394" y="7"/>
                      <a:pt x="4368" y="19"/>
                    </a:cubicBezTo>
                    <a:lnTo>
                      <a:pt x="139" y="1934"/>
                    </a:lnTo>
                    <a:cubicBezTo>
                      <a:pt x="47" y="1980"/>
                      <a:pt x="1" y="2095"/>
                      <a:pt x="47" y="2187"/>
                    </a:cubicBezTo>
                    <a:cubicBezTo>
                      <a:pt x="77" y="2264"/>
                      <a:pt x="146" y="2302"/>
                      <a:pt x="215" y="2302"/>
                    </a:cubicBezTo>
                    <a:cubicBezTo>
                      <a:pt x="246" y="2302"/>
                      <a:pt x="269" y="2294"/>
                      <a:pt x="300" y="2287"/>
                    </a:cubicBezTo>
                    <a:lnTo>
                      <a:pt x="4528" y="364"/>
                    </a:lnTo>
                    <a:cubicBezTo>
                      <a:pt x="4620" y="325"/>
                      <a:pt x="4666" y="210"/>
                      <a:pt x="4620" y="111"/>
                    </a:cubicBezTo>
                    <a:cubicBezTo>
                      <a:pt x="4592" y="44"/>
                      <a:pt x="4523" y="1"/>
                      <a:pt x="4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3"/>
              <p:cNvSpPr/>
              <p:nvPr/>
            </p:nvSpPr>
            <p:spPr>
              <a:xfrm>
                <a:off x="5201800" y="5101300"/>
                <a:ext cx="145575" cy="69350"/>
              </a:xfrm>
              <a:custGeom>
                <a:avLst/>
                <a:gdLst/>
                <a:ahLst/>
                <a:cxnLst/>
                <a:rect l="l" t="t" r="r" b="b"/>
                <a:pathLst>
                  <a:path w="5823" h="2774" extrusionOk="0">
                    <a:moveTo>
                      <a:pt x="5605" y="1"/>
                    </a:moveTo>
                    <a:cubicBezTo>
                      <a:pt x="5580" y="1"/>
                      <a:pt x="5555" y="5"/>
                      <a:pt x="5531" y="15"/>
                    </a:cubicBezTo>
                    <a:lnTo>
                      <a:pt x="138" y="2405"/>
                    </a:lnTo>
                    <a:cubicBezTo>
                      <a:pt x="38" y="2451"/>
                      <a:pt x="0" y="2559"/>
                      <a:pt x="38" y="2658"/>
                    </a:cubicBezTo>
                    <a:cubicBezTo>
                      <a:pt x="77" y="2727"/>
                      <a:pt x="146" y="2773"/>
                      <a:pt x="215" y="2773"/>
                    </a:cubicBezTo>
                    <a:cubicBezTo>
                      <a:pt x="245" y="2773"/>
                      <a:pt x="268" y="2765"/>
                      <a:pt x="291" y="2758"/>
                    </a:cubicBezTo>
                    <a:lnTo>
                      <a:pt x="5685" y="368"/>
                    </a:lnTo>
                    <a:cubicBezTo>
                      <a:pt x="5776" y="322"/>
                      <a:pt x="5822" y="214"/>
                      <a:pt x="5776" y="115"/>
                    </a:cubicBezTo>
                    <a:cubicBezTo>
                      <a:pt x="5748" y="41"/>
                      <a:pt x="5677" y="1"/>
                      <a:pt x="5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3"/>
              <p:cNvSpPr/>
              <p:nvPr/>
            </p:nvSpPr>
            <p:spPr>
              <a:xfrm>
                <a:off x="5205425" y="5138925"/>
                <a:ext cx="153625" cy="74800"/>
              </a:xfrm>
              <a:custGeom>
                <a:avLst/>
                <a:gdLst/>
                <a:ahLst/>
                <a:cxnLst/>
                <a:rect l="l" t="t" r="r" b="b"/>
                <a:pathLst>
                  <a:path w="6145" h="2992" extrusionOk="0">
                    <a:moveTo>
                      <a:pt x="5932" y="0"/>
                    </a:moveTo>
                    <a:cubicBezTo>
                      <a:pt x="5904" y="0"/>
                      <a:pt x="5874" y="6"/>
                      <a:pt x="5846" y="19"/>
                    </a:cubicBezTo>
                    <a:lnTo>
                      <a:pt x="139" y="2624"/>
                    </a:lnTo>
                    <a:cubicBezTo>
                      <a:pt x="47" y="2670"/>
                      <a:pt x="1" y="2785"/>
                      <a:pt x="47" y="2877"/>
                    </a:cubicBezTo>
                    <a:cubicBezTo>
                      <a:pt x="77" y="2945"/>
                      <a:pt x="144" y="2990"/>
                      <a:pt x="219" y="2992"/>
                    </a:cubicBezTo>
                    <a:lnTo>
                      <a:pt x="219" y="2992"/>
                    </a:lnTo>
                    <a:cubicBezTo>
                      <a:pt x="248" y="2991"/>
                      <a:pt x="270" y="2984"/>
                      <a:pt x="299" y="2969"/>
                    </a:cubicBezTo>
                    <a:lnTo>
                      <a:pt x="6007" y="364"/>
                    </a:lnTo>
                    <a:cubicBezTo>
                      <a:pt x="6106" y="318"/>
                      <a:pt x="6145" y="203"/>
                      <a:pt x="6099" y="111"/>
                    </a:cubicBezTo>
                    <a:cubicBezTo>
                      <a:pt x="6071" y="40"/>
                      <a:pt x="6005" y="0"/>
                      <a:pt x="5932" y="0"/>
                    </a:cubicBezTo>
                    <a:close/>
                    <a:moveTo>
                      <a:pt x="219" y="2992"/>
                    </a:moveTo>
                    <a:lnTo>
                      <a:pt x="219" y="2992"/>
                    </a:lnTo>
                    <a:cubicBezTo>
                      <a:pt x="218" y="2992"/>
                      <a:pt x="216" y="2992"/>
                      <a:pt x="215" y="2992"/>
                    </a:cubicBezTo>
                    <a:lnTo>
                      <a:pt x="223" y="2992"/>
                    </a:lnTo>
                    <a:cubicBezTo>
                      <a:pt x="222" y="2992"/>
                      <a:pt x="220" y="2992"/>
                      <a:pt x="219" y="29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3"/>
              <p:cNvSpPr/>
              <p:nvPr/>
            </p:nvSpPr>
            <p:spPr>
              <a:xfrm>
                <a:off x="5212900" y="5178875"/>
                <a:ext cx="149975" cy="72400"/>
              </a:xfrm>
              <a:custGeom>
                <a:avLst/>
                <a:gdLst/>
                <a:ahLst/>
                <a:cxnLst/>
                <a:rect l="l" t="t" r="r" b="b"/>
                <a:pathLst>
                  <a:path w="5999" h="2896" extrusionOk="0">
                    <a:moveTo>
                      <a:pt x="5777" y="0"/>
                    </a:moveTo>
                    <a:cubicBezTo>
                      <a:pt x="5752" y="0"/>
                      <a:pt x="5726" y="5"/>
                      <a:pt x="5700" y="15"/>
                    </a:cubicBezTo>
                    <a:lnTo>
                      <a:pt x="138" y="2528"/>
                    </a:lnTo>
                    <a:cubicBezTo>
                      <a:pt x="39" y="2574"/>
                      <a:pt x="0" y="2681"/>
                      <a:pt x="39" y="2780"/>
                    </a:cubicBezTo>
                    <a:cubicBezTo>
                      <a:pt x="77" y="2849"/>
                      <a:pt x="146" y="2895"/>
                      <a:pt x="215" y="2895"/>
                    </a:cubicBezTo>
                    <a:cubicBezTo>
                      <a:pt x="246" y="2895"/>
                      <a:pt x="269" y="2888"/>
                      <a:pt x="292" y="2872"/>
                    </a:cubicBezTo>
                    <a:lnTo>
                      <a:pt x="5853" y="367"/>
                    </a:lnTo>
                    <a:cubicBezTo>
                      <a:pt x="5953" y="321"/>
                      <a:pt x="5999" y="206"/>
                      <a:pt x="5953" y="114"/>
                    </a:cubicBezTo>
                    <a:cubicBezTo>
                      <a:pt x="5919" y="40"/>
                      <a:pt x="5851" y="0"/>
                      <a:pt x="5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3"/>
              <p:cNvSpPr/>
              <p:nvPr/>
            </p:nvSpPr>
            <p:spPr>
              <a:xfrm>
                <a:off x="5230125" y="5224375"/>
                <a:ext cx="128350" cy="62525"/>
              </a:xfrm>
              <a:custGeom>
                <a:avLst/>
                <a:gdLst/>
                <a:ahLst/>
                <a:cxnLst/>
                <a:rect l="l" t="t" r="r" b="b"/>
                <a:pathLst>
                  <a:path w="5134" h="2501" extrusionOk="0">
                    <a:moveTo>
                      <a:pt x="4917" y="0"/>
                    </a:moveTo>
                    <a:cubicBezTo>
                      <a:pt x="4889" y="0"/>
                      <a:pt x="4862" y="6"/>
                      <a:pt x="4835" y="18"/>
                    </a:cubicBezTo>
                    <a:lnTo>
                      <a:pt x="139" y="2133"/>
                    </a:lnTo>
                    <a:cubicBezTo>
                      <a:pt x="39" y="2179"/>
                      <a:pt x="1" y="2293"/>
                      <a:pt x="39" y="2385"/>
                    </a:cubicBezTo>
                    <a:cubicBezTo>
                      <a:pt x="70" y="2454"/>
                      <a:pt x="146" y="2500"/>
                      <a:pt x="215" y="2500"/>
                    </a:cubicBezTo>
                    <a:cubicBezTo>
                      <a:pt x="246" y="2500"/>
                      <a:pt x="269" y="2493"/>
                      <a:pt x="292" y="2485"/>
                    </a:cubicBezTo>
                    <a:lnTo>
                      <a:pt x="4996" y="363"/>
                    </a:lnTo>
                    <a:cubicBezTo>
                      <a:pt x="5088" y="325"/>
                      <a:pt x="5134" y="210"/>
                      <a:pt x="5088" y="110"/>
                    </a:cubicBezTo>
                    <a:cubicBezTo>
                      <a:pt x="5060" y="43"/>
                      <a:pt x="4991" y="0"/>
                      <a:pt x="4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3"/>
              <p:cNvSpPr/>
              <p:nvPr/>
            </p:nvSpPr>
            <p:spPr>
              <a:xfrm>
                <a:off x="4805150" y="4922975"/>
                <a:ext cx="954375" cy="518875"/>
              </a:xfrm>
              <a:custGeom>
                <a:avLst/>
                <a:gdLst/>
                <a:ahLst/>
                <a:cxnLst/>
                <a:rect l="l" t="t" r="r" b="b"/>
                <a:pathLst>
                  <a:path w="38175" h="20755" extrusionOk="0">
                    <a:moveTo>
                      <a:pt x="37792" y="384"/>
                    </a:moveTo>
                    <a:lnTo>
                      <a:pt x="37792" y="20371"/>
                    </a:lnTo>
                    <a:lnTo>
                      <a:pt x="376" y="20371"/>
                    </a:lnTo>
                    <a:lnTo>
                      <a:pt x="376" y="384"/>
                    </a:lnTo>
                    <a:close/>
                    <a:moveTo>
                      <a:pt x="192" y="1"/>
                    </a:moveTo>
                    <a:cubicBezTo>
                      <a:pt x="85" y="1"/>
                      <a:pt x="0" y="85"/>
                      <a:pt x="0" y="192"/>
                    </a:cubicBezTo>
                    <a:lnTo>
                      <a:pt x="0" y="20563"/>
                    </a:lnTo>
                    <a:cubicBezTo>
                      <a:pt x="0" y="20670"/>
                      <a:pt x="85" y="20754"/>
                      <a:pt x="192" y="20754"/>
                    </a:cubicBezTo>
                    <a:lnTo>
                      <a:pt x="37983" y="20754"/>
                    </a:lnTo>
                    <a:cubicBezTo>
                      <a:pt x="38090" y="20754"/>
                      <a:pt x="38175" y="20670"/>
                      <a:pt x="38175" y="20563"/>
                    </a:cubicBezTo>
                    <a:lnTo>
                      <a:pt x="38175" y="192"/>
                    </a:lnTo>
                    <a:cubicBezTo>
                      <a:pt x="38175" y="85"/>
                      <a:pt x="38090" y="1"/>
                      <a:pt x="37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1" name="Google Shape;241;p23"/>
            <p:cNvGrpSpPr/>
            <p:nvPr/>
          </p:nvGrpSpPr>
          <p:grpSpPr>
            <a:xfrm rot="-740831">
              <a:off x="1747450" y="2376812"/>
              <a:ext cx="681441" cy="245176"/>
              <a:chOff x="3762875" y="5021275"/>
              <a:chExt cx="901150" cy="324225"/>
            </a:xfrm>
          </p:grpSpPr>
          <p:sp>
            <p:nvSpPr>
              <p:cNvPr id="242" name="Google Shape;242;p23"/>
              <p:cNvSpPr/>
              <p:nvPr/>
            </p:nvSpPr>
            <p:spPr>
              <a:xfrm>
                <a:off x="3955725" y="5165250"/>
                <a:ext cx="42375" cy="11900"/>
              </a:xfrm>
              <a:custGeom>
                <a:avLst/>
                <a:gdLst/>
                <a:ahLst/>
                <a:cxnLst/>
                <a:rect l="l" t="t" r="r" b="b"/>
                <a:pathLst>
                  <a:path w="1695" h="476" extrusionOk="0">
                    <a:moveTo>
                      <a:pt x="1173" y="1"/>
                    </a:moveTo>
                    <a:cubicBezTo>
                      <a:pt x="959" y="16"/>
                      <a:pt x="790" y="24"/>
                      <a:pt x="660" y="24"/>
                    </a:cubicBezTo>
                    <a:cubicBezTo>
                      <a:pt x="637" y="24"/>
                      <a:pt x="614" y="16"/>
                      <a:pt x="599" y="16"/>
                    </a:cubicBezTo>
                    <a:lnTo>
                      <a:pt x="537" y="16"/>
                    </a:lnTo>
                    <a:cubicBezTo>
                      <a:pt x="407" y="16"/>
                      <a:pt x="307" y="24"/>
                      <a:pt x="231" y="39"/>
                    </a:cubicBezTo>
                    <a:cubicBezTo>
                      <a:pt x="154" y="54"/>
                      <a:pt x="101" y="70"/>
                      <a:pt x="70" y="93"/>
                    </a:cubicBezTo>
                    <a:cubicBezTo>
                      <a:pt x="32" y="108"/>
                      <a:pt x="16" y="139"/>
                      <a:pt x="9" y="169"/>
                    </a:cubicBezTo>
                    <a:cubicBezTo>
                      <a:pt x="1" y="200"/>
                      <a:pt x="1" y="238"/>
                      <a:pt x="1" y="284"/>
                    </a:cubicBezTo>
                    <a:cubicBezTo>
                      <a:pt x="1" y="399"/>
                      <a:pt x="55" y="460"/>
                      <a:pt x="170" y="476"/>
                    </a:cubicBezTo>
                    <a:cubicBezTo>
                      <a:pt x="277" y="468"/>
                      <a:pt x="384" y="460"/>
                      <a:pt x="468" y="453"/>
                    </a:cubicBezTo>
                    <a:cubicBezTo>
                      <a:pt x="553" y="445"/>
                      <a:pt x="629" y="437"/>
                      <a:pt x="683" y="430"/>
                    </a:cubicBezTo>
                    <a:cubicBezTo>
                      <a:pt x="706" y="407"/>
                      <a:pt x="752" y="391"/>
                      <a:pt x="836" y="391"/>
                    </a:cubicBezTo>
                    <a:cubicBezTo>
                      <a:pt x="951" y="391"/>
                      <a:pt x="1035" y="399"/>
                      <a:pt x="1097" y="407"/>
                    </a:cubicBezTo>
                    <a:lnTo>
                      <a:pt x="1181" y="407"/>
                    </a:lnTo>
                    <a:cubicBezTo>
                      <a:pt x="1204" y="407"/>
                      <a:pt x="1234" y="407"/>
                      <a:pt x="1265" y="414"/>
                    </a:cubicBezTo>
                    <a:lnTo>
                      <a:pt x="1365" y="430"/>
                    </a:lnTo>
                    <a:cubicBezTo>
                      <a:pt x="1395" y="430"/>
                      <a:pt x="1426" y="437"/>
                      <a:pt x="1457" y="437"/>
                    </a:cubicBezTo>
                    <a:cubicBezTo>
                      <a:pt x="1487" y="445"/>
                      <a:pt x="1510" y="445"/>
                      <a:pt x="1533" y="445"/>
                    </a:cubicBezTo>
                    <a:cubicBezTo>
                      <a:pt x="1564" y="445"/>
                      <a:pt x="1602" y="437"/>
                      <a:pt x="1640" y="430"/>
                    </a:cubicBezTo>
                    <a:lnTo>
                      <a:pt x="1640" y="422"/>
                    </a:lnTo>
                    <a:cubicBezTo>
                      <a:pt x="1671" y="368"/>
                      <a:pt x="1694" y="315"/>
                      <a:pt x="1694" y="261"/>
                    </a:cubicBezTo>
                    <a:cubicBezTo>
                      <a:pt x="1694" y="185"/>
                      <a:pt x="1663" y="116"/>
                      <a:pt x="1602" y="54"/>
                    </a:cubicBezTo>
                    <a:cubicBezTo>
                      <a:pt x="1518" y="39"/>
                      <a:pt x="1441" y="31"/>
                      <a:pt x="1372" y="24"/>
                    </a:cubicBezTo>
                    <a:cubicBezTo>
                      <a:pt x="1303" y="16"/>
                      <a:pt x="1234" y="8"/>
                      <a:pt x="1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3"/>
              <p:cNvSpPr/>
              <p:nvPr/>
            </p:nvSpPr>
            <p:spPr>
              <a:xfrm>
                <a:off x="4046525" y="5130775"/>
                <a:ext cx="41000" cy="82775"/>
              </a:xfrm>
              <a:custGeom>
                <a:avLst/>
                <a:gdLst/>
                <a:ahLst/>
                <a:cxnLst/>
                <a:rect l="l" t="t" r="r" b="b"/>
                <a:pathLst>
                  <a:path w="1640" h="3311" extrusionOk="0">
                    <a:moveTo>
                      <a:pt x="1027" y="1625"/>
                    </a:moveTo>
                    <a:cubicBezTo>
                      <a:pt x="1073" y="1625"/>
                      <a:pt x="1119" y="1640"/>
                      <a:pt x="1157" y="1678"/>
                    </a:cubicBezTo>
                    <a:cubicBezTo>
                      <a:pt x="1195" y="1709"/>
                      <a:pt x="1226" y="1755"/>
                      <a:pt x="1249" y="1801"/>
                    </a:cubicBezTo>
                    <a:cubicBezTo>
                      <a:pt x="1280" y="1847"/>
                      <a:pt x="1295" y="1901"/>
                      <a:pt x="1310" y="1954"/>
                    </a:cubicBezTo>
                    <a:cubicBezTo>
                      <a:pt x="1318" y="2000"/>
                      <a:pt x="1326" y="2046"/>
                      <a:pt x="1326" y="2069"/>
                    </a:cubicBezTo>
                    <a:cubicBezTo>
                      <a:pt x="1326" y="2130"/>
                      <a:pt x="1318" y="2222"/>
                      <a:pt x="1303" y="2345"/>
                    </a:cubicBezTo>
                    <a:lnTo>
                      <a:pt x="1295" y="2345"/>
                    </a:lnTo>
                    <a:cubicBezTo>
                      <a:pt x="1287" y="2445"/>
                      <a:pt x="1249" y="2536"/>
                      <a:pt x="1180" y="2628"/>
                    </a:cubicBezTo>
                    <a:lnTo>
                      <a:pt x="989" y="2843"/>
                    </a:lnTo>
                    <a:cubicBezTo>
                      <a:pt x="889" y="2904"/>
                      <a:pt x="812" y="2927"/>
                      <a:pt x="759" y="2927"/>
                    </a:cubicBezTo>
                    <a:cubicBezTo>
                      <a:pt x="667" y="2927"/>
                      <a:pt x="605" y="2851"/>
                      <a:pt x="567" y="2697"/>
                    </a:cubicBezTo>
                    <a:cubicBezTo>
                      <a:pt x="552" y="2360"/>
                      <a:pt x="537" y="2107"/>
                      <a:pt x="521" y="1924"/>
                    </a:cubicBezTo>
                    <a:cubicBezTo>
                      <a:pt x="613" y="1855"/>
                      <a:pt x="705" y="1786"/>
                      <a:pt x="797" y="1724"/>
                    </a:cubicBezTo>
                    <a:cubicBezTo>
                      <a:pt x="897" y="1655"/>
                      <a:pt x="966" y="1625"/>
                      <a:pt x="1027" y="1625"/>
                    </a:cubicBezTo>
                    <a:close/>
                    <a:moveTo>
                      <a:pt x="146" y="1"/>
                    </a:moveTo>
                    <a:cubicBezTo>
                      <a:pt x="46" y="1"/>
                      <a:pt x="0" y="77"/>
                      <a:pt x="0" y="230"/>
                    </a:cubicBezTo>
                    <a:cubicBezTo>
                      <a:pt x="0" y="284"/>
                      <a:pt x="8" y="376"/>
                      <a:pt x="31" y="506"/>
                    </a:cubicBezTo>
                    <a:cubicBezTo>
                      <a:pt x="62" y="637"/>
                      <a:pt x="77" y="790"/>
                      <a:pt x="92" y="966"/>
                    </a:cubicBezTo>
                    <a:lnTo>
                      <a:pt x="161" y="1709"/>
                    </a:lnTo>
                    <a:cubicBezTo>
                      <a:pt x="169" y="1717"/>
                      <a:pt x="169" y="1747"/>
                      <a:pt x="176" y="1801"/>
                    </a:cubicBezTo>
                    <a:cubicBezTo>
                      <a:pt x="184" y="1862"/>
                      <a:pt x="192" y="1924"/>
                      <a:pt x="192" y="2000"/>
                    </a:cubicBezTo>
                    <a:cubicBezTo>
                      <a:pt x="199" y="2077"/>
                      <a:pt x="207" y="2161"/>
                      <a:pt x="215" y="2253"/>
                    </a:cubicBezTo>
                    <a:cubicBezTo>
                      <a:pt x="222" y="2337"/>
                      <a:pt x="222" y="2422"/>
                      <a:pt x="230" y="2498"/>
                    </a:cubicBezTo>
                    <a:cubicBezTo>
                      <a:pt x="238" y="2582"/>
                      <a:pt x="238" y="2651"/>
                      <a:pt x="245" y="2705"/>
                    </a:cubicBezTo>
                    <a:cubicBezTo>
                      <a:pt x="245" y="2759"/>
                      <a:pt x="245" y="2789"/>
                      <a:pt x="253" y="2805"/>
                    </a:cubicBezTo>
                    <a:cubicBezTo>
                      <a:pt x="253" y="2889"/>
                      <a:pt x="253" y="2965"/>
                      <a:pt x="245" y="3042"/>
                    </a:cubicBezTo>
                    <a:cubicBezTo>
                      <a:pt x="245" y="3111"/>
                      <a:pt x="245" y="3180"/>
                      <a:pt x="245" y="3234"/>
                    </a:cubicBezTo>
                    <a:cubicBezTo>
                      <a:pt x="291" y="3272"/>
                      <a:pt x="345" y="3295"/>
                      <a:pt x="391" y="3295"/>
                    </a:cubicBezTo>
                    <a:cubicBezTo>
                      <a:pt x="452" y="3295"/>
                      <a:pt x="498" y="3257"/>
                      <a:pt x="529" y="3195"/>
                    </a:cubicBezTo>
                    <a:cubicBezTo>
                      <a:pt x="621" y="3272"/>
                      <a:pt x="713" y="3310"/>
                      <a:pt x="797" y="3310"/>
                    </a:cubicBezTo>
                    <a:cubicBezTo>
                      <a:pt x="858" y="3310"/>
                      <a:pt x="935" y="3287"/>
                      <a:pt x="1027" y="3241"/>
                    </a:cubicBezTo>
                    <a:cubicBezTo>
                      <a:pt x="1126" y="3203"/>
                      <a:pt x="1226" y="3111"/>
                      <a:pt x="1333" y="2981"/>
                    </a:cubicBezTo>
                    <a:lnTo>
                      <a:pt x="1479" y="2774"/>
                    </a:lnTo>
                    <a:lnTo>
                      <a:pt x="1578" y="2483"/>
                    </a:lnTo>
                    <a:cubicBezTo>
                      <a:pt x="1601" y="2422"/>
                      <a:pt x="1617" y="2368"/>
                      <a:pt x="1624" y="2307"/>
                    </a:cubicBezTo>
                    <a:cubicBezTo>
                      <a:pt x="1632" y="2245"/>
                      <a:pt x="1632" y="2184"/>
                      <a:pt x="1640" y="2130"/>
                    </a:cubicBezTo>
                    <a:cubicBezTo>
                      <a:pt x="1640" y="1970"/>
                      <a:pt x="1601" y="1793"/>
                      <a:pt x="1525" y="1602"/>
                    </a:cubicBezTo>
                    <a:cubicBezTo>
                      <a:pt x="1479" y="1479"/>
                      <a:pt x="1410" y="1387"/>
                      <a:pt x="1310" y="1326"/>
                    </a:cubicBezTo>
                    <a:lnTo>
                      <a:pt x="1126" y="1242"/>
                    </a:lnTo>
                    <a:cubicBezTo>
                      <a:pt x="1057" y="1242"/>
                      <a:pt x="996" y="1249"/>
                      <a:pt x="943" y="1257"/>
                    </a:cubicBezTo>
                    <a:cubicBezTo>
                      <a:pt x="897" y="1257"/>
                      <a:pt x="843" y="1272"/>
                      <a:pt x="797" y="1295"/>
                    </a:cubicBezTo>
                    <a:cubicBezTo>
                      <a:pt x="751" y="1311"/>
                      <a:pt x="697" y="1341"/>
                      <a:pt x="644" y="1380"/>
                    </a:cubicBezTo>
                    <a:cubicBezTo>
                      <a:pt x="598" y="1418"/>
                      <a:pt x="537" y="1472"/>
                      <a:pt x="468" y="1541"/>
                    </a:cubicBezTo>
                    <a:cubicBezTo>
                      <a:pt x="468" y="1541"/>
                      <a:pt x="468" y="1542"/>
                      <a:pt x="467" y="1542"/>
                    </a:cubicBezTo>
                    <a:cubicBezTo>
                      <a:pt x="466" y="1542"/>
                      <a:pt x="460" y="1511"/>
                      <a:pt x="460" y="1456"/>
                    </a:cubicBezTo>
                    <a:cubicBezTo>
                      <a:pt x="452" y="1387"/>
                      <a:pt x="445" y="1318"/>
                      <a:pt x="445" y="1234"/>
                    </a:cubicBezTo>
                    <a:cubicBezTo>
                      <a:pt x="437" y="1157"/>
                      <a:pt x="437" y="1081"/>
                      <a:pt x="429" y="1004"/>
                    </a:cubicBezTo>
                    <a:cubicBezTo>
                      <a:pt x="422" y="928"/>
                      <a:pt x="422" y="882"/>
                      <a:pt x="422" y="874"/>
                    </a:cubicBezTo>
                    <a:lnTo>
                      <a:pt x="422" y="851"/>
                    </a:lnTo>
                    <a:cubicBezTo>
                      <a:pt x="414" y="820"/>
                      <a:pt x="406" y="767"/>
                      <a:pt x="399" y="705"/>
                    </a:cubicBezTo>
                    <a:cubicBezTo>
                      <a:pt x="391" y="637"/>
                      <a:pt x="383" y="560"/>
                      <a:pt x="376" y="460"/>
                    </a:cubicBezTo>
                    <a:cubicBezTo>
                      <a:pt x="360" y="276"/>
                      <a:pt x="330" y="154"/>
                      <a:pt x="299" y="93"/>
                    </a:cubicBezTo>
                    <a:cubicBezTo>
                      <a:pt x="261" y="31"/>
                      <a:pt x="215"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23"/>
              <p:cNvSpPr/>
              <p:nvPr/>
            </p:nvSpPr>
            <p:spPr>
              <a:xfrm>
                <a:off x="4132900" y="5141125"/>
                <a:ext cx="46950" cy="60350"/>
              </a:xfrm>
              <a:custGeom>
                <a:avLst/>
                <a:gdLst/>
                <a:ahLst/>
                <a:cxnLst/>
                <a:rect l="l" t="t" r="r" b="b"/>
                <a:pathLst>
                  <a:path w="1878" h="2414" extrusionOk="0">
                    <a:moveTo>
                      <a:pt x="927" y="0"/>
                    </a:moveTo>
                    <a:cubicBezTo>
                      <a:pt x="835" y="0"/>
                      <a:pt x="782" y="62"/>
                      <a:pt x="766" y="200"/>
                    </a:cubicBezTo>
                    <a:cubicBezTo>
                      <a:pt x="782" y="368"/>
                      <a:pt x="797" y="498"/>
                      <a:pt x="797" y="598"/>
                    </a:cubicBezTo>
                    <a:cubicBezTo>
                      <a:pt x="789" y="621"/>
                      <a:pt x="782" y="675"/>
                      <a:pt x="782" y="751"/>
                    </a:cubicBezTo>
                    <a:cubicBezTo>
                      <a:pt x="782" y="782"/>
                      <a:pt x="782" y="820"/>
                      <a:pt x="782" y="866"/>
                    </a:cubicBezTo>
                    <a:cubicBezTo>
                      <a:pt x="782" y="912"/>
                      <a:pt x="789" y="958"/>
                      <a:pt x="789" y="1019"/>
                    </a:cubicBezTo>
                    <a:cubicBezTo>
                      <a:pt x="751" y="1019"/>
                      <a:pt x="713" y="1027"/>
                      <a:pt x="675" y="1027"/>
                    </a:cubicBezTo>
                    <a:lnTo>
                      <a:pt x="567" y="1027"/>
                    </a:lnTo>
                    <a:cubicBezTo>
                      <a:pt x="521" y="1027"/>
                      <a:pt x="475" y="1027"/>
                      <a:pt x="414" y="1019"/>
                    </a:cubicBezTo>
                    <a:cubicBezTo>
                      <a:pt x="353" y="1012"/>
                      <a:pt x="261" y="1012"/>
                      <a:pt x="138" y="1012"/>
                    </a:cubicBezTo>
                    <a:cubicBezTo>
                      <a:pt x="46" y="1012"/>
                      <a:pt x="0" y="1073"/>
                      <a:pt x="0" y="1188"/>
                    </a:cubicBezTo>
                    <a:cubicBezTo>
                      <a:pt x="0" y="1310"/>
                      <a:pt x="62" y="1387"/>
                      <a:pt x="177" y="1402"/>
                    </a:cubicBezTo>
                    <a:cubicBezTo>
                      <a:pt x="253" y="1387"/>
                      <a:pt x="368" y="1387"/>
                      <a:pt x="514" y="1387"/>
                    </a:cubicBezTo>
                    <a:lnTo>
                      <a:pt x="797" y="1387"/>
                    </a:lnTo>
                    <a:cubicBezTo>
                      <a:pt x="797" y="1395"/>
                      <a:pt x="797" y="1425"/>
                      <a:pt x="789" y="1479"/>
                    </a:cubicBezTo>
                    <a:cubicBezTo>
                      <a:pt x="782" y="1533"/>
                      <a:pt x="782" y="1594"/>
                      <a:pt x="782" y="1670"/>
                    </a:cubicBezTo>
                    <a:cubicBezTo>
                      <a:pt x="782" y="1709"/>
                      <a:pt x="782" y="1732"/>
                      <a:pt x="789" y="1747"/>
                    </a:cubicBezTo>
                    <a:cubicBezTo>
                      <a:pt x="774" y="1847"/>
                      <a:pt x="766" y="1931"/>
                      <a:pt x="759" y="2008"/>
                    </a:cubicBezTo>
                    <a:cubicBezTo>
                      <a:pt x="759" y="2084"/>
                      <a:pt x="751" y="2153"/>
                      <a:pt x="751" y="2207"/>
                    </a:cubicBezTo>
                    <a:cubicBezTo>
                      <a:pt x="751" y="2299"/>
                      <a:pt x="766" y="2352"/>
                      <a:pt x="805" y="2375"/>
                    </a:cubicBezTo>
                    <a:cubicBezTo>
                      <a:pt x="835" y="2398"/>
                      <a:pt x="874" y="2414"/>
                      <a:pt x="920" y="2414"/>
                    </a:cubicBezTo>
                    <a:cubicBezTo>
                      <a:pt x="973" y="2414"/>
                      <a:pt x="1019" y="2383"/>
                      <a:pt x="1042" y="2337"/>
                    </a:cubicBezTo>
                    <a:cubicBezTo>
                      <a:pt x="1065" y="2283"/>
                      <a:pt x="1081" y="2214"/>
                      <a:pt x="1088" y="2122"/>
                    </a:cubicBezTo>
                    <a:cubicBezTo>
                      <a:pt x="1096" y="2031"/>
                      <a:pt x="1104" y="1931"/>
                      <a:pt x="1104" y="1808"/>
                    </a:cubicBezTo>
                    <a:cubicBezTo>
                      <a:pt x="1096" y="1686"/>
                      <a:pt x="1096" y="1556"/>
                      <a:pt x="1096" y="1425"/>
                    </a:cubicBezTo>
                    <a:lnTo>
                      <a:pt x="1326" y="1425"/>
                    </a:lnTo>
                    <a:cubicBezTo>
                      <a:pt x="1364" y="1418"/>
                      <a:pt x="1387" y="1418"/>
                      <a:pt x="1395" y="1418"/>
                    </a:cubicBezTo>
                    <a:lnTo>
                      <a:pt x="1448" y="1418"/>
                    </a:lnTo>
                    <a:cubicBezTo>
                      <a:pt x="1487" y="1410"/>
                      <a:pt x="1533" y="1402"/>
                      <a:pt x="1594" y="1395"/>
                    </a:cubicBezTo>
                    <a:cubicBezTo>
                      <a:pt x="1647" y="1379"/>
                      <a:pt x="1701" y="1364"/>
                      <a:pt x="1755" y="1349"/>
                    </a:cubicBezTo>
                    <a:cubicBezTo>
                      <a:pt x="1808" y="1326"/>
                      <a:pt x="1847" y="1303"/>
                      <a:pt x="1862" y="1280"/>
                    </a:cubicBezTo>
                    <a:cubicBezTo>
                      <a:pt x="1870" y="1249"/>
                      <a:pt x="1877" y="1218"/>
                      <a:pt x="1877" y="1172"/>
                    </a:cubicBezTo>
                    <a:cubicBezTo>
                      <a:pt x="1877" y="1058"/>
                      <a:pt x="1831" y="996"/>
                      <a:pt x="1755" y="981"/>
                    </a:cubicBezTo>
                    <a:lnTo>
                      <a:pt x="1732" y="981"/>
                    </a:lnTo>
                    <a:cubicBezTo>
                      <a:pt x="1716" y="989"/>
                      <a:pt x="1693" y="989"/>
                      <a:pt x="1663" y="996"/>
                    </a:cubicBezTo>
                    <a:cubicBezTo>
                      <a:pt x="1632" y="1004"/>
                      <a:pt x="1601" y="1012"/>
                      <a:pt x="1563" y="1012"/>
                    </a:cubicBezTo>
                    <a:cubicBezTo>
                      <a:pt x="1525" y="1019"/>
                      <a:pt x="1487" y="1019"/>
                      <a:pt x="1448" y="1019"/>
                    </a:cubicBezTo>
                    <a:cubicBezTo>
                      <a:pt x="1418" y="1019"/>
                      <a:pt x="1395" y="1012"/>
                      <a:pt x="1387" y="1004"/>
                    </a:cubicBezTo>
                    <a:cubicBezTo>
                      <a:pt x="1326" y="1012"/>
                      <a:pt x="1272" y="1019"/>
                      <a:pt x="1226" y="1027"/>
                    </a:cubicBezTo>
                    <a:cubicBezTo>
                      <a:pt x="1180" y="1027"/>
                      <a:pt x="1142" y="1035"/>
                      <a:pt x="1111" y="1035"/>
                    </a:cubicBezTo>
                    <a:lnTo>
                      <a:pt x="1111" y="812"/>
                    </a:lnTo>
                    <a:cubicBezTo>
                      <a:pt x="1104" y="659"/>
                      <a:pt x="1104" y="537"/>
                      <a:pt x="1096" y="429"/>
                    </a:cubicBezTo>
                    <a:cubicBezTo>
                      <a:pt x="1096" y="330"/>
                      <a:pt x="1088" y="246"/>
                      <a:pt x="1081" y="184"/>
                    </a:cubicBezTo>
                    <a:cubicBezTo>
                      <a:pt x="1065" y="115"/>
                      <a:pt x="1050" y="69"/>
                      <a:pt x="1035" y="39"/>
                    </a:cubicBezTo>
                    <a:cubicBezTo>
                      <a:pt x="1012" y="16"/>
                      <a:pt x="973" y="0"/>
                      <a:pt x="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3"/>
              <p:cNvSpPr/>
              <p:nvPr/>
            </p:nvSpPr>
            <p:spPr>
              <a:xfrm>
                <a:off x="4275575" y="5130775"/>
                <a:ext cx="41025" cy="82775"/>
              </a:xfrm>
              <a:custGeom>
                <a:avLst/>
                <a:gdLst/>
                <a:ahLst/>
                <a:cxnLst/>
                <a:rect l="l" t="t" r="r" b="b"/>
                <a:pathLst>
                  <a:path w="1641" h="3311" extrusionOk="0">
                    <a:moveTo>
                      <a:pt x="1027" y="1625"/>
                    </a:moveTo>
                    <a:cubicBezTo>
                      <a:pt x="1081" y="1625"/>
                      <a:pt x="1119" y="1640"/>
                      <a:pt x="1158" y="1678"/>
                    </a:cubicBezTo>
                    <a:cubicBezTo>
                      <a:pt x="1196" y="1709"/>
                      <a:pt x="1227" y="1755"/>
                      <a:pt x="1257" y="1801"/>
                    </a:cubicBezTo>
                    <a:cubicBezTo>
                      <a:pt x="1280" y="1847"/>
                      <a:pt x="1295" y="1901"/>
                      <a:pt x="1311" y="1954"/>
                    </a:cubicBezTo>
                    <a:cubicBezTo>
                      <a:pt x="1326" y="2000"/>
                      <a:pt x="1334" y="2046"/>
                      <a:pt x="1334" y="2069"/>
                    </a:cubicBezTo>
                    <a:cubicBezTo>
                      <a:pt x="1334" y="2130"/>
                      <a:pt x="1318" y="2222"/>
                      <a:pt x="1303" y="2345"/>
                    </a:cubicBezTo>
                    <a:cubicBezTo>
                      <a:pt x="1288" y="2445"/>
                      <a:pt x="1249" y="2536"/>
                      <a:pt x="1181" y="2628"/>
                    </a:cubicBezTo>
                    <a:lnTo>
                      <a:pt x="997" y="2843"/>
                    </a:lnTo>
                    <a:cubicBezTo>
                      <a:pt x="889" y="2904"/>
                      <a:pt x="813" y="2927"/>
                      <a:pt x="759" y="2927"/>
                    </a:cubicBezTo>
                    <a:cubicBezTo>
                      <a:pt x="667" y="2927"/>
                      <a:pt x="606" y="2851"/>
                      <a:pt x="568" y="2697"/>
                    </a:cubicBezTo>
                    <a:cubicBezTo>
                      <a:pt x="560" y="2360"/>
                      <a:pt x="545" y="2107"/>
                      <a:pt x="529" y="1924"/>
                    </a:cubicBezTo>
                    <a:cubicBezTo>
                      <a:pt x="621" y="1855"/>
                      <a:pt x="713" y="1786"/>
                      <a:pt x="805" y="1724"/>
                    </a:cubicBezTo>
                    <a:cubicBezTo>
                      <a:pt x="897" y="1655"/>
                      <a:pt x="974" y="1625"/>
                      <a:pt x="1027" y="1625"/>
                    </a:cubicBezTo>
                    <a:close/>
                    <a:moveTo>
                      <a:pt x="146" y="1"/>
                    </a:moveTo>
                    <a:cubicBezTo>
                      <a:pt x="47" y="1"/>
                      <a:pt x="1" y="77"/>
                      <a:pt x="1" y="230"/>
                    </a:cubicBezTo>
                    <a:cubicBezTo>
                      <a:pt x="1" y="284"/>
                      <a:pt x="8" y="376"/>
                      <a:pt x="39" y="506"/>
                    </a:cubicBezTo>
                    <a:cubicBezTo>
                      <a:pt x="62" y="637"/>
                      <a:pt x="85" y="790"/>
                      <a:pt x="100" y="966"/>
                    </a:cubicBezTo>
                    <a:lnTo>
                      <a:pt x="162" y="1709"/>
                    </a:lnTo>
                    <a:cubicBezTo>
                      <a:pt x="169" y="1717"/>
                      <a:pt x="169" y="1747"/>
                      <a:pt x="177" y="1801"/>
                    </a:cubicBezTo>
                    <a:cubicBezTo>
                      <a:pt x="185" y="1862"/>
                      <a:pt x="192" y="1924"/>
                      <a:pt x="200" y="2000"/>
                    </a:cubicBezTo>
                    <a:cubicBezTo>
                      <a:pt x="200" y="2077"/>
                      <a:pt x="208" y="2161"/>
                      <a:pt x="215" y="2253"/>
                    </a:cubicBezTo>
                    <a:cubicBezTo>
                      <a:pt x="223" y="2337"/>
                      <a:pt x="231" y="2422"/>
                      <a:pt x="231" y="2498"/>
                    </a:cubicBezTo>
                    <a:cubicBezTo>
                      <a:pt x="238" y="2582"/>
                      <a:pt x="238" y="2651"/>
                      <a:pt x="246" y="2705"/>
                    </a:cubicBezTo>
                    <a:cubicBezTo>
                      <a:pt x="246" y="2759"/>
                      <a:pt x="254" y="2789"/>
                      <a:pt x="254" y="2805"/>
                    </a:cubicBezTo>
                    <a:cubicBezTo>
                      <a:pt x="254" y="2889"/>
                      <a:pt x="254" y="2965"/>
                      <a:pt x="254" y="3042"/>
                    </a:cubicBezTo>
                    <a:cubicBezTo>
                      <a:pt x="246" y="3111"/>
                      <a:pt x="246" y="3180"/>
                      <a:pt x="246" y="3234"/>
                    </a:cubicBezTo>
                    <a:cubicBezTo>
                      <a:pt x="292" y="3272"/>
                      <a:pt x="346" y="3295"/>
                      <a:pt x="391" y="3295"/>
                    </a:cubicBezTo>
                    <a:cubicBezTo>
                      <a:pt x="453" y="3295"/>
                      <a:pt x="499" y="3257"/>
                      <a:pt x="529" y="3195"/>
                    </a:cubicBezTo>
                    <a:cubicBezTo>
                      <a:pt x="621" y="3272"/>
                      <a:pt x="713" y="3310"/>
                      <a:pt x="798" y="3310"/>
                    </a:cubicBezTo>
                    <a:cubicBezTo>
                      <a:pt x="859" y="3310"/>
                      <a:pt x="935" y="3287"/>
                      <a:pt x="1035" y="3241"/>
                    </a:cubicBezTo>
                    <a:cubicBezTo>
                      <a:pt x="1127" y="3203"/>
                      <a:pt x="1227" y="3111"/>
                      <a:pt x="1334" y="2981"/>
                    </a:cubicBezTo>
                    <a:lnTo>
                      <a:pt x="1479" y="2774"/>
                    </a:lnTo>
                    <a:lnTo>
                      <a:pt x="1587" y="2483"/>
                    </a:lnTo>
                    <a:cubicBezTo>
                      <a:pt x="1602" y="2422"/>
                      <a:pt x="1617" y="2368"/>
                      <a:pt x="1625" y="2307"/>
                    </a:cubicBezTo>
                    <a:cubicBezTo>
                      <a:pt x="1633" y="2245"/>
                      <a:pt x="1640" y="2184"/>
                      <a:pt x="1640" y="2130"/>
                    </a:cubicBezTo>
                    <a:cubicBezTo>
                      <a:pt x="1640" y="1970"/>
                      <a:pt x="1602" y="1793"/>
                      <a:pt x="1525" y="1602"/>
                    </a:cubicBezTo>
                    <a:cubicBezTo>
                      <a:pt x="1479" y="1479"/>
                      <a:pt x="1410" y="1387"/>
                      <a:pt x="1318" y="1326"/>
                    </a:cubicBezTo>
                    <a:lnTo>
                      <a:pt x="1127" y="1242"/>
                    </a:lnTo>
                    <a:cubicBezTo>
                      <a:pt x="1058" y="1242"/>
                      <a:pt x="997" y="1249"/>
                      <a:pt x="951" y="1257"/>
                    </a:cubicBezTo>
                    <a:cubicBezTo>
                      <a:pt x="897" y="1257"/>
                      <a:pt x="851" y="1272"/>
                      <a:pt x="798" y="1295"/>
                    </a:cubicBezTo>
                    <a:cubicBezTo>
                      <a:pt x="752" y="1311"/>
                      <a:pt x="698" y="1341"/>
                      <a:pt x="644" y="1380"/>
                    </a:cubicBezTo>
                    <a:cubicBezTo>
                      <a:pt x="598" y="1418"/>
                      <a:pt x="537" y="1472"/>
                      <a:pt x="468" y="1541"/>
                    </a:cubicBezTo>
                    <a:cubicBezTo>
                      <a:pt x="468" y="1541"/>
                      <a:pt x="468" y="1542"/>
                      <a:pt x="468" y="1542"/>
                    </a:cubicBezTo>
                    <a:cubicBezTo>
                      <a:pt x="467" y="1542"/>
                      <a:pt x="460" y="1511"/>
                      <a:pt x="460" y="1456"/>
                    </a:cubicBezTo>
                    <a:cubicBezTo>
                      <a:pt x="453" y="1387"/>
                      <a:pt x="453" y="1318"/>
                      <a:pt x="445" y="1234"/>
                    </a:cubicBezTo>
                    <a:cubicBezTo>
                      <a:pt x="437" y="1157"/>
                      <a:pt x="437" y="1081"/>
                      <a:pt x="430" y="1004"/>
                    </a:cubicBezTo>
                    <a:cubicBezTo>
                      <a:pt x="422" y="928"/>
                      <a:pt x="422" y="882"/>
                      <a:pt x="422" y="874"/>
                    </a:cubicBezTo>
                    <a:lnTo>
                      <a:pt x="422" y="851"/>
                    </a:lnTo>
                    <a:cubicBezTo>
                      <a:pt x="414" y="820"/>
                      <a:pt x="407" y="767"/>
                      <a:pt x="399" y="705"/>
                    </a:cubicBezTo>
                    <a:cubicBezTo>
                      <a:pt x="391" y="637"/>
                      <a:pt x="384" y="560"/>
                      <a:pt x="376" y="460"/>
                    </a:cubicBezTo>
                    <a:cubicBezTo>
                      <a:pt x="361" y="276"/>
                      <a:pt x="338" y="154"/>
                      <a:pt x="300" y="93"/>
                    </a:cubicBezTo>
                    <a:cubicBezTo>
                      <a:pt x="261" y="31"/>
                      <a:pt x="215"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23"/>
              <p:cNvSpPr/>
              <p:nvPr/>
            </p:nvSpPr>
            <p:spPr>
              <a:xfrm>
                <a:off x="4364250" y="5165250"/>
                <a:ext cx="42350" cy="11900"/>
              </a:xfrm>
              <a:custGeom>
                <a:avLst/>
                <a:gdLst/>
                <a:ahLst/>
                <a:cxnLst/>
                <a:rect l="l" t="t" r="r" b="b"/>
                <a:pathLst>
                  <a:path w="1694" h="476" extrusionOk="0">
                    <a:moveTo>
                      <a:pt x="1181" y="1"/>
                    </a:moveTo>
                    <a:cubicBezTo>
                      <a:pt x="966" y="16"/>
                      <a:pt x="798" y="24"/>
                      <a:pt x="667" y="24"/>
                    </a:cubicBezTo>
                    <a:cubicBezTo>
                      <a:pt x="644" y="24"/>
                      <a:pt x="621" y="16"/>
                      <a:pt x="598" y="16"/>
                    </a:cubicBezTo>
                    <a:lnTo>
                      <a:pt x="545" y="16"/>
                    </a:lnTo>
                    <a:cubicBezTo>
                      <a:pt x="414" y="16"/>
                      <a:pt x="307" y="24"/>
                      <a:pt x="238" y="39"/>
                    </a:cubicBezTo>
                    <a:cubicBezTo>
                      <a:pt x="162" y="54"/>
                      <a:pt x="108" y="70"/>
                      <a:pt x="77" y="93"/>
                    </a:cubicBezTo>
                    <a:cubicBezTo>
                      <a:pt x="39" y="108"/>
                      <a:pt x="16" y="139"/>
                      <a:pt x="16" y="169"/>
                    </a:cubicBezTo>
                    <a:cubicBezTo>
                      <a:pt x="8" y="200"/>
                      <a:pt x="1" y="238"/>
                      <a:pt x="1" y="284"/>
                    </a:cubicBezTo>
                    <a:cubicBezTo>
                      <a:pt x="1" y="399"/>
                      <a:pt x="62" y="460"/>
                      <a:pt x="169" y="476"/>
                    </a:cubicBezTo>
                    <a:cubicBezTo>
                      <a:pt x="284" y="468"/>
                      <a:pt x="384" y="460"/>
                      <a:pt x="476" y="453"/>
                    </a:cubicBezTo>
                    <a:cubicBezTo>
                      <a:pt x="560" y="445"/>
                      <a:pt x="629" y="437"/>
                      <a:pt x="690" y="430"/>
                    </a:cubicBezTo>
                    <a:cubicBezTo>
                      <a:pt x="713" y="407"/>
                      <a:pt x="759" y="391"/>
                      <a:pt x="836" y="391"/>
                    </a:cubicBezTo>
                    <a:cubicBezTo>
                      <a:pt x="958" y="391"/>
                      <a:pt x="1043" y="399"/>
                      <a:pt x="1096" y="407"/>
                    </a:cubicBezTo>
                    <a:lnTo>
                      <a:pt x="1188" y="407"/>
                    </a:lnTo>
                    <a:cubicBezTo>
                      <a:pt x="1211" y="407"/>
                      <a:pt x="1234" y="407"/>
                      <a:pt x="1272" y="414"/>
                    </a:cubicBezTo>
                    <a:lnTo>
                      <a:pt x="1364" y="430"/>
                    </a:lnTo>
                    <a:cubicBezTo>
                      <a:pt x="1403" y="430"/>
                      <a:pt x="1433" y="437"/>
                      <a:pt x="1464" y="437"/>
                    </a:cubicBezTo>
                    <a:cubicBezTo>
                      <a:pt x="1495" y="445"/>
                      <a:pt x="1518" y="445"/>
                      <a:pt x="1533" y="445"/>
                    </a:cubicBezTo>
                    <a:cubicBezTo>
                      <a:pt x="1571" y="445"/>
                      <a:pt x="1610" y="437"/>
                      <a:pt x="1648" y="430"/>
                    </a:cubicBezTo>
                    <a:lnTo>
                      <a:pt x="1648" y="422"/>
                    </a:lnTo>
                    <a:cubicBezTo>
                      <a:pt x="1679" y="368"/>
                      <a:pt x="1694" y="315"/>
                      <a:pt x="1694" y="261"/>
                    </a:cubicBezTo>
                    <a:cubicBezTo>
                      <a:pt x="1694" y="185"/>
                      <a:pt x="1663" y="116"/>
                      <a:pt x="1610" y="54"/>
                    </a:cubicBezTo>
                    <a:cubicBezTo>
                      <a:pt x="1525" y="39"/>
                      <a:pt x="1449" y="31"/>
                      <a:pt x="1380" y="24"/>
                    </a:cubicBezTo>
                    <a:cubicBezTo>
                      <a:pt x="1311" y="16"/>
                      <a:pt x="1242" y="8"/>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23"/>
              <p:cNvSpPr/>
              <p:nvPr/>
            </p:nvSpPr>
            <p:spPr>
              <a:xfrm>
                <a:off x="4429175" y="5132300"/>
                <a:ext cx="53475" cy="85850"/>
              </a:xfrm>
              <a:custGeom>
                <a:avLst/>
                <a:gdLst/>
                <a:ahLst/>
                <a:cxnLst/>
                <a:rect l="l" t="t" r="r" b="b"/>
                <a:pathLst>
                  <a:path w="2139" h="3434" extrusionOk="0">
                    <a:moveTo>
                      <a:pt x="1426" y="1"/>
                    </a:moveTo>
                    <a:cubicBezTo>
                      <a:pt x="1380" y="1"/>
                      <a:pt x="1349" y="39"/>
                      <a:pt x="1334" y="101"/>
                    </a:cubicBezTo>
                    <a:cubicBezTo>
                      <a:pt x="1334" y="116"/>
                      <a:pt x="1334" y="147"/>
                      <a:pt x="1342" y="200"/>
                    </a:cubicBezTo>
                    <a:cubicBezTo>
                      <a:pt x="1342" y="261"/>
                      <a:pt x="1342" y="323"/>
                      <a:pt x="1349" y="399"/>
                    </a:cubicBezTo>
                    <a:cubicBezTo>
                      <a:pt x="1357" y="468"/>
                      <a:pt x="1357" y="545"/>
                      <a:pt x="1364" y="614"/>
                    </a:cubicBezTo>
                    <a:cubicBezTo>
                      <a:pt x="1364" y="683"/>
                      <a:pt x="1364" y="729"/>
                      <a:pt x="1364" y="759"/>
                    </a:cubicBezTo>
                    <a:cubicBezTo>
                      <a:pt x="1364" y="859"/>
                      <a:pt x="1357" y="959"/>
                      <a:pt x="1349" y="1043"/>
                    </a:cubicBezTo>
                    <a:cubicBezTo>
                      <a:pt x="1342" y="1135"/>
                      <a:pt x="1334" y="1219"/>
                      <a:pt x="1334" y="1303"/>
                    </a:cubicBezTo>
                    <a:lnTo>
                      <a:pt x="1334" y="1426"/>
                    </a:lnTo>
                    <a:cubicBezTo>
                      <a:pt x="1334" y="1464"/>
                      <a:pt x="1334" y="1503"/>
                      <a:pt x="1342" y="1541"/>
                    </a:cubicBezTo>
                    <a:cubicBezTo>
                      <a:pt x="1326" y="1663"/>
                      <a:pt x="1319" y="1771"/>
                      <a:pt x="1319" y="1870"/>
                    </a:cubicBezTo>
                    <a:cubicBezTo>
                      <a:pt x="1311" y="1962"/>
                      <a:pt x="1311" y="2046"/>
                      <a:pt x="1303" y="2115"/>
                    </a:cubicBezTo>
                    <a:cubicBezTo>
                      <a:pt x="1242" y="2123"/>
                      <a:pt x="1181" y="2123"/>
                      <a:pt x="1119" y="2131"/>
                    </a:cubicBezTo>
                    <a:cubicBezTo>
                      <a:pt x="1050" y="2131"/>
                      <a:pt x="981" y="2138"/>
                      <a:pt x="905" y="2138"/>
                    </a:cubicBezTo>
                    <a:cubicBezTo>
                      <a:pt x="859" y="2131"/>
                      <a:pt x="813" y="2123"/>
                      <a:pt x="775" y="2115"/>
                    </a:cubicBezTo>
                    <a:cubicBezTo>
                      <a:pt x="736" y="2108"/>
                      <a:pt x="698" y="2108"/>
                      <a:pt x="660" y="2108"/>
                    </a:cubicBezTo>
                    <a:lnTo>
                      <a:pt x="614" y="2108"/>
                    </a:lnTo>
                    <a:cubicBezTo>
                      <a:pt x="606" y="2115"/>
                      <a:pt x="591" y="2115"/>
                      <a:pt x="583" y="2123"/>
                    </a:cubicBezTo>
                    <a:cubicBezTo>
                      <a:pt x="568" y="2123"/>
                      <a:pt x="560" y="2123"/>
                      <a:pt x="537" y="2131"/>
                    </a:cubicBezTo>
                    <a:cubicBezTo>
                      <a:pt x="522" y="2131"/>
                      <a:pt x="499" y="2138"/>
                      <a:pt x="468" y="2138"/>
                    </a:cubicBezTo>
                    <a:cubicBezTo>
                      <a:pt x="407" y="2138"/>
                      <a:pt x="369" y="2108"/>
                      <a:pt x="346" y="2039"/>
                    </a:cubicBezTo>
                    <a:lnTo>
                      <a:pt x="606" y="1250"/>
                    </a:lnTo>
                    <a:cubicBezTo>
                      <a:pt x="851" y="767"/>
                      <a:pt x="974" y="468"/>
                      <a:pt x="974" y="361"/>
                    </a:cubicBezTo>
                    <a:cubicBezTo>
                      <a:pt x="974" y="261"/>
                      <a:pt x="928" y="215"/>
                      <a:pt x="836" y="215"/>
                    </a:cubicBezTo>
                    <a:cubicBezTo>
                      <a:pt x="805" y="215"/>
                      <a:pt x="775" y="223"/>
                      <a:pt x="752" y="254"/>
                    </a:cubicBezTo>
                    <a:lnTo>
                      <a:pt x="353" y="1066"/>
                    </a:lnTo>
                    <a:cubicBezTo>
                      <a:pt x="277" y="1311"/>
                      <a:pt x="208" y="1495"/>
                      <a:pt x="162" y="1610"/>
                    </a:cubicBezTo>
                    <a:cubicBezTo>
                      <a:pt x="116" y="1725"/>
                      <a:pt x="77" y="1817"/>
                      <a:pt x="54" y="1878"/>
                    </a:cubicBezTo>
                    <a:cubicBezTo>
                      <a:pt x="31" y="1939"/>
                      <a:pt x="16" y="1985"/>
                      <a:pt x="9" y="2023"/>
                    </a:cubicBezTo>
                    <a:cubicBezTo>
                      <a:pt x="9" y="2062"/>
                      <a:pt x="1" y="2115"/>
                      <a:pt x="1" y="2192"/>
                    </a:cubicBezTo>
                    <a:cubicBezTo>
                      <a:pt x="1" y="2215"/>
                      <a:pt x="9" y="2246"/>
                      <a:pt x="9" y="2276"/>
                    </a:cubicBezTo>
                    <a:cubicBezTo>
                      <a:pt x="31" y="2299"/>
                      <a:pt x="62" y="2322"/>
                      <a:pt x="108" y="2338"/>
                    </a:cubicBezTo>
                    <a:cubicBezTo>
                      <a:pt x="146" y="2361"/>
                      <a:pt x="200" y="2384"/>
                      <a:pt x="246" y="2399"/>
                    </a:cubicBezTo>
                    <a:cubicBezTo>
                      <a:pt x="300" y="2422"/>
                      <a:pt x="346" y="2437"/>
                      <a:pt x="399" y="2445"/>
                    </a:cubicBezTo>
                    <a:cubicBezTo>
                      <a:pt x="445" y="2460"/>
                      <a:pt x="483" y="2468"/>
                      <a:pt x="506" y="2468"/>
                    </a:cubicBezTo>
                    <a:lnTo>
                      <a:pt x="721" y="2468"/>
                    </a:lnTo>
                    <a:cubicBezTo>
                      <a:pt x="775" y="2475"/>
                      <a:pt x="821" y="2475"/>
                      <a:pt x="859" y="2483"/>
                    </a:cubicBezTo>
                    <a:cubicBezTo>
                      <a:pt x="897" y="2483"/>
                      <a:pt x="920" y="2483"/>
                      <a:pt x="943" y="2491"/>
                    </a:cubicBezTo>
                    <a:cubicBezTo>
                      <a:pt x="966" y="2491"/>
                      <a:pt x="981" y="2498"/>
                      <a:pt x="997" y="2498"/>
                    </a:cubicBezTo>
                    <a:cubicBezTo>
                      <a:pt x="1027" y="2498"/>
                      <a:pt x="1066" y="2491"/>
                      <a:pt x="1112" y="2491"/>
                    </a:cubicBezTo>
                    <a:cubicBezTo>
                      <a:pt x="1165" y="2483"/>
                      <a:pt x="1219" y="2475"/>
                      <a:pt x="1288" y="2468"/>
                    </a:cubicBezTo>
                    <a:lnTo>
                      <a:pt x="1288" y="2468"/>
                    </a:lnTo>
                    <a:cubicBezTo>
                      <a:pt x="1257" y="2675"/>
                      <a:pt x="1234" y="2851"/>
                      <a:pt x="1211" y="2996"/>
                    </a:cubicBezTo>
                    <a:cubicBezTo>
                      <a:pt x="1196" y="3142"/>
                      <a:pt x="1188" y="3265"/>
                      <a:pt x="1188" y="3349"/>
                    </a:cubicBezTo>
                    <a:cubicBezTo>
                      <a:pt x="1204" y="3402"/>
                      <a:pt x="1250" y="3433"/>
                      <a:pt x="1334" y="3433"/>
                    </a:cubicBezTo>
                    <a:cubicBezTo>
                      <a:pt x="1395" y="3433"/>
                      <a:pt x="1433" y="3418"/>
                      <a:pt x="1456" y="3387"/>
                    </a:cubicBezTo>
                    <a:cubicBezTo>
                      <a:pt x="1464" y="3356"/>
                      <a:pt x="1479" y="3288"/>
                      <a:pt x="1495" y="3203"/>
                    </a:cubicBezTo>
                    <a:cubicBezTo>
                      <a:pt x="1502" y="3119"/>
                      <a:pt x="1518" y="3027"/>
                      <a:pt x="1533" y="2927"/>
                    </a:cubicBezTo>
                    <a:cubicBezTo>
                      <a:pt x="1541" y="2836"/>
                      <a:pt x="1556" y="2744"/>
                      <a:pt x="1564" y="2652"/>
                    </a:cubicBezTo>
                    <a:cubicBezTo>
                      <a:pt x="1571" y="2567"/>
                      <a:pt x="1579" y="2498"/>
                      <a:pt x="1579" y="2460"/>
                    </a:cubicBezTo>
                    <a:cubicBezTo>
                      <a:pt x="1587" y="2460"/>
                      <a:pt x="1602" y="2460"/>
                      <a:pt x="1617" y="2452"/>
                    </a:cubicBezTo>
                    <a:lnTo>
                      <a:pt x="1679" y="2452"/>
                    </a:lnTo>
                    <a:cubicBezTo>
                      <a:pt x="1702" y="2452"/>
                      <a:pt x="1740" y="2452"/>
                      <a:pt x="1786" y="2460"/>
                    </a:cubicBezTo>
                    <a:cubicBezTo>
                      <a:pt x="1832" y="2460"/>
                      <a:pt x="1870" y="2468"/>
                      <a:pt x="1916" y="2468"/>
                    </a:cubicBezTo>
                    <a:cubicBezTo>
                      <a:pt x="1947" y="2468"/>
                      <a:pt x="1985" y="2460"/>
                      <a:pt x="2016" y="2460"/>
                    </a:cubicBezTo>
                    <a:cubicBezTo>
                      <a:pt x="2046" y="2452"/>
                      <a:pt x="2069" y="2452"/>
                      <a:pt x="2092" y="2437"/>
                    </a:cubicBezTo>
                    <a:cubicBezTo>
                      <a:pt x="2123" y="2406"/>
                      <a:pt x="2138" y="2345"/>
                      <a:pt x="2138" y="2276"/>
                    </a:cubicBezTo>
                    <a:cubicBezTo>
                      <a:pt x="2138" y="2192"/>
                      <a:pt x="2123" y="2138"/>
                      <a:pt x="2077" y="2123"/>
                    </a:cubicBezTo>
                    <a:cubicBezTo>
                      <a:pt x="2031" y="2108"/>
                      <a:pt x="1970" y="2100"/>
                      <a:pt x="1893" y="2100"/>
                    </a:cubicBezTo>
                    <a:lnTo>
                      <a:pt x="1839" y="2100"/>
                    </a:lnTo>
                    <a:cubicBezTo>
                      <a:pt x="1740" y="2100"/>
                      <a:pt x="1663" y="2092"/>
                      <a:pt x="1617" y="2077"/>
                    </a:cubicBezTo>
                    <a:cubicBezTo>
                      <a:pt x="1617" y="2023"/>
                      <a:pt x="1617" y="1962"/>
                      <a:pt x="1625" y="1893"/>
                    </a:cubicBezTo>
                    <a:cubicBezTo>
                      <a:pt x="1625" y="1832"/>
                      <a:pt x="1633" y="1771"/>
                      <a:pt x="1633" y="1694"/>
                    </a:cubicBezTo>
                    <a:cubicBezTo>
                      <a:pt x="1633" y="1625"/>
                      <a:pt x="1640" y="1548"/>
                      <a:pt x="1640" y="1464"/>
                    </a:cubicBezTo>
                    <a:lnTo>
                      <a:pt x="1640" y="1380"/>
                    </a:lnTo>
                    <a:cubicBezTo>
                      <a:pt x="1640" y="1357"/>
                      <a:pt x="1633" y="1334"/>
                      <a:pt x="1633" y="1319"/>
                    </a:cubicBezTo>
                    <a:cubicBezTo>
                      <a:pt x="1633" y="1181"/>
                      <a:pt x="1640" y="1066"/>
                      <a:pt x="1640" y="974"/>
                    </a:cubicBezTo>
                    <a:cubicBezTo>
                      <a:pt x="1648" y="882"/>
                      <a:pt x="1648" y="805"/>
                      <a:pt x="1648" y="729"/>
                    </a:cubicBezTo>
                    <a:cubicBezTo>
                      <a:pt x="1648" y="690"/>
                      <a:pt x="1648" y="644"/>
                      <a:pt x="1640" y="583"/>
                    </a:cubicBezTo>
                    <a:cubicBezTo>
                      <a:pt x="1633" y="530"/>
                      <a:pt x="1633" y="468"/>
                      <a:pt x="1625" y="392"/>
                    </a:cubicBezTo>
                    <a:cubicBezTo>
                      <a:pt x="1610" y="292"/>
                      <a:pt x="1602" y="223"/>
                      <a:pt x="1594" y="169"/>
                    </a:cubicBezTo>
                    <a:cubicBezTo>
                      <a:pt x="1579" y="116"/>
                      <a:pt x="1571" y="78"/>
                      <a:pt x="1556" y="55"/>
                    </a:cubicBezTo>
                    <a:cubicBezTo>
                      <a:pt x="1541" y="32"/>
                      <a:pt x="1525" y="16"/>
                      <a:pt x="1502" y="9"/>
                    </a:cubicBezTo>
                    <a:cubicBezTo>
                      <a:pt x="1487" y="9"/>
                      <a:pt x="1456" y="1"/>
                      <a:pt x="1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23"/>
              <p:cNvSpPr/>
              <p:nvPr/>
            </p:nvSpPr>
            <p:spPr>
              <a:xfrm>
                <a:off x="4493925" y="5153000"/>
                <a:ext cx="46175" cy="59200"/>
              </a:xfrm>
              <a:custGeom>
                <a:avLst/>
                <a:gdLst/>
                <a:ahLst/>
                <a:cxnLst/>
                <a:rect l="l" t="t" r="r" b="b"/>
                <a:pathLst>
                  <a:path w="1847" h="2368" extrusionOk="0">
                    <a:moveTo>
                      <a:pt x="1019" y="498"/>
                    </a:moveTo>
                    <a:cubicBezTo>
                      <a:pt x="1042" y="636"/>
                      <a:pt x="1065" y="751"/>
                      <a:pt x="1080" y="835"/>
                    </a:cubicBezTo>
                    <a:cubicBezTo>
                      <a:pt x="1096" y="920"/>
                      <a:pt x="1103" y="981"/>
                      <a:pt x="1111" y="1019"/>
                    </a:cubicBezTo>
                    <a:cubicBezTo>
                      <a:pt x="1111" y="1126"/>
                      <a:pt x="1073" y="1295"/>
                      <a:pt x="989" y="1533"/>
                    </a:cubicBezTo>
                    <a:cubicBezTo>
                      <a:pt x="958" y="1624"/>
                      <a:pt x="935" y="1693"/>
                      <a:pt x="912" y="1747"/>
                    </a:cubicBezTo>
                    <a:cubicBezTo>
                      <a:pt x="889" y="1801"/>
                      <a:pt x="866" y="1847"/>
                      <a:pt x="843" y="1877"/>
                    </a:cubicBezTo>
                    <a:cubicBezTo>
                      <a:pt x="812" y="1916"/>
                      <a:pt x="782" y="1939"/>
                      <a:pt x="751" y="1962"/>
                    </a:cubicBezTo>
                    <a:cubicBezTo>
                      <a:pt x="720" y="1977"/>
                      <a:pt x="682" y="1992"/>
                      <a:pt x="628" y="2000"/>
                    </a:cubicBezTo>
                    <a:cubicBezTo>
                      <a:pt x="575" y="1969"/>
                      <a:pt x="537" y="1939"/>
                      <a:pt x="498" y="1908"/>
                    </a:cubicBezTo>
                    <a:cubicBezTo>
                      <a:pt x="468" y="1877"/>
                      <a:pt x="437" y="1847"/>
                      <a:pt x="414" y="1816"/>
                    </a:cubicBezTo>
                    <a:cubicBezTo>
                      <a:pt x="391" y="1793"/>
                      <a:pt x="368" y="1755"/>
                      <a:pt x="353" y="1716"/>
                    </a:cubicBezTo>
                    <a:cubicBezTo>
                      <a:pt x="337" y="1678"/>
                      <a:pt x="322" y="1624"/>
                      <a:pt x="299" y="1571"/>
                    </a:cubicBezTo>
                    <a:cubicBezTo>
                      <a:pt x="299" y="1372"/>
                      <a:pt x="337" y="1180"/>
                      <a:pt x="414" y="996"/>
                    </a:cubicBezTo>
                    <a:cubicBezTo>
                      <a:pt x="475" y="858"/>
                      <a:pt x="537" y="751"/>
                      <a:pt x="590" y="690"/>
                    </a:cubicBezTo>
                    <a:cubicBezTo>
                      <a:pt x="651" y="621"/>
                      <a:pt x="705" y="575"/>
                      <a:pt x="751" y="552"/>
                    </a:cubicBezTo>
                    <a:cubicBezTo>
                      <a:pt x="805" y="521"/>
                      <a:pt x="851" y="514"/>
                      <a:pt x="897" y="514"/>
                    </a:cubicBezTo>
                    <a:cubicBezTo>
                      <a:pt x="909" y="516"/>
                      <a:pt x="921" y="517"/>
                      <a:pt x="932" y="517"/>
                    </a:cubicBezTo>
                    <a:cubicBezTo>
                      <a:pt x="963" y="517"/>
                      <a:pt x="991" y="510"/>
                      <a:pt x="1019" y="498"/>
                    </a:cubicBezTo>
                    <a:close/>
                    <a:moveTo>
                      <a:pt x="1142" y="0"/>
                    </a:moveTo>
                    <a:cubicBezTo>
                      <a:pt x="1073" y="0"/>
                      <a:pt x="1004" y="46"/>
                      <a:pt x="943" y="146"/>
                    </a:cubicBezTo>
                    <a:cubicBezTo>
                      <a:pt x="912" y="146"/>
                      <a:pt x="858" y="161"/>
                      <a:pt x="782" y="184"/>
                    </a:cubicBezTo>
                    <a:cubicBezTo>
                      <a:pt x="705" y="215"/>
                      <a:pt x="598" y="261"/>
                      <a:pt x="460" y="322"/>
                    </a:cubicBezTo>
                    <a:cubicBezTo>
                      <a:pt x="383" y="414"/>
                      <a:pt x="314" y="506"/>
                      <a:pt x="261" y="613"/>
                    </a:cubicBezTo>
                    <a:cubicBezTo>
                      <a:pt x="199" y="713"/>
                      <a:pt x="153" y="820"/>
                      <a:pt x="115" y="927"/>
                    </a:cubicBezTo>
                    <a:cubicBezTo>
                      <a:pt x="77" y="1035"/>
                      <a:pt x="46" y="1142"/>
                      <a:pt x="31" y="1249"/>
                    </a:cubicBezTo>
                    <a:cubicBezTo>
                      <a:pt x="8" y="1356"/>
                      <a:pt x="0" y="1448"/>
                      <a:pt x="0" y="1540"/>
                    </a:cubicBezTo>
                    <a:cubicBezTo>
                      <a:pt x="0" y="1640"/>
                      <a:pt x="0" y="1724"/>
                      <a:pt x="8" y="1785"/>
                    </a:cubicBezTo>
                    <a:cubicBezTo>
                      <a:pt x="16" y="1847"/>
                      <a:pt x="31" y="1900"/>
                      <a:pt x="62" y="1954"/>
                    </a:cubicBezTo>
                    <a:cubicBezTo>
                      <a:pt x="85" y="2000"/>
                      <a:pt x="130" y="2053"/>
                      <a:pt x="184" y="2115"/>
                    </a:cubicBezTo>
                    <a:cubicBezTo>
                      <a:pt x="238" y="2168"/>
                      <a:pt x="314" y="2245"/>
                      <a:pt x="414" y="2329"/>
                    </a:cubicBezTo>
                    <a:cubicBezTo>
                      <a:pt x="506" y="2360"/>
                      <a:pt x="575" y="2368"/>
                      <a:pt x="628" y="2368"/>
                    </a:cubicBezTo>
                    <a:cubicBezTo>
                      <a:pt x="728" y="2368"/>
                      <a:pt x="820" y="2337"/>
                      <a:pt x="889" y="2283"/>
                    </a:cubicBezTo>
                    <a:cubicBezTo>
                      <a:pt x="958" y="2222"/>
                      <a:pt x="1011" y="2145"/>
                      <a:pt x="1057" y="2069"/>
                    </a:cubicBezTo>
                    <a:cubicBezTo>
                      <a:pt x="1111" y="1985"/>
                      <a:pt x="1149" y="1893"/>
                      <a:pt x="1180" y="1801"/>
                    </a:cubicBezTo>
                    <a:cubicBezTo>
                      <a:pt x="1203" y="1709"/>
                      <a:pt x="1234" y="1632"/>
                      <a:pt x="1257" y="1571"/>
                    </a:cubicBezTo>
                    <a:cubicBezTo>
                      <a:pt x="1280" y="1716"/>
                      <a:pt x="1326" y="1847"/>
                      <a:pt x="1395" y="1969"/>
                    </a:cubicBezTo>
                    <a:cubicBezTo>
                      <a:pt x="1471" y="2099"/>
                      <a:pt x="1555" y="2184"/>
                      <a:pt x="1647" y="2230"/>
                    </a:cubicBezTo>
                    <a:cubicBezTo>
                      <a:pt x="1693" y="2230"/>
                      <a:pt x="1732" y="2199"/>
                      <a:pt x="1778" y="2145"/>
                    </a:cubicBezTo>
                    <a:cubicBezTo>
                      <a:pt x="1824" y="2092"/>
                      <a:pt x="1847" y="2038"/>
                      <a:pt x="1847" y="1977"/>
                    </a:cubicBezTo>
                    <a:cubicBezTo>
                      <a:pt x="1847" y="1923"/>
                      <a:pt x="1824" y="1877"/>
                      <a:pt x="1778" y="1839"/>
                    </a:cubicBezTo>
                    <a:cubicBezTo>
                      <a:pt x="1701" y="1770"/>
                      <a:pt x="1640" y="1693"/>
                      <a:pt x="1586" y="1601"/>
                    </a:cubicBezTo>
                    <a:cubicBezTo>
                      <a:pt x="1532" y="1517"/>
                      <a:pt x="1502" y="1418"/>
                      <a:pt x="1479" y="1295"/>
                    </a:cubicBezTo>
                    <a:lnTo>
                      <a:pt x="1448" y="1119"/>
                    </a:lnTo>
                    <a:cubicBezTo>
                      <a:pt x="1448" y="1081"/>
                      <a:pt x="1441" y="1042"/>
                      <a:pt x="1433" y="1019"/>
                    </a:cubicBezTo>
                    <a:cubicBezTo>
                      <a:pt x="1425" y="989"/>
                      <a:pt x="1418" y="966"/>
                      <a:pt x="1410" y="943"/>
                    </a:cubicBezTo>
                    <a:cubicBezTo>
                      <a:pt x="1402" y="843"/>
                      <a:pt x="1387" y="736"/>
                      <a:pt x="1372" y="621"/>
                    </a:cubicBezTo>
                    <a:cubicBezTo>
                      <a:pt x="1356" y="514"/>
                      <a:pt x="1341" y="406"/>
                      <a:pt x="1318" y="314"/>
                    </a:cubicBezTo>
                    <a:cubicBezTo>
                      <a:pt x="1295" y="223"/>
                      <a:pt x="1264" y="146"/>
                      <a:pt x="1241" y="92"/>
                    </a:cubicBezTo>
                    <a:cubicBezTo>
                      <a:pt x="1211" y="31"/>
                      <a:pt x="1180"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23"/>
              <p:cNvSpPr/>
              <p:nvPr/>
            </p:nvSpPr>
            <p:spPr>
              <a:xfrm>
                <a:off x="4548875" y="5152425"/>
                <a:ext cx="39500" cy="60725"/>
              </a:xfrm>
              <a:custGeom>
                <a:avLst/>
                <a:gdLst/>
                <a:ahLst/>
                <a:cxnLst/>
                <a:rect l="l" t="t" r="r" b="b"/>
                <a:pathLst>
                  <a:path w="1580" h="2429" extrusionOk="0">
                    <a:moveTo>
                      <a:pt x="974" y="0"/>
                    </a:moveTo>
                    <a:cubicBezTo>
                      <a:pt x="890" y="0"/>
                      <a:pt x="813" y="8"/>
                      <a:pt x="759" y="23"/>
                    </a:cubicBezTo>
                    <a:cubicBezTo>
                      <a:pt x="698" y="31"/>
                      <a:pt x="644" y="54"/>
                      <a:pt x="598" y="85"/>
                    </a:cubicBezTo>
                    <a:cubicBezTo>
                      <a:pt x="545" y="123"/>
                      <a:pt x="499" y="169"/>
                      <a:pt x="445" y="238"/>
                    </a:cubicBezTo>
                    <a:cubicBezTo>
                      <a:pt x="399" y="299"/>
                      <a:pt x="338" y="383"/>
                      <a:pt x="277" y="483"/>
                    </a:cubicBezTo>
                    <a:cubicBezTo>
                      <a:pt x="177" y="636"/>
                      <a:pt x="101" y="797"/>
                      <a:pt x="62" y="958"/>
                    </a:cubicBezTo>
                    <a:cubicBezTo>
                      <a:pt x="24" y="1127"/>
                      <a:pt x="1" y="1303"/>
                      <a:pt x="1" y="1487"/>
                    </a:cubicBezTo>
                    <a:cubicBezTo>
                      <a:pt x="1" y="1693"/>
                      <a:pt x="39" y="1854"/>
                      <a:pt x="108" y="1977"/>
                    </a:cubicBezTo>
                    <a:cubicBezTo>
                      <a:pt x="177" y="2099"/>
                      <a:pt x="261" y="2199"/>
                      <a:pt x="353" y="2268"/>
                    </a:cubicBezTo>
                    <a:cubicBezTo>
                      <a:pt x="445" y="2337"/>
                      <a:pt x="545" y="2383"/>
                      <a:pt x="629" y="2398"/>
                    </a:cubicBezTo>
                    <a:cubicBezTo>
                      <a:pt x="721" y="2421"/>
                      <a:pt x="790" y="2429"/>
                      <a:pt x="828" y="2429"/>
                    </a:cubicBezTo>
                    <a:cubicBezTo>
                      <a:pt x="1012" y="2429"/>
                      <a:pt x="1173" y="2391"/>
                      <a:pt x="1296" y="2299"/>
                    </a:cubicBezTo>
                    <a:cubicBezTo>
                      <a:pt x="1418" y="2207"/>
                      <a:pt x="1510" y="2076"/>
                      <a:pt x="1579" y="1908"/>
                    </a:cubicBezTo>
                    <a:lnTo>
                      <a:pt x="1571" y="1908"/>
                    </a:lnTo>
                    <a:lnTo>
                      <a:pt x="1571" y="1877"/>
                    </a:lnTo>
                    <a:cubicBezTo>
                      <a:pt x="1571" y="1831"/>
                      <a:pt x="1564" y="1778"/>
                      <a:pt x="1533" y="1732"/>
                    </a:cubicBezTo>
                    <a:cubicBezTo>
                      <a:pt x="1502" y="1678"/>
                      <a:pt x="1472" y="1655"/>
                      <a:pt x="1426" y="1655"/>
                    </a:cubicBezTo>
                    <a:cubicBezTo>
                      <a:pt x="1395" y="1655"/>
                      <a:pt x="1365" y="1670"/>
                      <a:pt x="1342" y="1701"/>
                    </a:cubicBezTo>
                    <a:cubicBezTo>
                      <a:pt x="1288" y="1770"/>
                      <a:pt x="1242" y="1831"/>
                      <a:pt x="1204" y="1877"/>
                    </a:cubicBezTo>
                    <a:cubicBezTo>
                      <a:pt x="1158" y="1916"/>
                      <a:pt x="1112" y="1962"/>
                      <a:pt x="1066" y="2000"/>
                    </a:cubicBezTo>
                    <a:cubicBezTo>
                      <a:pt x="1012" y="2031"/>
                      <a:pt x="959" y="2053"/>
                      <a:pt x="905" y="2053"/>
                    </a:cubicBezTo>
                    <a:cubicBezTo>
                      <a:pt x="890" y="2053"/>
                      <a:pt x="851" y="2046"/>
                      <a:pt x="790" y="2031"/>
                    </a:cubicBezTo>
                    <a:cubicBezTo>
                      <a:pt x="721" y="2015"/>
                      <a:pt x="660" y="1985"/>
                      <a:pt x="583" y="1946"/>
                    </a:cubicBezTo>
                    <a:cubicBezTo>
                      <a:pt x="514" y="1900"/>
                      <a:pt x="453" y="1839"/>
                      <a:pt x="399" y="1755"/>
                    </a:cubicBezTo>
                    <a:cubicBezTo>
                      <a:pt x="346" y="1678"/>
                      <a:pt x="315" y="1571"/>
                      <a:pt x="315" y="1433"/>
                    </a:cubicBezTo>
                    <a:cubicBezTo>
                      <a:pt x="315" y="1402"/>
                      <a:pt x="323" y="1356"/>
                      <a:pt x="330" y="1295"/>
                    </a:cubicBezTo>
                    <a:cubicBezTo>
                      <a:pt x="338" y="1241"/>
                      <a:pt x="346" y="1180"/>
                      <a:pt x="369" y="1104"/>
                    </a:cubicBezTo>
                    <a:cubicBezTo>
                      <a:pt x="430" y="866"/>
                      <a:pt x="514" y="690"/>
                      <a:pt x="621" y="575"/>
                    </a:cubicBezTo>
                    <a:cubicBezTo>
                      <a:pt x="736" y="460"/>
                      <a:pt x="836" y="406"/>
                      <a:pt x="920" y="406"/>
                    </a:cubicBezTo>
                    <a:cubicBezTo>
                      <a:pt x="951" y="406"/>
                      <a:pt x="982" y="406"/>
                      <a:pt x="1012" y="414"/>
                    </a:cubicBezTo>
                    <a:cubicBezTo>
                      <a:pt x="1043" y="422"/>
                      <a:pt x="1073" y="429"/>
                      <a:pt x="1096" y="437"/>
                    </a:cubicBezTo>
                    <a:cubicBezTo>
                      <a:pt x="1127" y="452"/>
                      <a:pt x="1150" y="460"/>
                      <a:pt x="1173" y="468"/>
                    </a:cubicBezTo>
                    <a:cubicBezTo>
                      <a:pt x="1188" y="468"/>
                      <a:pt x="1196" y="475"/>
                      <a:pt x="1196" y="475"/>
                    </a:cubicBezTo>
                    <a:cubicBezTo>
                      <a:pt x="1319" y="475"/>
                      <a:pt x="1380" y="406"/>
                      <a:pt x="1380" y="261"/>
                    </a:cubicBezTo>
                    <a:cubicBezTo>
                      <a:pt x="1380" y="223"/>
                      <a:pt x="1380" y="192"/>
                      <a:pt x="1372" y="161"/>
                    </a:cubicBezTo>
                    <a:cubicBezTo>
                      <a:pt x="1365" y="131"/>
                      <a:pt x="1349" y="100"/>
                      <a:pt x="1319" y="77"/>
                    </a:cubicBezTo>
                    <a:cubicBezTo>
                      <a:pt x="1288" y="54"/>
                      <a:pt x="1250" y="39"/>
                      <a:pt x="1196" y="23"/>
                    </a:cubicBezTo>
                    <a:cubicBezTo>
                      <a:pt x="1142" y="8"/>
                      <a:pt x="1066" y="0"/>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3"/>
              <p:cNvSpPr/>
              <p:nvPr/>
            </p:nvSpPr>
            <p:spPr>
              <a:xfrm>
                <a:off x="4229425" y="5264850"/>
                <a:ext cx="42725" cy="80275"/>
              </a:xfrm>
              <a:custGeom>
                <a:avLst/>
                <a:gdLst/>
                <a:ahLst/>
                <a:cxnLst/>
                <a:rect l="l" t="t" r="r" b="b"/>
                <a:pathLst>
                  <a:path w="1709" h="3211" extrusionOk="0">
                    <a:moveTo>
                      <a:pt x="1088" y="0"/>
                    </a:moveTo>
                    <a:cubicBezTo>
                      <a:pt x="820" y="0"/>
                      <a:pt x="583" y="77"/>
                      <a:pt x="376" y="238"/>
                    </a:cubicBezTo>
                    <a:cubicBezTo>
                      <a:pt x="338" y="253"/>
                      <a:pt x="307" y="291"/>
                      <a:pt x="261" y="360"/>
                    </a:cubicBezTo>
                    <a:cubicBezTo>
                      <a:pt x="223" y="422"/>
                      <a:pt x="177" y="491"/>
                      <a:pt x="138" y="567"/>
                    </a:cubicBezTo>
                    <a:cubicBezTo>
                      <a:pt x="100" y="644"/>
                      <a:pt x="69" y="720"/>
                      <a:pt x="39" y="797"/>
                    </a:cubicBezTo>
                    <a:cubicBezTo>
                      <a:pt x="16" y="874"/>
                      <a:pt x="0" y="935"/>
                      <a:pt x="0" y="973"/>
                    </a:cubicBezTo>
                    <a:cubicBezTo>
                      <a:pt x="0" y="1035"/>
                      <a:pt x="16" y="1096"/>
                      <a:pt x="54" y="1134"/>
                    </a:cubicBezTo>
                    <a:cubicBezTo>
                      <a:pt x="85" y="1180"/>
                      <a:pt x="123" y="1203"/>
                      <a:pt x="161" y="1203"/>
                    </a:cubicBezTo>
                    <a:cubicBezTo>
                      <a:pt x="184" y="1203"/>
                      <a:pt x="207" y="1203"/>
                      <a:pt x="215" y="1195"/>
                    </a:cubicBezTo>
                    <a:cubicBezTo>
                      <a:pt x="230" y="1195"/>
                      <a:pt x="238" y="1188"/>
                      <a:pt x="253" y="1165"/>
                    </a:cubicBezTo>
                    <a:cubicBezTo>
                      <a:pt x="269" y="1142"/>
                      <a:pt x="284" y="1111"/>
                      <a:pt x="299" y="1073"/>
                    </a:cubicBezTo>
                    <a:cubicBezTo>
                      <a:pt x="315" y="1027"/>
                      <a:pt x="338" y="966"/>
                      <a:pt x="368" y="881"/>
                    </a:cubicBezTo>
                    <a:cubicBezTo>
                      <a:pt x="437" y="728"/>
                      <a:pt x="521" y="598"/>
                      <a:pt x="629" y="506"/>
                    </a:cubicBezTo>
                    <a:cubicBezTo>
                      <a:pt x="744" y="406"/>
                      <a:pt x="874" y="353"/>
                      <a:pt x="1035" y="353"/>
                    </a:cubicBezTo>
                    <a:cubicBezTo>
                      <a:pt x="1127" y="353"/>
                      <a:pt x="1188" y="383"/>
                      <a:pt x="1226" y="437"/>
                    </a:cubicBezTo>
                    <a:cubicBezTo>
                      <a:pt x="1257" y="491"/>
                      <a:pt x="1272" y="560"/>
                      <a:pt x="1272" y="652"/>
                    </a:cubicBezTo>
                    <a:cubicBezTo>
                      <a:pt x="1272" y="835"/>
                      <a:pt x="1226" y="996"/>
                      <a:pt x="1127" y="1142"/>
                    </a:cubicBezTo>
                    <a:cubicBezTo>
                      <a:pt x="1111" y="1172"/>
                      <a:pt x="1088" y="1218"/>
                      <a:pt x="1058" y="1264"/>
                    </a:cubicBezTo>
                    <a:cubicBezTo>
                      <a:pt x="1027" y="1318"/>
                      <a:pt x="1004" y="1364"/>
                      <a:pt x="973" y="1418"/>
                    </a:cubicBezTo>
                    <a:cubicBezTo>
                      <a:pt x="950" y="1471"/>
                      <a:pt x="920" y="1517"/>
                      <a:pt x="904" y="1556"/>
                    </a:cubicBezTo>
                    <a:cubicBezTo>
                      <a:pt x="881" y="1601"/>
                      <a:pt x="859" y="1624"/>
                      <a:pt x="851" y="1647"/>
                    </a:cubicBezTo>
                    <a:cubicBezTo>
                      <a:pt x="774" y="1747"/>
                      <a:pt x="713" y="1831"/>
                      <a:pt x="667" y="1900"/>
                    </a:cubicBezTo>
                    <a:cubicBezTo>
                      <a:pt x="629" y="1969"/>
                      <a:pt x="590" y="2038"/>
                      <a:pt x="552" y="2107"/>
                    </a:cubicBezTo>
                    <a:cubicBezTo>
                      <a:pt x="514" y="2176"/>
                      <a:pt x="468" y="2253"/>
                      <a:pt x="414" y="2337"/>
                    </a:cubicBezTo>
                    <a:cubicBezTo>
                      <a:pt x="361" y="2429"/>
                      <a:pt x="284" y="2544"/>
                      <a:pt x="177" y="2682"/>
                    </a:cubicBezTo>
                    <a:cubicBezTo>
                      <a:pt x="154" y="2743"/>
                      <a:pt x="146" y="2804"/>
                      <a:pt x="146" y="2858"/>
                    </a:cubicBezTo>
                    <a:cubicBezTo>
                      <a:pt x="146" y="2927"/>
                      <a:pt x="169" y="2988"/>
                      <a:pt x="223" y="3057"/>
                    </a:cubicBezTo>
                    <a:cubicBezTo>
                      <a:pt x="307" y="3072"/>
                      <a:pt x="384" y="3088"/>
                      <a:pt x="452" y="3103"/>
                    </a:cubicBezTo>
                    <a:cubicBezTo>
                      <a:pt x="514" y="3118"/>
                      <a:pt x="560" y="3126"/>
                      <a:pt x="598" y="3134"/>
                    </a:cubicBezTo>
                    <a:cubicBezTo>
                      <a:pt x="636" y="3134"/>
                      <a:pt x="682" y="3126"/>
                      <a:pt x="721" y="3126"/>
                    </a:cubicBezTo>
                    <a:lnTo>
                      <a:pt x="820" y="3126"/>
                    </a:lnTo>
                    <a:cubicBezTo>
                      <a:pt x="935" y="3180"/>
                      <a:pt x="1035" y="3203"/>
                      <a:pt x="1111" y="3203"/>
                    </a:cubicBezTo>
                    <a:lnTo>
                      <a:pt x="1203" y="3203"/>
                    </a:lnTo>
                    <a:cubicBezTo>
                      <a:pt x="1226" y="3203"/>
                      <a:pt x="1257" y="3195"/>
                      <a:pt x="1280" y="3195"/>
                    </a:cubicBezTo>
                    <a:lnTo>
                      <a:pt x="1379" y="3195"/>
                    </a:lnTo>
                    <a:cubicBezTo>
                      <a:pt x="1395" y="3195"/>
                      <a:pt x="1410" y="3203"/>
                      <a:pt x="1433" y="3203"/>
                    </a:cubicBezTo>
                    <a:cubicBezTo>
                      <a:pt x="1456" y="3203"/>
                      <a:pt x="1494" y="3210"/>
                      <a:pt x="1540" y="3210"/>
                    </a:cubicBezTo>
                    <a:cubicBezTo>
                      <a:pt x="1579" y="3210"/>
                      <a:pt x="1617" y="3203"/>
                      <a:pt x="1655" y="3180"/>
                    </a:cubicBezTo>
                    <a:cubicBezTo>
                      <a:pt x="1686" y="3157"/>
                      <a:pt x="1709" y="3103"/>
                      <a:pt x="1709" y="3019"/>
                    </a:cubicBezTo>
                    <a:cubicBezTo>
                      <a:pt x="1709" y="2957"/>
                      <a:pt x="1701" y="2904"/>
                      <a:pt x="1678" y="2850"/>
                    </a:cubicBezTo>
                    <a:cubicBezTo>
                      <a:pt x="1655" y="2797"/>
                      <a:pt x="1625" y="2774"/>
                      <a:pt x="1602" y="2774"/>
                    </a:cubicBezTo>
                    <a:cubicBezTo>
                      <a:pt x="1525" y="2774"/>
                      <a:pt x="1456" y="2774"/>
                      <a:pt x="1395" y="2781"/>
                    </a:cubicBezTo>
                    <a:cubicBezTo>
                      <a:pt x="1326" y="2781"/>
                      <a:pt x="1272" y="2789"/>
                      <a:pt x="1219" y="2789"/>
                    </a:cubicBezTo>
                    <a:cubicBezTo>
                      <a:pt x="1196" y="2789"/>
                      <a:pt x="1173" y="2781"/>
                      <a:pt x="1157" y="2781"/>
                    </a:cubicBezTo>
                    <a:lnTo>
                      <a:pt x="1104" y="2781"/>
                    </a:lnTo>
                    <a:cubicBezTo>
                      <a:pt x="1073" y="2789"/>
                      <a:pt x="1042" y="2797"/>
                      <a:pt x="1012" y="2797"/>
                    </a:cubicBezTo>
                    <a:cubicBezTo>
                      <a:pt x="958" y="2797"/>
                      <a:pt x="912" y="2789"/>
                      <a:pt x="859" y="2758"/>
                    </a:cubicBezTo>
                    <a:cubicBezTo>
                      <a:pt x="736" y="2743"/>
                      <a:pt x="636" y="2735"/>
                      <a:pt x="544" y="2720"/>
                    </a:cubicBezTo>
                    <a:cubicBezTo>
                      <a:pt x="575" y="2651"/>
                      <a:pt x="644" y="2551"/>
                      <a:pt x="767" y="2421"/>
                    </a:cubicBezTo>
                    <a:cubicBezTo>
                      <a:pt x="805" y="2352"/>
                      <a:pt x="836" y="2283"/>
                      <a:pt x="874" y="2214"/>
                    </a:cubicBezTo>
                    <a:cubicBezTo>
                      <a:pt x="912" y="2145"/>
                      <a:pt x="950" y="2084"/>
                      <a:pt x="981" y="2030"/>
                    </a:cubicBezTo>
                    <a:cubicBezTo>
                      <a:pt x="1012" y="1977"/>
                      <a:pt x="1042" y="1939"/>
                      <a:pt x="1065" y="1900"/>
                    </a:cubicBezTo>
                    <a:cubicBezTo>
                      <a:pt x="1088" y="1862"/>
                      <a:pt x="1111" y="1847"/>
                      <a:pt x="1127" y="1839"/>
                    </a:cubicBezTo>
                    <a:cubicBezTo>
                      <a:pt x="1134" y="1816"/>
                      <a:pt x="1150" y="1793"/>
                      <a:pt x="1173" y="1747"/>
                    </a:cubicBezTo>
                    <a:cubicBezTo>
                      <a:pt x="1196" y="1709"/>
                      <a:pt x="1219" y="1663"/>
                      <a:pt x="1242" y="1609"/>
                    </a:cubicBezTo>
                    <a:cubicBezTo>
                      <a:pt x="1265" y="1556"/>
                      <a:pt x="1295" y="1502"/>
                      <a:pt x="1318" y="1448"/>
                    </a:cubicBezTo>
                    <a:cubicBezTo>
                      <a:pt x="1349" y="1395"/>
                      <a:pt x="1379" y="1341"/>
                      <a:pt x="1418" y="1295"/>
                    </a:cubicBezTo>
                    <a:cubicBezTo>
                      <a:pt x="1533" y="1134"/>
                      <a:pt x="1586" y="935"/>
                      <a:pt x="1586" y="690"/>
                    </a:cubicBezTo>
                    <a:cubicBezTo>
                      <a:pt x="1586" y="598"/>
                      <a:pt x="1579" y="506"/>
                      <a:pt x="1563" y="422"/>
                    </a:cubicBezTo>
                    <a:cubicBezTo>
                      <a:pt x="1548" y="337"/>
                      <a:pt x="1517" y="261"/>
                      <a:pt x="1479" y="200"/>
                    </a:cubicBezTo>
                    <a:cubicBezTo>
                      <a:pt x="1441" y="138"/>
                      <a:pt x="1395" y="92"/>
                      <a:pt x="1326" y="54"/>
                    </a:cubicBezTo>
                    <a:cubicBezTo>
                      <a:pt x="1265" y="16"/>
                      <a:pt x="118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3"/>
              <p:cNvSpPr/>
              <p:nvPr/>
            </p:nvSpPr>
            <p:spPr>
              <a:xfrm>
                <a:off x="4289175" y="5286300"/>
                <a:ext cx="46175" cy="59200"/>
              </a:xfrm>
              <a:custGeom>
                <a:avLst/>
                <a:gdLst/>
                <a:ahLst/>
                <a:cxnLst/>
                <a:rect l="l" t="t" r="r" b="b"/>
                <a:pathLst>
                  <a:path w="1847" h="2368" extrusionOk="0">
                    <a:moveTo>
                      <a:pt x="1020" y="498"/>
                    </a:moveTo>
                    <a:cubicBezTo>
                      <a:pt x="1050" y="629"/>
                      <a:pt x="1066" y="743"/>
                      <a:pt x="1089" y="828"/>
                    </a:cubicBezTo>
                    <a:cubicBezTo>
                      <a:pt x="1096" y="919"/>
                      <a:pt x="1111" y="981"/>
                      <a:pt x="1119" y="1019"/>
                    </a:cubicBezTo>
                    <a:lnTo>
                      <a:pt x="1119" y="1019"/>
                    </a:lnTo>
                    <a:cubicBezTo>
                      <a:pt x="1117" y="1126"/>
                      <a:pt x="1072" y="1293"/>
                      <a:pt x="997" y="1533"/>
                    </a:cubicBezTo>
                    <a:cubicBezTo>
                      <a:pt x="966" y="1617"/>
                      <a:pt x="935" y="1686"/>
                      <a:pt x="912" y="1739"/>
                    </a:cubicBezTo>
                    <a:cubicBezTo>
                      <a:pt x="897" y="1793"/>
                      <a:pt x="866" y="1839"/>
                      <a:pt x="843" y="1877"/>
                    </a:cubicBezTo>
                    <a:cubicBezTo>
                      <a:pt x="820" y="1908"/>
                      <a:pt x="790" y="1939"/>
                      <a:pt x="759" y="1954"/>
                    </a:cubicBezTo>
                    <a:cubicBezTo>
                      <a:pt x="721" y="1969"/>
                      <a:pt x="683" y="1985"/>
                      <a:pt x="637" y="2000"/>
                    </a:cubicBezTo>
                    <a:cubicBezTo>
                      <a:pt x="583" y="1969"/>
                      <a:pt x="537" y="1931"/>
                      <a:pt x="506" y="1908"/>
                    </a:cubicBezTo>
                    <a:cubicBezTo>
                      <a:pt x="468" y="1877"/>
                      <a:pt x="437" y="1847"/>
                      <a:pt x="414" y="1816"/>
                    </a:cubicBezTo>
                    <a:cubicBezTo>
                      <a:pt x="391" y="1785"/>
                      <a:pt x="376" y="1747"/>
                      <a:pt x="361" y="1709"/>
                    </a:cubicBezTo>
                    <a:cubicBezTo>
                      <a:pt x="345" y="1670"/>
                      <a:pt x="322" y="1624"/>
                      <a:pt x="307" y="1571"/>
                    </a:cubicBezTo>
                    <a:cubicBezTo>
                      <a:pt x="307" y="1364"/>
                      <a:pt x="345" y="1172"/>
                      <a:pt x="422" y="989"/>
                    </a:cubicBezTo>
                    <a:cubicBezTo>
                      <a:pt x="476" y="851"/>
                      <a:pt x="537" y="751"/>
                      <a:pt x="598" y="682"/>
                    </a:cubicBezTo>
                    <a:cubicBezTo>
                      <a:pt x="652" y="613"/>
                      <a:pt x="705" y="567"/>
                      <a:pt x="759" y="544"/>
                    </a:cubicBezTo>
                    <a:cubicBezTo>
                      <a:pt x="803" y="525"/>
                      <a:pt x="842" y="512"/>
                      <a:pt x="876" y="512"/>
                    </a:cubicBezTo>
                    <a:cubicBezTo>
                      <a:pt x="883" y="512"/>
                      <a:pt x="890" y="512"/>
                      <a:pt x="897" y="514"/>
                    </a:cubicBezTo>
                    <a:cubicBezTo>
                      <a:pt x="943" y="514"/>
                      <a:pt x="989" y="506"/>
                      <a:pt x="1020" y="498"/>
                    </a:cubicBezTo>
                    <a:close/>
                    <a:moveTo>
                      <a:pt x="1142" y="0"/>
                    </a:moveTo>
                    <a:cubicBezTo>
                      <a:pt x="1073" y="0"/>
                      <a:pt x="1012" y="46"/>
                      <a:pt x="951" y="138"/>
                    </a:cubicBezTo>
                    <a:cubicBezTo>
                      <a:pt x="920" y="138"/>
                      <a:pt x="866" y="154"/>
                      <a:pt x="790" y="184"/>
                    </a:cubicBezTo>
                    <a:cubicBezTo>
                      <a:pt x="705" y="215"/>
                      <a:pt x="598" y="261"/>
                      <a:pt x="460" y="322"/>
                    </a:cubicBezTo>
                    <a:cubicBezTo>
                      <a:pt x="384" y="406"/>
                      <a:pt x="322" y="506"/>
                      <a:pt x="261" y="606"/>
                    </a:cubicBezTo>
                    <a:cubicBezTo>
                      <a:pt x="208" y="713"/>
                      <a:pt x="162" y="812"/>
                      <a:pt x="123" y="920"/>
                    </a:cubicBezTo>
                    <a:cubicBezTo>
                      <a:pt x="85" y="1027"/>
                      <a:pt x="54" y="1134"/>
                      <a:pt x="31" y="1241"/>
                    </a:cubicBezTo>
                    <a:cubicBezTo>
                      <a:pt x="16" y="1349"/>
                      <a:pt x="1" y="1448"/>
                      <a:pt x="1" y="1533"/>
                    </a:cubicBezTo>
                    <a:cubicBezTo>
                      <a:pt x="1" y="1632"/>
                      <a:pt x="8" y="1716"/>
                      <a:pt x="8" y="1778"/>
                    </a:cubicBezTo>
                    <a:cubicBezTo>
                      <a:pt x="16" y="1847"/>
                      <a:pt x="39" y="1900"/>
                      <a:pt x="62" y="1946"/>
                    </a:cubicBezTo>
                    <a:cubicBezTo>
                      <a:pt x="93" y="2000"/>
                      <a:pt x="131" y="2053"/>
                      <a:pt x="192" y="2107"/>
                    </a:cubicBezTo>
                    <a:cubicBezTo>
                      <a:pt x="246" y="2161"/>
                      <a:pt x="322" y="2237"/>
                      <a:pt x="414" y="2329"/>
                    </a:cubicBezTo>
                    <a:cubicBezTo>
                      <a:pt x="506" y="2352"/>
                      <a:pt x="575" y="2368"/>
                      <a:pt x="629" y="2368"/>
                    </a:cubicBezTo>
                    <a:cubicBezTo>
                      <a:pt x="736" y="2368"/>
                      <a:pt x="820" y="2337"/>
                      <a:pt x="889" y="2276"/>
                    </a:cubicBezTo>
                    <a:cubicBezTo>
                      <a:pt x="958" y="2214"/>
                      <a:pt x="1020" y="2145"/>
                      <a:pt x="1066" y="2061"/>
                    </a:cubicBezTo>
                    <a:cubicBezTo>
                      <a:pt x="1112" y="1977"/>
                      <a:pt x="1150" y="1893"/>
                      <a:pt x="1180" y="1793"/>
                    </a:cubicBezTo>
                    <a:cubicBezTo>
                      <a:pt x="1211" y="1701"/>
                      <a:pt x="1234" y="1624"/>
                      <a:pt x="1257" y="1563"/>
                    </a:cubicBezTo>
                    <a:cubicBezTo>
                      <a:pt x="1280" y="1709"/>
                      <a:pt x="1334" y="1847"/>
                      <a:pt x="1403" y="1969"/>
                    </a:cubicBezTo>
                    <a:cubicBezTo>
                      <a:pt x="1472" y="2092"/>
                      <a:pt x="1556" y="2176"/>
                      <a:pt x="1655" y="2222"/>
                    </a:cubicBezTo>
                    <a:cubicBezTo>
                      <a:pt x="1694" y="2222"/>
                      <a:pt x="1740" y="2199"/>
                      <a:pt x="1778" y="2145"/>
                    </a:cubicBezTo>
                    <a:cubicBezTo>
                      <a:pt x="1824" y="2092"/>
                      <a:pt x="1847" y="2031"/>
                      <a:pt x="1847" y="1977"/>
                    </a:cubicBezTo>
                    <a:cubicBezTo>
                      <a:pt x="1847" y="1923"/>
                      <a:pt x="1824" y="1877"/>
                      <a:pt x="1778" y="1839"/>
                    </a:cubicBezTo>
                    <a:cubicBezTo>
                      <a:pt x="1709" y="1762"/>
                      <a:pt x="1648" y="1686"/>
                      <a:pt x="1594" y="1602"/>
                    </a:cubicBezTo>
                    <a:cubicBezTo>
                      <a:pt x="1541" y="1517"/>
                      <a:pt x="1502" y="1410"/>
                      <a:pt x="1487" y="1287"/>
                    </a:cubicBezTo>
                    <a:lnTo>
                      <a:pt x="1456" y="1119"/>
                    </a:lnTo>
                    <a:cubicBezTo>
                      <a:pt x="1449" y="1073"/>
                      <a:pt x="1441" y="1042"/>
                      <a:pt x="1433" y="1012"/>
                    </a:cubicBezTo>
                    <a:cubicBezTo>
                      <a:pt x="1433" y="989"/>
                      <a:pt x="1426" y="966"/>
                      <a:pt x="1410" y="943"/>
                    </a:cubicBezTo>
                    <a:cubicBezTo>
                      <a:pt x="1403" y="835"/>
                      <a:pt x="1395" y="728"/>
                      <a:pt x="1380" y="621"/>
                    </a:cubicBezTo>
                    <a:cubicBezTo>
                      <a:pt x="1364" y="506"/>
                      <a:pt x="1349" y="406"/>
                      <a:pt x="1318" y="314"/>
                    </a:cubicBezTo>
                    <a:cubicBezTo>
                      <a:pt x="1295" y="215"/>
                      <a:pt x="1272" y="146"/>
                      <a:pt x="1242" y="85"/>
                    </a:cubicBezTo>
                    <a:cubicBezTo>
                      <a:pt x="1219" y="23"/>
                      <a:pt x="1180"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3"/>
              <p:cNvSpPr/>
              <p:nvPr/>
            </p:nvSpPr>
            <p:spPr>
              <a:xfrm>
                <a:off x="4298950" y="5063175"/>
                <a:ext cx="42725" cy="80450"/>
              </a:xfrm>
              <a:custGeom>
                <a:avLst/>
                <a:gdLst/>
                <a:ahLst/>
                <a:cxnLst/>
                <a:rect l="l" t="t" r="r" b="b"/>
                <a:pathLst>
                  <a:path w="1709" h="3218" extrusionOk="0">
                    <a:moveTo>
                      <a:pt x="1088" y="0"/>
                    </a:moveTo>
                    <a:cubicBezTo>
                      <a:pt x="820" y="0"/>
                      <a:pt x="583" y="85"/>
                      <a:pt x="376" y="246"/>
                    </a:cubicBezTo>
                    <a:cubicBezTo>
                      <a:pt x="345" y="261"/>
                      <a:pt x="307" y="299"/>
                      <a:pt x="261" y="360"/>
                    </a:cubicBezTo>
                    <a:cubicBezTo>
                      <a:pt x="223" y="422"/>
                      <a:pt x="177" y="491"/>
                      <a:pt x="138" y="567"/>
                    </a:cubicBezTo>
                    <a:cubicBezTo>
                      <a:pt x="100" y="644"/>
                      <a:pt x="69" y="720"/>
                      <a:pt x="39" y="797"/>
                    </a:cubicBezTo>
                    <a:cubicBezTo>
                      <a:pt x="16" y="874"/>
                      <a:pt x="0" y="935"/>
                      <a:pt x="0" y="981"/>
                    </a:cubicBezTo>
                    <a:cubicBezTo>
                      <a:pt x="0" y="1042"/>
                      <a:pt x="16" y="1096"/>
                      <a:pt x="54" y="1142"/>
                    </a:cubicBezTo>
                    <a:cubicBezTo>
                      <a:pt x="85" y="1188"/>
                      <a:pt x="123" y="1211"/>
                      <a:pt x="169" y="1211"/>
                    </a:cubicBezTo>
                    <a:cubicBezTo>
                      <a:pt x="184" y="1211"/>
                      <a:pt x="207" y="1203"/>
                      <a:pt x="215" y="1203"/>
                    </a:cubicBezTo>
                    <a:cubicBezTo>
                      <a:pt x="230" y="1203"/>
                      <a:pt x="246" y="1195"/>
                      <a:pt x="253" y="1172"/>
                    </a:cubicBezTo>
                    <a:cubicBezTo>
                      <a:pt x="269" y="1149"/>
                      <a:pt x="284" y="1119"/>
                      <a:pt x="299" y="1081"/>
                    </a:cubicBezTo>
                    <a:cubicBezTo>
                      <a:pt x="314" y="1035"/>
                      <a:pt x="337" y="973"/>
                      <a:pt x="376" y="889"/>
                    </a:cubicBezTo>
                    <a:cubicBezTo>
                      <a:pt x="437" y="736"/>
                      <a:pt x="521" y="606"/>
                      <a:pt x="629" y="506"/>
                    </a:cubicBezTo>
                    <a:cubicBezTo>
                      <a:pt x="744" y="414"/>
                      <a:pt x="874" y="360"/>
                      <a:pt x="1035" y="360"/>
                    </a:cubicBezTo>
                    <a:cubicBezTo>
                      <a:pt x="1127" y="360"/>
                      <a:pt x="1188" y="391"/>
                      <a:pt x="1226" y="445"/>
                    </a:cubicBezTo>
                    <a:cubicBezTo>
                      <a:pt x="1257" y="498"/>
                      <a:pt x="1272" y="567"/>
                      <a:pt x="1272" y="652"/>
                    </a:cubicBezTo>
                    <a:cubicBezTo>
                      <a:pt x="1272" y="835"/>
                      <a:pt x="1226" y="1004"/>
                      <a:pt x="1127" y="1149"/>
                    </a:cubicBezTo>
                    <a:cubicBezTo>
                      <a:pt x="1111" y="1180"/>
                      <a:pt x="1088" y="1218"/>
                      <a:pt x="1058" y="1272"/>
                    </a:cubicBezTo>
                    <a:cubicBezTo>
                      <a:pt x="1027" y="1318"/>
                      <a:pt x="1004" y="1372"/>
                      <a:pt x="973" y="1425"/>
                    </a:cubicBezTo>
                    <a:cubicBezTo>
                      <a:pt x="950" y="1471"/>
                      <a:pt x="927" y="1517"/>
                      <a:pt x="904" y="1563"/>
                    </a:cubicBezTo>
                    <a:cubicBezTo>
                      <a:pt x="881" y="1601"/>
                      <a:pt x="866" y="1632"/>
                      <a:pt x="851" y="1647"/>
                    </a:cubicBezTo>
                    <a:cubicBezTo>
                      <a:pt x="774" y="1755"/>
                      <a:pt x="713" y="1839"/>
                      <a:pt x="675" y="1908"/>
                    </a:cubicBezTo>
                    <a:cubicBezTo>
                      <a:pt x="629" y="1977"/>
                      <a:pt x="590" y="2046"/>
                      <a:pt x="552" y="2115"/>
                    </a:cubicBezTo>
                    <a:cubicBezTo>
                      <a:pt x="514" y="2184"/>
                      <a:pt x="468" y="2260"/>
                      <a:pt x="414" y="2345"/>
                    </a:cubicBezTo>
                    <a:cubicBezTo>
                      <a:pt x="360" y="2429"/>
                      <a:pt x="284" y="2544"/>
                      <a:pt x="177" y="2689"/>
                    </a:cubicBezTo>
                    <a:cubicBezTo>
                      <a:pt x="154" y="2751"/>
                      <a:pt x="146" y="2812"/>
                      <a:pt x="146" y="2866"/>
                    </a:cubicBezTo>
                    <a:cubicBezTo>
                      <a:pt x="146" y="2927"/>
                      <a:pt x="169" y="2996"/>
                      <a:pt x="223" y="3065"/>
                    </a:cubicBezTo>
                    <a:cubicBezTo>
                      <a:pt x="314" y="3080"/>
                      <a:pt x="383" y="3095"/>
                      <a:pt x="452" y="3111"/>
                    </a:cubicBezTo>
                    <a:cubicBezTo>
                      <a:pt x="514" y="3126"/>
                      <a:pt x="560" y="3134"/>
                      <a:pt x="598" y="3141"/>
                    </a:cubicBezTo>
                    <a:cubicBezTo>
                      <a:pt x="644" y="3134"/>
                      <a:pt x="682" y="3134"/>
                      <a:pt x="721" y="3134"/>
                    </a:cubicBezTo>
                    <a:lnTo>
                      <a:pt x="820" y="3134"/>
                    </a:lnTo>
                    <a:cubicBezTo>
                      <a:pt x="935" y="3187"/>
                      <a:pt x="1035" y="3210"/>
                      <a:pt x="1111" y="3210"/>
                    </a:cubicBezTo>
                    <a:lnTo>
                      <a:pt x="1203" y="3210"/>
                    </a:lnTo>
                    <a:cubicBezTo>
                      <a:pt x="1226" y="3203"/>
                      <a:pt x="1257" y="3203"/>
                      <a:pt x="1280" y="3203"/>
                    </a:cubicBezTo>
                    <a:lnTo>
                      <a:pt x="1379" y="3203"/>
                    </a:lnTo>
                    <a:cubicBezTo>
                      <a:pt x="1395" y="3203"/>
                      <a:pt x="1410" y="3203"/>
                      <a:pt x="1433" y="3210"/>
                    </a:cubicBezTo>
                    <a:cubicBezTo>
                      <a:pt x="1456" y="3210"/>
                      <a:pt x="1494" y="3210"/>
                      <a:pt x="1540" y="3218"/>
                    </a:cubicBezTo>
                    <a:cubicBezTo>
                      <a:pt x="1579" y="3218"/>
                      <a:pt x="1617" y="3203"/>
                      <a:pt x="1655" y="3187"/>
                    </a:cubicBezTo>
                    <a:cubicBezTo>
                      <a:pt x="1693" y="3164"/>
                      <a:pt x="1709" y="3111"/>
                      <a:pt x="1709" y="3019"/>
                    </a:cubicBezTo>
                    <a:cubicBezTo>
                      <a:pt x="1709" y="2965"/>
                      <a:pt x="1701" y="2912"/>
                      <a:pt x="1678" y="2858"/>
                    </a:cubicBezTo>
                    <a:cubicBezTo>
                      <a:pt x="1655" y="2804"/>
                      <a:pt x="1632" y="2781"/>
                      <a:pt x="1602" y="2781"/>
                    </a:cubicBezTo>
                    <a:cubicBezTo>
                      <a:pt x="1525" y="2781"/>
                      <a:pt x="1456" y="2781"/>
                      <a:pt x="1395" y="2789"/>
                    </a:cubicBezTo>
                    <a:lnTo>
                      <a:pt x="1104" y="2789"/>
                    </a:lnTo>
                    <a:cubicBezTo>
                      <a:pt x="1081" y="2797"/>
                      <a:pt x="1042" y="2804"/>
                      <a:pt x="1012" y="2804"/>
                    </a:cubicBezTo>
                    <a:cubicBezTo>
                      <a:pt x="958" y="2804"/>
                      <a:pt x="912" y="2789"/>
                      <a:pt x="858" y="2766"/>
                    </a:cubicBezTo>
                    <a:cubicBezTo>
                      <a:pt x="736" y="2751"/>
                      <a:pt x="636" y="2735"/>
                      <a:pt x="552" y="2728"/>
                    </a:cubicBezTo>
                    <a:cubicBezTo>
                      <a:pt x="575" y="2659"/>
                      <a:pt x="644" y="2559"/>
                      <a:pt x="766" y="2421"/>
                    </a:cubicBezTo>
                    <a:cubicBezTo>
                      <a:pt x="805" y="2360"/>
                      <a:pt x="843" y="2291"/>
                      <a:pt x="874" y="2222"/>
                    </a:cubicBezTo>
                    <a:cubicBezTo>
                      <a:pt x="912" y="2153"/>
                      <a:pt x="950" y="2092"/>
                      <a:pt x="981" y="2038"/>
                    </a:cubicBezTo>
                    <a:cubicBezTo>
                      <a:pt x="1012" y="1985"/>
                      <a:pt x="1042" y="1939"/>
                      <a:pt x="1065" y="1908"/>
                    </a:cubicBezTo>
                    <a:cubicBezTo>
                      <a:pt x="1096" y="1870"/>
                      <a:pt x="1111" y="1847"/>
                      <a:pt x="1127" y="1839"/>
                    </a:cubicBezTo>
                    <a:cubicBezTo>
                      <a:pt x="1134" y="1824"/>
                      <a:pt x="1157" y="1793"/>
                      <a:pt x="1173" y="1755"/>
                    </a:cubicBezTo>
                    <a:cubicBezTo>
                      <a:pt x="1196" y="1716"/>
                      <a:pt x="1218" y="1670"/>
                      <a:pt x="1241" y="1617"/>
                    </a:cubicBezTo>
                    <a:cubicBezTo>
                      <a:pt x="1264" y="1563"/>
                      <a:pt x="1295" y="1510"/>
                      <a:pt x="1326" y="1456"/>
                    </a:cubicBezTo>
                    <a:cubicBezTo>
                      <a:pt x="1349" y="1402"/>
                      <a:pt x="1379" y="1349"/>
                      <a:pt x="1418" y="1303"/>
                    </a:cubicBezTo>
                    <a:cubicBezTo>
                      <a:pt x="1533" y="1142"/>
                      <a:pt x="1586" y="935"/>
                      <a:pt x="1586" y="697"/>
                    </a:cubicBezTo>
                    <a:cubicBezTo>
                      <a:pt x="1586" y="606"/>
                      <a:pt x="1579" y="514"/>
                      <a:pt x="1563" y="429"/>
                    </a:cubicBezTo>
                    <a:cubicBezTo>
                      <a:pt x="1548" y="345"/>
                      <a:pt x="1517" y="268"/>
                      <a:pt x="1479" y="207"/>
                    </a:cubicBezTo>
                    <a:cubicBezTo>
                      <a:pt x="1448" y="146"/>
                      <a:pt x="1395" y="92"/>
                      <a:pt x="1326" y="62"/>
                    </a:cubicBezTo>
                    <a:cubicBezTo>
                      <a:pt x="1264" y="23"/>
                      <a:pt x="118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23"/>
              <p:cNvSpPr/>
              <p:nvPr/>
            </p:nvSpPr>
            <p:spPr>
              <a:xfrm>
                <a:off x="4185950" y="5021275"/>
                <a:ext cx="427700" cy="204325"/>
              </a:xfrm>
              <a:custGeom>
                <a:avLst/>
                <a:gdLst/>
                <a:ahLst/>
                <a:cxnLst/>
                <a:rect l="l" t="t" r="r" b="b"/>
                <a:pathLst>
                  <a:path w="17108" h="8173" extrusionOk="0">
                    <a:moveTo>
                      <a:pt x="6884" y="0"/>
                    </a:moveTo>
                    <a:cubicBezTo>
                      <a:pt x="4792" y="0"/>
                      <a:pt x="3110" y="23"/>
                      <a:pt x="2766" y="91"/>
                    </a:cubicBezTo>
                    <a:cubicBezTo>
                      <a:pt x="2575" y="129"/>
                      <a:pt x="2406" y="167"/>
                      <a:pt x="2015" y="4136"/>
                    </a:cubicBezTo>
                    <a:cubicBezTo>
                      <a:pt x="1908" y="5200"/>
                      <a:pt x="1816" y="6273"/>
                      <a:pt x="1755" y="7008"/>
                    </a:cubicBezTo>
                    <a:lnTo>
                      <a:pt x="399" y="2810"/>
                    </a:lnTo>
                    <a:cubicBezTo>
                      <a:pt x="368" y="2730"/>
                      <a:pt x="292" y="2679"/>
                      <a:pt x="211" y="2679"/>
                    </a:cubicBezTo>
                    <a:cubicBezTo>
                      <a:pt x="192" y="2679"/>
                      <a:pt x="173" y="2682"/>
                      <a:pt x="154" y="2688"/>
                    </a:cubicBezTo>
                    <a:cubicBezTo>
                      <a:pt x="54" y="2718"/>
                      <a:pt x="0" y="2825"/>
                      <a:pt x="31" y="2925"/>
                    </a:cubicBezTo>
                    <a:lnTo>
                      <a:pt x="1686" y="8043"/>
                    </a:lnTo>
                    <a:cubicBezTo>
                      <a:pt x="1716" y="8119"/>
                      <a:pt x="1785" y="8173"/>
                      <a:pt x="1870" y="8173"/>
                    </a:cubicBezTo>
                    <a:lnTo>
                      <a:pt x="1893" y="8173"/>
                    </a:lnTo>
                    <a:cubicBezTo>
                      <a:pt x="1985" y="8158"/>
                      <a:pt x="2054" y="8089"/>
                      <a:pt x="2061" y="7997"/>
                    </a:cubicBezTo>
                    <a:cubicBezTo>
                      <a:pt x="2314" y="4672"/>
                      <a:pt x="2689" y="979"/>
                      <a:pt x="2904" y="458"/>
                    </a:cubicBezTo>
                    <a:cubicBezTo>
                      <a:pt x="3337" y="402"/>
                      <a:pt x="4888" y="381"/>
                      <a:pt x="6882" y="381"/>
                    </a:cubicBezTo>
                    <a:cubicBezTo>
                      <a:pt x="10004" y="381"/>
                      <a:pt x="14211" y="432"/>
                      <a:pt x="16908" y="474"/>
                    </a:cubicBezTo>
                    <a:lnTo>
                      <a:pt x="16916" y="474"/>
                    </a:lnTo>
                    <a:cubicBezTo>
                      <a:pt x="17015" y="474"/>
                      <a:pt x="17100" y="389"/>
                      <a:pt x="17100" y="282"/>
                    </a:cubicBezTo>
                    <a:cubicBezTo>
                      <a:pt x="17107" y="175"/>
                      <a:pt x="17023" y="91"/>
                      <a:pt x="16916" y="91"/>
                    </a:cubicBezTo>
                    <a:cubicBezTo>
                      <a:pt x="16562" y="85"/>
                      <a:pt x="10949" y="0"/>
                      <a:pt x="6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23"/>
              <p:cNvSpPr/>
              <p:nvPr/>
            </p:nvSpPr>
            <p:spPr>
              <a:xfrm>
                <a:off x="3895025" y="5234000"/>
                <a:ext cx="769000" cy="9600"/>
              </a:xfrm>
              <a:custGeom>
                <a:avLst/>
                <a:gdLst/>
                <a:ahLst/>
                <a:cxnLst/>
                <a:rect l="l" t="t" r="r" b="b"/>
                <a:pathLst>
                  <a:path w="30760" h="384" extrusionOk="0">
                    <a:moveTo>
                      <a:pt x="192" y="1"/>
                    </a:moveTo>
                    <a:cubicBezTo>
                      <a:pt x="85" y="1"/>
                      <a:pt x="0" y="85"/>
                      <a:pt x="0" y="192"/>
                    </a:cubicBezTo>
                    <a:cubicBezTo>
                      <a:pt x="0" y="300"/>
                      <a:pt x="85" y="384"/>
                      <a:pt x="192" y="384"/>
                    </a:cubicBezTo>
                    <a:lnTo>
                      <a:pt x="30568" y="384"/>
                    </a:lnTo>
                    <a:cubicBezTo>
                      <a:pt x="30667" y="384"/>
                      <a:pt x="30759" y="300"/>
                      <a:pt x="30759" y="192"/>
                    </a:cubicBezTo>
                    <a:cubicBezTo>
                      <a:pt x="30759" y="85"/>
                      <a:pt x="30667" y="1"/>
                      <a:pt x="30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3"/>
              <p:cNvSpPr/>
              <p:nvPr/>
            </p:nvSpPr>
            <p:spPr>
              <a:xfrm>
                <a:off x="3762875" y="5215425"/>
                <a:ext cx="42925" cy="61500"/>
              </a:xfrm>
              <a:custGeom>
                <a:avLst/>
                <a:gdLst/>
                <a:ahLst/>
                <a:cxnLst/>
                <a:rect l="l" t="t" r="r" b="b"/>
                <a:pathLst>
                  <a:path w="1717" h="2460" extrusionOk="0">
                    <a:moveTo>
                      <a:pt x="1349" y="1"/>
                    </a:moveTo>
                    <a:cubicBezTo>
                      <a:pt x="1310" y="1"/>
                      <a:pt x="1272" y="31"/>
                      <a:pt x="1234" y="77"/>
                    </a:cubicBezTo>
                    <a:cubicBezTo>
                      <a:pt x="1196" y="131"/>
                      <a:pt x="1150" y="215"/>
                      <a:pt x="1081" y="338"/>
                    </a:cubicBezTo>
                    <a:cubicBezTo>
                      <a:pt x="1081" y="338"/>
                      <a:pt x="1081" y="346"/>
                      <a:pt x="1065" y="361"/>
                    </a:cubicBezTo>
                    <a:cubicBezTo>
                      <a:pt x="1058" y="384"/>
                      <a:pt x="1042" y="415"/>
                      <a:pt x="1027" y="445"/>
                    </a:cubicBezTo>
                    <a:cubicBezTo>
                      <a:pt x="1004" y="476"/>
                      <a:pt x="981" y="514"/>
                      <a:pt x="950" y="560"/>
                    </a:cubicBezTo>
                    <a:cubicBezTo>
                      <a:pt x="920" y="598"/>
                      <a:pt x="881" y="644"/>
                      <a:pt x="843" y="683"/>
                    </a:cubicBezTo>
                    <a:cubicBezTo>
                      <a:pt x="835" y="683"/>
                      <a:pt x="820" y="667"/>
                      <a:pt x="789" y="637"/>
                    </a:cubicBezTo>
                    <a:cubicBezTo>
                      <a:pt x="751" y="598"/>
                      <a:pt x="713" y="568"/>
                      <a:pt x="675" y="522"/>
                    </a:cubicBezTo>
                    <a:cubicBezTo>
                      <a:pt x="629" y="483"/>
                      <a:pt x="590" y="437"/>
                      <a:pt x="552" y="399"/>
                    </a:cubicBezTo>
                    <a:cubicBezTo>
                      <a:pt x="514" y="353"/>
                      <a:pt x="483" y="323"/>
                      <a:pt x="475" y="292"/>
                    </a:cubicBezTo>
                    <a:lnTo>
                      <a:pt x="223" y="39"/>
                    </a:lnTo>
                    <a:cubicBezTo>
                      <a:pt x="200" y="24"/>
                      <a:pt x="177" y="16"/>
                      <a:pt x="146" y="16"/>
                    </a:cubicBezTo>
                    <a:cubicBezTo>
                      <a:pt x="46" y="16"/>
                      <a:pt x="0" y="85"/>
                      <a:pt x="0" y="223"/>
                    </a:cubicBezTo>
                    <a:cubicBezTo>
                      <a:pt x="0" y="277"/>
                      <a:pt x="8" y="315"/>
                      <a:pt x="39" y="353"/>
                    </a:cubicBezTo>
                    <a:cubicBezTo>
                      <a:pt x="62" y="392"/>
                      <a:pt x="108" y="437"/>
                      <a:pt x="169" y="491"/>
                    </a:cubicBezTo>
                    <a:cubicBezTo>
                      <a:pt x="253" y="568"/>
                      <a:pt x="322" y="629"/>
                      <a:pt x="368" y="683"/>
                    </a:cubicBezTo>
                    <a:cubicBezTo>
                      <a:pt x="414" y="736"/>
                      <a:pt x="452" y="782"/>
                      <a:pt x="491" y="813"/>
                    </a:cubicBezTo>
                    <a:cubicBezTo>
                      <a:pt x="521" y="851"/>
                      <a:pt x="544" y="889"/>
                      <a:pt x="567" y="912"/>
                    </a:cubicBezTo>
                    <a:cubicBezTo>
                      <a:pt x="590" y="943"/>
                      <a:pt x="621" y="966"/>
                      <a:pt x="652" y="997"/>
                    </a:cubicBezTo>
                    <a:cubicBezTo>
                      <a:pt x="590" y="1119"/>
                      <a:pt x="529" y="1219"/>
                      <a:pt x="483" y="1303"/>
                    </a:cubicBezTo>
                    <a:cubicBezTo>
                      <a:pt x="437" y="1380"/>
                      <a:pt x="399" y="1449"/>
                      <a:pt x="360" y="1510"/>
                    </a:cubicBezTo>
                    <a:cubicBezTo>
                      <a:pt x="322" y="1571"/>
                      <a:pt x="292" y="1625"/>
                      <a:pt x="269" y="1679"/>
                    </a:cubicBezTo>
                    <a:cubicBezTo>
                      <a:pt x="238" y="1732"/>
                      <a:pt x="207" y="1786"/>
                      <a:pt x="177" y="1855"/>
                    </a:cubicBezTo>
                    <a:cubicBezTo>
                      <a:pt x="169" y="1893"/>
                      <a:pt x="154" y="1931"/>
                      <a:pt x="131" y="1977"/>
                    </a:cubicBezTo>
                    <a:cubicBezTo>
                      <a:pt x="115" y="2016"/>
                      <a:pt x="100" y="2054"/>
                      <a:pt x="77" y="2092"/>
                    </a:cubicBezTo>
                    <a:cubicBezTo>
                      <a:pt x="62" y="2131"/>
                      <a:pt x="39" y="2169"/>
                      <a:pt x="31" y="2207"/>
                    </a:cubicBezTo>
                    <a:cubicBezTo>
                      <a:pt x="16" y="2245"/>
                      <a:pt x="8" y="2268"/>
                      <a:pt x="8" y="2291"/>
                    </a:cubicBezTo>
                    <a:cubicBezTo>
                      <a:pt x="8" y="2337"/>
                      <a:pt x="23" y="2383"/>
                      <a:pt x="54" y="2414"/>
                    </a:cubicBezTo>
                    <a:cubicBezTo>
                      <a:pt x="92" y="2445"/>
                      <a:pt x="131" y="2460"/>
                      <a:pt x="169" y="2460"/>
                    </a:cubicBezTo>
                    <a:cubicBezTo>
                      <a:pt x="215" y="2460"/>
                      <a:pt x="246" y="2445"/>
                      <a:pt x="269" y="2414"/>
                    </a:cubicBezTo>
                    <a:cubicBezTo>
                      <a:pt x="307" y="2345"/>
                      <a:pt x="337" y="2284"/>
                      <a:pt x="360" y="2230"/>
                    </a:cubicBezTo>
                    <a:cubicBezTo>
                      <a:pt x="383" y="2184"/>
                      <a:pt x="414" y="2131"/>
                      <a:pt x="437" y="2077"/>
                    </a:cubicBezTo>
                    <a:cubicBezTo>
                      <a:pt x="460" y="2023"/>
                      <a:pt x="483" y="1962"/>
                      <a:pt x="514" y="1901"/>
                    </a:cubicBezTo>
                    <a:cubicBezTo>
                      <a:pt x="544" y="1839"/>
                      <a:pt x="583" y="1763"/>
                      <a:pt x="629" y="1663"/>
                    </a:cubicBezTo>
                    <a:lnTo>
                      <a:pt x="858" y="1280"/>
                    </a:lnTo>
                    <a:cubicBezTo>
                      <a:pt x="920" y="1380"/>
                      <a:pt x="973" y="1456"/>
                      <a:pt x="1012" y="1510"/>
                    </a:cubicBezTo>
                    <a:cubicBezTo>
                      <a:pt x="1050" y="1564"/>
                      <a:pt x="1081" y="1610"/>
                      <a:pt x="1111" y="1648"/>
                    </a:cubicBezTo>
                    <a:cubicBezTo>
                      <a:pt x="1150" y="1694"/>
                      <a:pt x="1180" y="1740"/>
                      <a:pt x="1219" y="1786"/>
                    </a:cubicBezTo>
                    <a:cubicBezTo>
                      <a:pt x="1249" y="1832"/>
                      <a:pt x="1295" y="1901"/>
                      <a:pt x="1341" y="2000"/>
                    </a:cubicBezTo>
                    <a:cubicBezTo>
                      <a:pt x="1464" y="2146"/>
                      <a:pt x="1540" y="2222"/>
                      <a:pt x="1571" y="2222"/>
                    </a:cubicBezTo>
                    <a:cubicBezTo>
                      <a:pt x="1609" y="2222"/>
                      <a:pt x="1640" y="2200"/>
                      <a:pt x="1671" y="2146"/>
                    </a:cubicBezTo>
                    <a:cubicBezTo>
                      <a:pt x="1701" y="2092"/>
                      <a:pt x="1716" y="2039"/>
                      <a:pt x="1716" y="1977"/>
                    </a:cubicBezTo>
                    <a:cubicBezTo>
                      <a:pt x="1716" y="1947"/>
                      <a:pt x="1716" y="1924"/>
                      <a:pt x="1709" y="1901"/>
                    </a:cubicBezTo>
                    <a:lnTo>
                      <a:pt x="1387" y="1441"/>
                    </a:lnTo>
                    <a:cubicBezTo>
                      <a:pt x="1234" y="1234"/>
                      <a:pt x="1127" y="1081"/>
                      <a:pt x="1058" y="966"/>
                    </a:cubicBezTo>
                    <a:lnTo>
                      <a:pt x="1196" y="782"/>
                    </a:lnTo>
                    <a:lnTo>
                      <a:pt x="1395" y="445"/>
                    </a:lnTo>
                    <a:cubicBezTo>
                      <a:pt x="1464" y="330"/>
                      <a:pt x="1502" y="238"/>
                      <a:pt x="1502" y="177"/>
                    </a:cubicBezTo>
                    <a:cubicBezTo>
                      <a:pt x="1502" y="62"/>
                      <a:pt x="1448" y="1"/>
                      <a:pt x="1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3"/>
              <p:cNvSpPr/>
              <p:nvPr/>
            </p:nvSpPr>
            <p:spPr>
              <a:xfrm>
                <a:off x="3827025" y="5208925"/>
                <a:ext cx="42175" cy="41975"/>
              </a:xfrm>
              <a:custGeom>
                <a:avLst/>
                <a:gdLst/>
                <a:ahLst/>
                <a:cxnLst/>
                <a:rect l="l" t="t" r="r" b="b"/>
                <a:pathLst>
                  <a:path w="1687" h="1679" extrusionOk="0">
                    <a:moveTo>
                      <a:pt x="1112" y="0"/>
                    </a:moveTo>
                    <a:cubicBezTo>
                      <a:pt x="905" y="8"/>
                      <a:pt x="744" y="16"/>
                      <a:pt x="629" y="16"/>
                    </a:cubicBezTo>
                    <a:lnTo>
                      <a:pt x="575" y="16"/>
                    </a:lnTo>
                    <a:cubicBezTo>
                      <a:pt x="552" y="8"/>
                      <a:pt x="537" y="8"/>
                      <a:pt x="522" y="8"/>
                    </a:cubicBezTo>
                    <a:cubicBezTo>
                      <a:pt x="415" y="16"/>
                      <a:pt x="323" y="23"/>
                      <a:pt x="261" y="31"/>
                    </a:cubicBezTo>
                    <a:cubicBezTo>
                      <a:pt x="200" y="39"/>
                      <a:pt x="146" y="54"/>
                      <a:pt x="116" y="77"/>
                    </a:cubicBezTo>
                    <a:cubicBezTo>
                      <a:pt x="77" y="100"/>
                      <a:pt x="54" y="123"/>
                      <a:pt x="47" y="161"/>
                    </a:cubicBezTo>
                    <a:cubicBezTo>
                      <a:pt x="31" y="192"/>
                      <a:pt x="31" y="230"/>
                      <a:pt x="31" y="276"/>
                    </a:cubicBezTo>
                    <a:cubicBezTo>
                      <a:pt x="31" y="391"/>
                      <a:pt x="85" y="460"/>
                      <a:pt x="200" y="468"/>
                    </a:cubicBezTo>
                    <a:cubicBezTo>
                      <a:pt x="307" y="460"/>
                      <a:pt x="399" y="452"/>
                      <a:pt x="476" y="445"/>
                    </a:cubicBezTo>
                    <a:cubicBezTo>
                      <a:pt x="552" y="437"/>
                      <a:pt x="614" y="429"/>
                      <a:pt x="667" y="429"/>
                    </a:cubicBezTo>
                    <a:cubicBezTo>
                      <a:pt x="690" y="399"/>
                      <a:pt x="736" y="391"/>
                      <a:pt x="805" y="391"/>
                    </a:cubicBezTo>
                    <a:cubicBezTo>
                      <a:pt x="920" y="391"/>
                      <a:pt x="1012" y="391"/>
                      <a:pt x="1073" y="399"/>
                    </a:cubicBezTo>
                    <a:cubicBezTo>
                      <a:pt x="1135" y="406"/>
                      <a:pt x="1188" y="406"/>
                      <a:pt x="1227" y="414"/>
                    </a:cubicBezTo>
                    <a:cubicBezTo>
                      <a:pt x="1265" y="422"/>
                      <a:pt x="1303" y="429"/>
                      <a:pt x="1334" y="429"/>
                    </a:cubicBezTo>
                    <a:cubicBezTo>
                      <a:pt x="1372" y="437"/>
                      <a:pt x="1410" y="437"/>
                      <a:pt x="1464" y="437"/>
                    </a:cubicBezTo>
                    <a:cubicBezTo>
                      <a:pt x="1502" y="437"/>
                      <a:pt x="1541" y="429"/>
                      <a:pt x="1571" y="422"/>
                    </a:cubicBezTo>
                    <a:lnTo>
                      <a:pt x="1579" y="422"/>
                    </a:lnTo>
                    <a:cubicBezTo>
                      <a:pt x="1610" y="368"/>
                      <a:pt x="1625" y="314"/>
                      <a:pt x="1625" y="261"/>
                    </a:cubicBezTo>
                    <a:cubicBezTo>
                      <a:pt x="1625" y="177"/>
                      <a:pt x="1594" y="108"/>
                      <a:pt x="1541" y="46"/>
                    </a:cubicBezTo>
                    <a:cubicBezTo>
                      <a:pt x="1456" y="31"/>
                      <a:pt x="1380" y="23"/>
                      <a:pt x="1311" y="16"/>
                    </a:cubicBezTo>
                    <a:cubicBezTo>
                      <a:pt x="1242" y="8"/>
                      <a:pt x="1173" y="0"/>
                      <a:pt x="1112" y="0"/>
                    </a:cubicBezTo>
                    <a:close/>
                    <a:moveTo>
                      <a:pt x="1533" y="1211"/>
                    </a:moveTo>
                    <a:lnTo>
                      <a:pt x="1035" y="1234"/>
                    </a:lnTo>
                    <a:cubicBezTo>
                      <a:pt x="1020" y="1257"/>
                      <a:pt x="966" y="1272"/>
                      <a:pt x="890" y="1272"/>
                    </a:cubicBezTo>
                    <a:cubicBezTo>
                      <a:pt x="775" y="1272"/>
                      <a:pt x="683" y="1264"/>
                      <a:pt x="629" y="1257"/>
                    </a:cubicBezTo>
                    <a:lnTo>
                      <a:pt x="537" y="1257"/>
                    </a:lnTo>
                    <a:cubicBezTo>
                      <a:pt x="415" y="1264"/>
                      <a:pt x="315" y="1264"/>
                      <a:pt x="246" y="1272"/>
                    </a:cubicBezTo>
                    <a:cubicBezTo>
                      <a:pt x="169" y="1280"/>
                      <a:pt x="116" y="1287"/>
                      <a:pt x="85" y="1303"/>
                    </a:cubicBezTo>
                    <a:cubicBezTo>
                      <a:pt x="47" y="1318"/>
                      <a:pt x="24" y="1341"/>
                      <a:pt x="16" y="1364"/>
                    </a:cubicBezTo>
                    <a:cubicBezTo>
                      <a:pt x="8" y="1387"/>
                      <a:pt x="1" y="1425"/>
                      <a:pt x="1" y="1464"/>
                    </a:cubicBezTo>
                    <a:cubicBezTo>
                      <a:pt x="1" y="1510"/>
                      <a:pt x="16" y="1563"/>
                      <a:pt x="39" y="1609"/>
                    </a:cubicBezTo>
                    <a:cubicBezTo>
                      <a:pt x="54" y="1655"/>
                      <a:pt x="100" y="1678"/>
                      <a:pt x="169" y="1678"/>
                    </a:cubicBezTo>
                    <a:cubicBezTo>
                      <a:pt x="246" y="1678"/>
                      <a:pt x="376" y="1678"/>
                      <a:pt x="552" y="1663"/>
                    </a:cubicBezTo>
                    <a:cubicBezTo>
                      <a:pt x="729" y="1655"/>
                      <a:pt x="874" y="1655"/>
                      <a:pt x="989" y="1655"/>
                    </a:cubicBezTo>
                    <a:cubicBezTo>
                      <a:pt x="1104" y="1647"/>
                      <a:pt x="1204" y="1647"/>
                      <a:pt x="1273" y="1647"/>
                    </a:cubicBezTo>
                    <a:cubicBezTo>
                      <a:pt x="1349" y="1647"/>
                      <a:pt x="1410" y="1640"/>
                      <a:pt x="1456" y="1632"/>
                    </a:cubicBezTo>
                    <a:cubicBezTo>
                      <a:pt x="1502" y="1632"/>
                      <a:pt x="1541" y="1617"/>
                      <a:pt x="1579" y="1609"/>
                    </a:cubicBezTo>
                    <a:cubicBezTo>
                      <a:pt x="1648" y="1533"/>
                      <a:pt x="1686" y="1456"/>
                      <a:pt x="1686" y="1379"/>
                    </a:cubicBezTo>
                    <a:cubicBezTo>
                      <a:pt x="1686" y="1280"/>
                      <a:pt x="1633" y="1226"/>
                      <a:pt x="1533" y="12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57" name="Google Shape;257;p23"/>
          <p:cNvGrpSpPr/>
          <p:nvPr/>
        </p:nvGrpSpPr>
        <p:grpSpPr>
          <a:xfrm>
            <a:off x="1268476" y="1118115"/>
            <a:ext cx="1833000" cy="2382900"/>
            <a:chOff x="1268476" y="1118115"/>
            <a:chExt cx="1833000" cy="2382900"/>
          </a:xfrm>
        </p:grpSpPr>
        <p:sp>
          <p:nvSpPr>
            <p:cNvPr id="258" name="Google Shape;258;p23"/>
            <p:cNvSpPr/>
            <p:nvPr/>
          </p:nvSpPr>
          <p:spPr>
            <a:xfrm rot="10475321" flipH="1">
              <a:off x="1370596" y="1189910"/>
              <a:ext cx="1628759" cy="2239310"/>
            </a:xfrm>
            <a:prstGeom prst="foldedCorner">
              <a:avLst>
                <a:gd name="adj" fmla="val 23996"/>
              </a:avLst>
            </a:prstGeom>
            <a:solidFill>
              <a:schemeClr val="accent4"/>
            </a:solidFill>
            <a:ln>
              <a:noFill/>
            </a:ln>
            <a:effectLst>
              <a:outerShdw dist="76200" dir="762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9" name="Google Shape;259;p23"/>
            <p:cNvGrpSpPr/>
            <p:nvPr/>
          </p:nvGrpSpPr>
          <p:grpSpPr>
            <a:xfrm rot="-325696">
              <a:off x="2424985" y="2505155"/>
              <a:ext cx="311744" cy="95933"/>
              <a:chOff x="1917175" y="3182375"/>
              <a:chExt cx="659750" cy="203025"/>
            </a:xfrm>
          </p:grpSpPr>
          <p:sp>
            <p:nvSpPr>
              <p:cNvPr id="260" name="Google Shape;260;p23"/>
              <p:cNvSpPr/>
              <p:nvPr/>
            </p:nvSpPr>
            <p:spPr>
              <a:xfrm>
                <a:off x="1917175" y="3200000"/>
                <a:ext cx="117875" cy="173600"/>
              </a:xfrm>
              <a:custGeom>
                <a:avLst/>
                <a:gdLst/>
                <a:ahLst/>
                <a:cxnLst/>
                <a:rect l="l" t="t" r="r" b="b"/>
                <a:pathLst>
                  <a:path w="4715" h="6944" extrusionOk="0">
                    <a:moveTo>
                      <a:pt x="4168" y="0"/>
                    </a:moveTo>
                    <a:cubicBezTo>
                      <a:pt x="4110" y="0"/>
                      <a:pt x="4010" y="91"/>
                      <a:pt x="3878" y="265"/>
                    </a:cubicBezTo>
                    <a:cubicBezTo>
                      <a:pt x="3737" y="439"/>
                      <a:pt x="3588" y="655"/>
                      <a:pt x="3422" y="903"/>
                    </a:cubicBezTo>
                    <a:lnTo>
                      <a:pt x="2933" y="1657"/>
                    </a:lnTo>
                    <a:cubicBezTo>
                      <a:pt x="2842" y="1781"/>
                      <a:pt x="2759" y="1897"/>
                      <a:pt x="2676" y="2013"/>
                    </a:cubicBezTo>
                    <a:cubicBezTo>
                      <a:pt x="2594" y="2138"/>
                      <a:pt x="2519" y="2254"/>
                      <a:pt x="2444" y="2378"/>
                    </a:cubicBezTo>
                    <a:cubicBezTo>
                      <a:pt x="2312" y="2179"/>
                      <a:pt x="2196" y="2063"/>
                      <a:pt x="2096" y="2013"/>
                    </a:cubicBezTo>
                    <a:cubicBezTo>
                      <a:pt x="2080" y="1964"/>
                      <a:pt x="2038" y="1906"/>
                      <a:pt x="1989" y="1839"/>
                    </a:cubicBezTo>
                    <a:cubicBezTo>
                      <a:pt x="1939" y="1781"/>
                      <a:pt x="1881" y="1715"/>
                      <a:pt x="1831" y="1641"/>
                    </a:cubicBezTo>
                    <a:cubicBezTo>
                      <a:pt x="1773" y="1574"/>
                      <a:pt x="1724" y="1508"/>
                      <a:pt x="1674" y="1450"/>
                    </a:cubicBezTo>
                    <a:cubicBezTo>
                      <a:pt x="1624" y="1392"/>
                      <a:pt x="1591" y="1342"/>
                      <a:pt x="1583" y="1309"/>
                    </a:cubicBezTo>
                    <a:lnTo>
                      <a:pt x="912" y="539"/>
                    </a:lnTo>
                    <a:cubicBezTo>
                      <a:pt x="870" y="522"/>
                      <a:pt x="837" y="514"/>
                      <a:pt x="820" y="514"/>
                    </a:cubicBezTo>
                    <a:cubicBezTo>
                      <a:pt x="638" y="514"/>
                      <a:pt x="506" y="688"/>
                      <a:pt x="423" y="1027"/>
                    </a:cubicBezTo>
                    <a:cubicBezTo>
                      <a:pt x="481" y="1193"/>
                      <a:pt x="597" y="1359"/>
                      <a:pt x="762" y="1533"/>
                    </a:cubicBezTo>
                    <a:cubicBezTo>
                      <a:pt x="945" y="1723"/>
                      <a:pt x="1094" y="1897"/>
                      <a:pt x="1218" y="2047"/>
                    </a:cubicBezTo>
                    <a:cubicBezTo>
                      <a:pt x="1342" y="2187"/>
                      <a:pt x="1450" y="2320"/>
                      <a:pt x="1541" y="2436"/>
                    </a:cubicBezTo>
                    <a:cubicBezTo>
                      <a:pt x="1641" y="2552"/>
                      <a:pt x="1724" y="2651"/>
                      <a:pt x="1790" y="2743"/>
                    </a:cubicBezTo>
                    <a:cubicBezTo>
                      <a:pt x="1856" y="2834"/>
                      <a:pt x="1922" y="2917"/>
                      <a:pt x="1997" y="2991"/>
                    </a:cubicBezTo>
                    <a:cubicBezTo>
                      <a:pt x="1906" y="3182"/>
                      <a:pt x="1798" y="3372"/>
                      <a:pt x="1682" y="3571"/>
                    </a:cubicBezTo>
                    <a:cubicBezTo>
                      <a:pt x="1558" y="3770"/>
                      <a:pt x="1434" y="3961"/>
                      <a:pt x="1309" y="4159"/>
                    </a:cubicBezTo>
                    <a:cubicBezTo>
                      <a:pt x="1185" y="4358"/>
                      <a:pt x="1061" y="4549"/>
                      <a:pt x="936" y="4731"/>
                    </a:cubicBezTo>
                    <a:cubicBezTo>
                      <a:pt x="812" y="4913"/>
                      <a:pt x="704" y="5087"/>
                      <a:pt x="605" y="5236"/>
                    </a:cubicBezTo>
                    <a:cubicBezTo>
                      <a:pt x="597" y="5245"/>
                      <a:pt x="564" y="5303"/>
                      <a:pt x="506" y="5410"/>
                    </a:cubicBezTo>
                    <a:cubicBezTo>
                      <a:pt x="448" y="5518"/>
                      <a:pt x="381" y="5642"/>
                      <a:pt x="315" y="5775"/>
                    </a:cubicBezTo>
                    <a:cubicBezTo>
                      <a:pt x="249" y="5916"/>
                      <a:pt x="182" y="6048"/>
                      <a:pt x="116" y="6181"/>
                    </a:cubicBezTo>
                    <a:cubicBezTo>
                      <a:pt x="50" y="6314"/>
                      <a:pt x="8" y="6405"/>
                      <a:pt x="0" y="6454"/>
                    </a:cubicBezTo>
                    <a:cubicBezTo>
                      <a:pt x="0" y="6620"/>
                      <a:pt x="33" y="6736"/>
                      <a:pt x="100" y="6819"/>
                    </a:cubicBezTo>
                    <a:cubicBezTo>
                      <a:pt x="166" y="6902"/>
                      <a:pt x="274" y="6943"/>
                      <a:pt x="431" y="6943"/>
                    </a:cubicBezTo>
                    <a:cubicBezTo>
                      <a:pt x="522" y="6943"/>
                      <a:pt x="597" y="6927"/>
                      <a:pt x="655" y="6894"/>
                    </a:cubicBezTo>
                    <a:cubicBezTo>
                      <a:pt x="746" y="6703"/>
                      <a:pt x="829" y="6529"/>
                      <a:pt x="903" y="6372"/>
                    </a:cubicBezTo>
                    <a:cubicBezTo>
                      <a:pt x="986" y="6214"/>
                      <a:pt x="1052" y="6065"/>
                      <a:pt x="1119" y="5916"/>
                    </a:cubicBezTo>
                    <a:lnTo>
                      <a:pt x="1674" y="4938"/>
                    </a:lnTo>
                    <a:cubicBezTo>
                      <a:pt x="1906" y="4681"/>
                      <a:pt x="2171" y="4250"/>
                      <a:pt x="2486" y="3646"/>
                    </a:cubicBezTo>
                    <a:cubicBezTo>
                      <a:pt x="2701" y="3969"/>
                      <a:pt x="2892" y="4259"/>
                      <a:pt x="3066" y="4507"/>
                    </a:cubicBezTo>
                    <a:cubicBezTo>
                      <a:pt x="3248" y="4756"/>
                      <a:pt x="3397" y="4971"/>
                      <a:pt x="3530" y="5162"/>
                    </a:cubicBezTo>
                    <a:cubicBezTo>
                      <a:pt x="3621" y="5336"/>
                      <a:pt x="3712" y="5510"/>
                      <a:pt x="3787" y="5676"/>
                    </a:cubicBezTo>
                    <a:cubicBezTo>
                      <a:pt x="3870" y="5850"/>
                      <a:pt x="3944" y="5990"/>
                      <a:pt x="4010" y="6123"/>
                    </a:cubicBezTo>
                    <a:cubicBezTo>
                      <a:pt x="4077" y="6247"/>
                      <a:pt x="4143" y="6355"/>
                      <a:pt x="4209" y="6430"/>
                    </a:cubicBezTo>
                    <a:cubicBezTo>
                      <a:pt x="4276" y="6504"/>
                      <a:pt x="4342" y="6546"/>
                      <a:pt x="4400" y="6546"/>
                    </a:cubicBezTo>
                    <a:cubicBezTo>
                      <a:pt x="4491" y="6546"/>
                      <a:pt x="4565" y="6496"/>
                      <a:pt x="4623" y="6396"/>
                    </a:cubicBezTo>
                    <a:cubicBezTo>
                      <a:pt x="4690" y="6297"/>
                      <a:pt x="4715" y="6181"/>
                      <a:pt x="4715" y="6032"/>
                    </a:cubicBezTo>
                    <a:cubicBezTo>
                      <a:pt x="4715" y="6015"/>
                      <a:pt x="4715" y="5999"/>
                      <a:pt x="4706" y="5974"/>
                    </a:cubicBezTo>
                    <a:cubicBezTo>
                      <a:pt x="4706" y="5949"/>
                      <a:pt x="4706" y="5932"/>
                      <a:pt x="4706" y="5916"/>
                    </a:cubicBezTo>
                    <a:cubicBezTo>
                      <a:pt x="4549" y="5584"/>
                      <a:pt x="4408" y="5311"/>
                      <a:pt x="4284" y="5096"/>
                    </a:cubicBezTo>
                    <a:cubicBezTo>
                      <a:pt x="4160" y="4872"/>
                      <a:pt x="4052" y="4690"/>
                      <a:pt x="3944" y="4549"/>
                    </a:cubicBezTo>
                    <a:cubicBezTo>
                      <a:pt x="3836" y="4400"/>
                      <a:pt x="3754" y="4275"/>
                      <a:pt x="3679" y="4168"/>
                    </a:cubicBezTo>
                    <a:cubicBezTo>
                      <a:pt x="3604" y="4060"/>
                      <a:pt x="3538" y="3952"/>
                      <a:pt x="3480" y="3836"/>
                    </a:cubicBezTo>
                    <a:lnTo>
                      <a:pt x="2892" y="2983"/>
                    </a:lnTo>
                    <a:cubicBezTo>
                      <a:pt x="2900" y="2975"/>
                      <a:pt x="2942" y="2908"/>
                      <a:pt x="3016" y="2784"/>
                    </a:cubicBezTo>
                    <a:cubicBezTo>
                      <a:pt x="3099" y="2668"/>
                      <a:pt x="3182" y="2535"/>
                      <a:pt x="3265" y="2403"/>
                    </a:cubicBezTo>
                    <a:cubicBezTo>
                      <a:pt x="3356" y="2262"/>
                      <a:pt x="3439" y="2138"/>
                      <a:pt x="3513" y="2013"/>
                    </a:cubicBezTo>
                    <a:cubicBezTo>
                      <a:pt x="3596" y="1897"/>
                      <a:pt x="3638" y="1831"/>
                      <a:pt x="3654" y="1823"/>
                    </a:cubicBezTo>
                    <a:cubicBezTo>
                      <a:pt x="3828" y="1583"/>
                      <a:pt x="3969" y="1384"/>
                      <a:pt x="4085" y="1218"/>
                    </a:cubicBezTo>
                    <a:cubicBezTo>
                      <a:pt x="4193" y="1044"/>
                      <a:pt x="4276" y="911"/>
                      <a:pt x="4342" y="804"/>
                    </a:cubicBezTo>
                    <a:cubicBezTo>
                      <a:pt x="4408" y="696"/>
                      <a:pt x="4458" y="613"/>
                      <a:pt x="4483" y="547"/>
                    </a:cubicBezTo>
                    <a:cubicBezTo>
                      <a:pt x="4507" y="481"/>
                      <a:pt x="4524" y="439"/>
                      <a:pt x="4524" y="414"/>
                    </a:cubicBezTo>
                    <a:cubicBezTo>
                      <a:pt x="4524" y="315"/>
                      <a:pt x="4483" y="224"/>
                      <a:pt x="4400" y="133"/>
                    </a:cubicBezTo>
                    <a:cubicBezTo>
                      <a:pt x="4325" y="50"/>
                      <a:pt x="4251" y="0"/>
                      <a:pt x="4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3"/>
              <p:cNvSpPr/>
              <p:nvPr/>
            </p:nvSpPr>
            <p:spPr>
              <a:xfrm>
                <a:off x="2074175" y="3208075"/>
                <a:ext cx="96750" cy="124500"/>
              </a:xfrm>
              <a:custGeom>
                <a:avLst/>
                <a:gdLst/>
                <a:ahLst/>
                <a:cxnLst/>
                <a:rect l="l" t="t" r="r" b="b"/>
                <a:pathLst>
                  <a:path w="3870" h="4980" extrusionOk="0">
                    <a:moveTo>
                      <a:pt x="1915" y="0"/>
                    </a:moveTo>
                    <a:cubicBezTo>
                      <a:pt x="1716" y="0"/>
                      <a:pt x="1600" y="133"/>
                      <a:pt x="1567" y="406"/>
                    </a:cubicBezTo>
                    <a:cubicBezTo>
                      <a:pt x="1616" y="754"/>
                      <a:pt x="1641" y="1036"/>
                      <a:pt x="1641" y="1243"/>
                    </a:cubicBezTo>
                    <a:cubicBezTo>
                      <a:pt x="1616" y="1284"/>
                      <a:pt x="1608" y="1384"/>
                      <a:pt x="1608" y="1550"/>
                    </a:cubicBezTo>
                    <a:cubicBezTo>
                      <a:pt x="1608" y="1616"/>
                      <a:pt x="1608" y="1699"/>
                      <a:pt x="1616" y="1790"/>
                    </a:cubicBezTo>
                    <a:cubicBezTo>
                      <a:pt x="1616" y="1873"/>
                      <a:pt x="1625" y="1980"/>
                      <a:pt x="1633" y="2105"/>
                    </a:cubicBezTo>
                    <a:cubicBezTo>
                      <a:pt x="1542" y="2113"/>
                      <a:pt x="1467" y="2113"/>
                      <a:pt x="1384" y="2121"/>
                    </a:cubicBezTo>
                    <a:cubicBezTo>
                      <a:pt x="1310" y="2121"/>
                      <a:pt x="1235" y="2130"/>
                      <a:pt x="1161" y="2130"/>
                    </a:cubicBezTo>
                    <a:cubicBezTo>
                      <a:pt x="1078" y="2130"/>
                      <a:pt x="970" y="2121"/>
                      <a:pt x="846" y="2105"/>
                    </a:cubicBezTo>
                    <a:cubicBezTo>
                      <a:pt x="721" y="2096"/>
                      <a:pt x="531" y="2088"/>
                      <a:pt x="274" y="2088"/>
                    </a:cubicBezTo>
                    <a:cubicBezTo>
                      <a:pt x="92" y="2088"/>
                      <a:pt x="1" y="2204"/>
                      <a:pt x="1" y="2444"/>
                    </a:cubicBezTo>
                    <a:cubicBezTo>
                      <a:pt x="1" y="2710"/>
                      <a:pt x="125" y="2859"/>
                      <a:pt x="365" y="2892"/>
                    </a:cubicBezTo>
                    <a:cubicBezTo>
                      <a:pt x="523" y="2867"/>
                      <a:pt x="763" y="2859"/>
                      <a:pt x="1061" y="2859"/>
                    </a:cubicBezTo>
                    <a:lnTo>
                      <a:pt x="1335" y="2859"/>
                    </a:lnTo>
                    <a:cubicBezTo>
                      <a:pt x="1426" y="2859"/>
                      <a:pt x="1525" y="2859"/>
                      <a:pt x="1641" y="2867"/>
                    </a:cubicBezTo>
                    <a:cubicBezTo>
                      <a:pt x="1641" y="2875"/>
                      <a:pt x="1633" y="2942"/>
                      <a:pt x="1625" y="3049"/>
                    </a:cubicBezTo>
                    <a:cubicBezTo>
                      <a:pt x="1616" y="3157"/>
                      <a:pt x="1608" y="3290"/>
                      <a:pt x="1608" y="3447"/>
                    </a:cubicBezTo>
                    <a:cubicBezTo>
                      <a:pt x="1608" y="3522"/>
                      <a:pt x="1616" y="3580"/>
                      <a:pt x="1616" y="3604"/>
                    </a:cubicBezTo>
                    <a:cubicBezTo>
                      <a:pt x="1591" y="3811"/>
                      <a:pt x="1575" y="3985"/>
                      <a:pt x="1567" y="4151"/>
                    </a:cubicBezTo>
                    <a:cubicBezTo>
                      <a:pt x="1558" y="4309"/>
                      <a:pt x="1550" y="4441"/>
                      <a:pt x="1550" y="4549"/>
                    </a:cubicBezTo>
                    <a:cubicBezTo>
                      <a:pt x="1550" y="4739"/>
                      <a:pt x="1583" y="4855"/>
                      <a:pt x="1658" y="4905"/>
                    </a:cubicBezTo>
                    <a:cubicBezTo>
                      <a:pt x="1724" y="4955"/>
                      <a:pt x="1799" y="4980"/>
                      <a:pt x="1890" y="4980"/>
                    </a:cubicBezTo>
                    <a:cubicBezTo>
                      <a:pt x="2006" y="4980"/>
                      <a:pt x="2097" y="4922"/>
                      <a:pt x="2147" y="4814"/>
                    </a:cubicBezTo>
                    <a:cubicBezTo>
                      <a:pt x="2196" y="4706"/>
                      <a:pt x="2229" y="4565"/>
                      <a:pt x="2246" y="4383"/>
                    </a:cubicBezTo>
                    <a:cubicBezTo>
                      <a:pt x="2263" y="4193"/>
                      <a:pt x="2271" y="3977"/>
                      <a:pt x="2271" y="3729"/>
                    </a:cubicBezTo>
                    <a:cubicBezTo>
                      <a:pt x="2263" y="3480"/>
                      <a:pt x="2263" y="3215"/>
                      <a:pt x="2263" y="2933"/>
                    </a:cubicBezTo>
                    <a:lnTo>
                      <a:pt x="2263" y="2933"/>
                    </a:lnTo>
                    <a:cubicBezTo>
                      <a:pt x="2279" y="2942"/>
                      <a:pt x="2304" y="2950"/>
                      <a:pt x="2329" y="2950"/>
                    </a:cubicBezTo>
                    <a:lnTo>
                      <a:pt x="2412" y="2950"/>
                    </a:lnTo>
                    <a:cubicBezTo>
                      <a:pt x="2536" y="2950"/>
                      <a:pt x="2644" y="2942"/>
                      <a:pt x="2727" y="2933"/>
                    </a:cubicBezTo>
                    <a:cubicBezTo>
                      <a:pt x="2818" y="2925"/>
                      <a:pt x="2859" y="2925"/>
                      <a:pt x="2867" y="2925"/>
                    </a:cubicBezTo>
                    <a:cubicBezTo>
                      <a:pt x="2859" y="2929"/>
                      <a:pt x="2865" y="2931"/>
                      <a:pt x="2885" y="2931"/>
                    </a:cubicBezTo>
                    <a:cubicBezTo>
                      <a:pt x="2905" y="2931"/>
                      <a:pt x="2938" y="2929"/>
                      <a:pt x="2983" y="2925"/>
                    </a:cubicBezTo>
                    <a:cubicBezTo>
                      <a:pt x="3066" y="2917"/>
                      <a:pt x="3166" y="2900"/>
                      <a:pt x="3290" y="2875"/>
                    </a:cubicBezTo>
                    <a:cubicBezTo>
                      <a:pt x="3406" y="2842"/>
                      <a:pt x="3514" y="2809"/>
                      <a:pt x="3630" y="2776"/>
                    </a:cubicBezTo>
                    <a:cubicBezTo>
                      <a:pt x="3737" y="2734"/>
                      <a:pt x="3812" y="2693"/>
                      <a:pt x="3845" y="2643"/>
                    </a:cubicBezTo>
                    <a:cubicBezTo>
                      <a:pt x="3862" y="2585"/>
                      <a:pt x="3870" y="2511"/>
                      <a:pt x="3870" y="2420"/>
                    </a:cubicBezTo>
                    <a:cubicBezTo>
                      <a:pt x="3870" y="2188"/>
                      <a:pt x="3787" y="2055"/>
                      <a:pt x="3613" y="2022"/>
                    </a:cubicBezTo>
                    <a:cubicBezTo>
                      <a:pt x="3617" y="2018"/>
                      <a:pt x="3615" y="2016"/>
                      <a:pt x="3609" y="2016"/>
                    </a:cubicBezTo>
                    <a:cubicBezTo>
                      <a:pt x="3603" y="2016"/>
                      <a:pt x="3592" y="2018"/>
                      <a:pt x="3580" y="2022"/>
                    </a:cubicBezTo>
                    <a:cubicBezTo>
                      <a:pt x="3547" y="2030"/>
                      <a:pt x="3497" y="2047"/>
                      <a:pt x="3439" y="2055"/>
                    </a:cubicBezTo>
                    <a:cubicBezTo>
                      <a:pt x="3373" y="2072"/>
                      <a:pt x="3307" y="2080"/>
                      <a:pt x="3224" y="2088"/>
                    </a:cubicBezTo>
                    <a:cubicBezTo>
                      <a:pt x="3149" y="2096"/>
                      <a:pt x="3066" y="2105"/>
                      <a:pt x="2983" y="2105"/>
                    </a:cubicBezTo>
                    <a:cubicBezTo>
                      <a:pt x="2925" y="2105"/>
                      <a:pt x="2884" y="2096"/>
                      <a:pt x="2859" y="2080"/>
                    </a:cubicBezTo>
                    <a:cubicBezTo>
                      <a:pt x="2727" y="2088"/>
                      <a:pt x="2619" y="2105"/>
                      <a:pt x="2528" y="2113"/>
                    </a:cubicBezTo>
                    <a:cubicBezTo>
                      <a:pt x="2437" y="2121"/>
                      <a:pt x="2354" y="2130"/>
                      <a:pt x="2287" y="2138"/>
                    </a:cubicBezTo>
                    <a:lnTo>
                      <a:pt x="2287" y="1674"/>
                    </a:lnTo>
                    <a:cubicBezTo>
                      <a:pt x="2279" y="1367"/>
                      <a:pt x="2271" y="1110"/>
                      <a:pt x="2263" y="895"/>
                    </a:cubicBezTo>
                    <a:cubicBezTo>
                      <a:pt x="2254" y="680"/>
                      <a:pt x="2246" y="506"/>
                      <a:pt x="2221" y="373"/>
                    </a:cubicBezTo>
                    <a:cubicBezTo>
                      <a:pt x="2205" y="240"/>
                      <a:pt x="2171" y="149"/>
                      <a:pt x="2122" y="83"/>
                    </a:cubicBezTo>
                    <a:cubicBezTo>
                      <a:pt x="2080" y="25"/>
                      <a:pt x="2006" y="0"/>
                      <a:pt x="1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3"/>
              <p:cNvSpPr/>
              <p:nvPr/>
            </p:nvSpPr>
            <p:spPr>
              <a:xfrm>
                <a:off x="2205500" y="3184650"/>
                <a:ext cx="109400" cy="183775"/>
              </a:xfrm>
              <a:custGeom>
                <a:avLst/>
                <a:gdLst/>
                <a:ahLst/>
                <a:cxnLst/>
                <a:rect l="l" t="t" r="r" b="b"/>
                <a:pathLst>
                  <a:path w="4376" h="7351" extrusionOk="0">
                    <a:moveTo>
                      <a:pt x="3994" y="1"/>
                    </a:moveTo>
                    <a:cubicBezTo>
                      <a:pt x="3870" y="84"/>
                      <a:pt x="3746" y="258"/>
                      <a:pt x="3605" y="515"/>
                    </a:cubicBezTo>
                    <a:lnTo>
                      <a:pt x="3257" y="1177"/>
                    </a:lnTo>
                    <a:cubicBezTo>
                      <a:pt x="3199" y="1227"/>
                      <a:pt x="3141" y="1302"/>
                      <a:pt x="3083" y="1393"/>
                    </a:cubicBezTo>
                    <a:cubicBezTo>
                      <a:pt x="3025" y="1476"/>
                      <a:pt x="2975" y="1567"/>
                      <a:pt x="2934" y="1658"/>
                    </a:cubicBezTo>
                    <a:cubicBezTo>
                      <a:pt x="2884" y="1749"/>
                      <a:pt x="2843" y="1824"/>
                      <a:pt x="2809" y="1898"/>
                    </a:cubicBezTo>
                    <a:cubicBezTo>
                      <a:pt x="2776" y="1965"/>
                      <a:pt x="2751" y="2006"/>
                      <a:pt x="2727" y="2023"/>
                    </a:cubicBezTo>
                    <a:cubicBezTo>
                      <a:pt x="2702" y="2047"/>
                      <a:pt x="2652" y="2105"/>
                      <a:pt x="2569" y="2188"/>
                    </a:cubicBezTo>
                    <a:cubicBezTo>
                      <a:pt x="2486" y="2279"/>
                      <a:pt x="2403" y="2362"/>
                      <a:pt x="2312" y="2462"/>
                    </a:cubicBezTo>
                    <a:cubicBezTo>
                      <a:pt x="2229" y="2553"/>
                      <a:pt x="2147" y="2644"/>
                      <a:pt x="2072" y="2719"/>
                    </a:cubicBezTo>
                    <a:cubicBezTo>
                      <a:pt x="2006" y="2793"/>
                      <a:pt x="1956" y="2835"/>
                      <a:pt x="1939" y="2843"/>
                    </a:cubicBezTo>
                    <a:cubicBezTo>
                      <a:pt x="1915" y="2835"/>
                      <a:pt x="1857" y="2785"/>
                      <a:pt x="1782" y="2677"/>
                    </a:cubicBezTo>
                    <a:cubicBezTo>
                      <a:pt x="1699" y="2578"/>
                      <a:pt x="1616" y="2470"/>
                      <a:pt x="1525" y="2354"/>
                    </a:cubicBezTo>
                    <a:cubicBezTo>
                      <a:pt x="1434" y="2238"/>
                      <a:pt x="1359" y="2130"/>
                      <a:pt x="1285" y="2023"/>
                    </a:cubicBezTo>
                    <a:cubicBezTo>
                      <a:pt x="1210" y="1923"/>
                      <a:pt x="1161" y="1865"/>
                      <a:pt x="1144" y="1849"/>
                    </a:cubicBezTo>
                    <a:cubicBezTo>
                      <a:pt x="962" y="1484"/>
                      <a:pt x="821" y="1194"/>
                      <a:pt x="705" y="962"/>
                    </a:cubicBezTo>
                    <a:cubicBezTo>
                      <a:pt x="589" y="738"/>
                      <a:pt x="465" y="622"/>
                      <a:pt x="340" y="622"/>
                    </a:cubicBezTo>
                    <a:cubicBezTo>
                      <a:pt x="249" y="622"/>
                      <a:pt x="175" y="680"/>
                      <a:pt x="100" y="788"/>
                    </a:cubicBezTo>
                    <a:cubicBezTo>
                      <a:pt x="34" y="896"/>
                      <a:pt x="1" y="995"/>
                      <a:pt x="1" y="1086"/>
                    </a:cubicBezTo>
                    <a:cubicBezTo>
                      <a:pt x="1" y="1136"/>
                      <a:pt x="34" y="1219"/>
                      <a:pt x="92" y="1318"/>
                    </a:cubicBezTo>
                    <a:cubicBezTo>
                      <a:pt x="150" y="1418"/>
                      <a:pt x="216" y="1534"/>
                      <a:pt x="291" y="1650"/>
                    </a:cubicBezTo>
                    <a:cubicBezTo>
                      <a:pt x="365" y="1774"/>
                      <a:pt x="440" y="1898"/>
                      <a:pt x="506" y="2023"/>
                    </a:cubicBezTo>
                    <a:cubicBezTo>
                      <a:pt x="581" y="2155"/>
                      <a:pt x="630" y="2271"/>
                      <a:pt x="663" y="2371"/>
                    </a:cubicBezTo>
                    <a:cubicBezTo>
                      <a:pt x="887" y="2694"/>
                      <a:pt x="1078" y="2975"/>
                      <a:pt x="1235" y="3216"/>
                    </a:cubicBezTo>
                    <a:cubicBezTo>
                      <a:pt x="1393" y="3448"/>
                      <a:pt x="1525" y="3638"/>
                      <a:pt x="1641" y="3779"/>
                    </a:cubicBezTo>
                    <a:lnTo>
                      <a:pt x="1641" y="3986"/>
                    </a:lnTo>
                    <a:cubicBezTo>
                      <a:pt x="1641" y="4359"/>
                      <a:pt x="1658" y="4889"/>
                      <a:pt x="1699" y="5577"/>
                    </a:cubicBezTo>
                    <a:cubicBezTo>
                      <a:pt x="1691" y="5627"/>
                      <a:pt x="1683" y="5676"/>
                      <a:pt x="1683" y="5734"/>
                    </a:cubicBezTo>
                    <a:cubicBezTo>
                      <a:pt x="1674" y="5792"/>
                      <a:pt x="1674" y="5859"/>
                      <a:pt x="1674" y="5925"/>
                    </a:cubicBezTo>
                    <a:cubicBezTo>
                      <a:pt x="1674" y="6116"/>
                      <a:pt x="1683" y="6290"/>
                      <a:pt x="1691" y="6464"/>
                    </a:cubicBezTo>
                    <a:cubicBezTo>
                      <a:pt x="1699" y="6638"/>
                      <a:pt x="1716" y="6787"/>
                      <a:pt x="1741" y="6919"/>
                    </a:cubicBezTo>
                    <a:cubicBezTo>
                      <a:pt x="1774" y="7052"/>
                      <a:pt x="1807" y="7160"/>
                      <a:pt x="1865" y="7234"/>
                    </a:cubicBezTo>
                    <a:cubicBezTo>
                      <a:pt x="1915" y="7317"/>
                      <a:pt x="1981" y="7350"/>
                      <a:pt x="2072" y="7350"/>
                    </a:cubicBezTo>
                    <a:cubicBezTo>
                      <a:pt x="2254" y="7350"/>
                      <a:pt x="2354" y="7267"/>
                      <a:pt x="2379" y="7110"/>
                    </a:cubicBezTo>
                    <a:cubicBezTo>
                      <a:pt x="2362" y="6903"/>
                      <a:pt x="2354" y="6704"/>
                      <a:pt x="2345" y="6522"/>
                    </a:cubicBezTo>
                    <a:cubicBezTo>
                      <a:pt x="2345" y="6331"/>
                      <a:pt x="2337" y="6149"/>
                      <a:pt x="2329" y="5975"/>
                    </a:cubicBezTo>
                    <a:lnTo>
                      <a:pt x="2329" y="5900"/>
                    </a:lnTo>
                    <a:cubicBezTo>
                      <a:pt x="2329" y="5850"/>
                      <a:pt x="2329" y="5776"/>
                      <a:pt x="2321" y="5668"/>
                    </a:cubicBezTo>
                    <a:cubicBezTo>
                      <a:pt x="2312" y="5569"/>
                      <a:pt x="2304" y="5461"/>
                      <a:pt x="2296" y="5353"/>
                    </a:cubicBezTo>
                    <a:cubicBezTo>
                      <a:pt x="2287" y="5237"/>
                      <a:pt x="2279" y="5130"/>
                      <a:pt x="2271" y="5022"/>
                    </a:cubicBezTo>
                    <a:cubicBezTo>
                      <a:pt x="2263" y="4914"/>
                      <a:pt x="2263" y="4831"/>
                      <a:pt x="2263" y="4757"/>
                    </a:cubicBezTo>
                    <a:cubicBezTo>
                      <a:pt x="2263" y="4500"/>
                      <a:pt x="2263" y="4276"/>
                      <a:pt x="2271" y="4077"/>
                    </a:cubicBezTo>
                    <a:cubicBezTo>
                      <a:pt x="2279" y="3879"/>
                      <a:pt x="2279" y="3713"/>
                      <a:pt x="2279" y="3580"/>
                    </a:cubicBezTo>
                    <a:cubicBezTo>
                      <a:pt x="2420" y="3423"/>
                      <a:pt x="2528" y="3290"/>
                      <a:pt x="2619" y="3191"/>
                    </a:cubicBezTo>
                    <a:cubicBezTo>
                      <a:pt x="2710" y="3083"/>
                      <a:pt x="2801" y="2975"/>
                      <a:pt x="2892" y="2868"/>
                    </a:cubicBezTo>
                    <a:cubicBezTo>
                      <a:pt x="2975" y="2760"/>
                      <a:pt x="3066" y="2644"/>
                      <a:pt x="3157" y="2511"/>
                    </a:cubicBezTo>
                    <a:cubicBezTo>
                      <a:pt x="3249" y="2387"/>
                      <a:pt x="3365" y="2230"/>
                      <a:pt x="3497" y="2039"/>
                    </a:cubicBezTo>
                    <a:cubicBezTo>
                      <a:pt x="3671" y="1791"/>
                      <a:pt x="3812" y="1600"/>
                      <a:pt x="3903" y="1476"/>
                    </a:cubicBezTo>
                    <a:cubicBezTo>
                      <a:pt x="3994" y="1351"/>
                      <a:pt x="4069" y="1252"/>
                      <a:pt x="4127" y="1161"/>
                    </a:cubicBezTo>
                    <a:cubicBezTo>
                      <a:pt x="4185" y="1078"/>
                      <a:pt x="4226" y="1003"/>
                      <a:pt x="4259" y="929"/>
                    </a:cubicBezTo>
                    <a:cubicBezTo>
                      <a:pt x="4292" y="854"/>
                      <a:pt x="4326" y="747"/>
                      <a:pt x="4375" y="597"/>
                    </a:cubicBezTo>
                    <a:lnTo>
                      <a:pt x="4375" y="573"/>
                    </a:lnTo>
                    <a:cubicBezTo>
                      <a:pt x="4375" y="523"/>
                      <a:pt x="4359" y="465"/>
                      <a:pt x="4334" y="399"/>
                    </a:cubicBezTo>
                    <a:cubicBezTo>
                      <a:pt x="4301" y="341"/>
                      <a:pt x="4268" y="283"/>
                      <a:pt x="4226" y="225"/>
                    </a:cubicBezTo>
                    <a:cubicBezTo>
                      <a:pt x="4185" y="175"/>
                      <a:pt x="4143" y="133"/>
                      <a:pt x="4102" y="84"/>
                    </a:cubicBezTo>
                    <a:cubicBezTo>
                      <a:pt x="4052" y="42"/>
                      <a:pt x="4019" y="17"/>
                      <a:pt x="3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23"/>
              <p:cNvSpPr/>
              <p:nvPr/>
            </p:nvSpPr>
            <p:spPr>
              <a:xfrm>
                <a:off x="2349475" y="3227550"/>
                <a:ext cx="87000" cy="87000"/>
              </a:xfrm>
              <a:custGeom>
                <a:avLst/>
                <a:gdLst/>
                <a:ahLst/>
                <a:cxnLst/>
                <a:rect l="l" t="t" r="r" b="b"/>
                <a:pathLst>
                  <a:path w="3480" h="3480" extrusionOk="0">
                    <a:moveTo>
                      <a:pt x="2279" y="0"/>
                    </a:moveTo>
                    <a:cubicBezTo>
                      <a:pt x="1856" y="25"/>
                      <a:pt x="1533" y="41"/>
                      <a:pt x="1293" y="41"/>
                    </a:cubicBezTo>
                    <a:cubicBezTo>
                      <a:pt x="1251" y="41"/>
                      <a:pt x="1210" y="41"/>
                      <a:pt x="1177" y="33"/>
                    </a:cubicBezTo>
                    <a:cubicBezTo>
                      <a:pt x="1135" y="33"/>
                      <a:pt x="1102" y="25"/>
                      <a:pt x="1069" y="25"/>
                    </a:cubicBezTo>
                    <a:cubicBezTo>
                      <a:pt x="845" y="33"/>
                      <a:pt x="663" y="50"/>
                      <a:pt x="530" y="75"/>
                    </a:cubicBezTo>
                    <a:cubicBezTo>
                      <a:pt x="398" y="91"/>
                      <a:pt x="298" y="124"/>
                      <a:pt x="224" y="166"/>
                    </a:cubicBezTo>
                    <a:cubicBezTo>
                      <a:pt x="149" y="207"/>
                      <a:pt x="108" y="265"/>
                      <a:pt x="83" y="331"/>
                    </a:cubicBezTo>
                    <a:cubicBezTo>
                      <a:pt x="58" y="406"/>
                      <a:pt x="50" y="481"/>
                      <a:pt x="50" y="580"/>
                    </a:cubicBezTo>
                    <a:cubicBezTo>
                      <a:pt x="50" y="820"/>
                      <a:pt x="166" y="953"/>
                      <a:pt x="398" y="978"/>
                    </a:cubicBezTo>
                    <a:cubicBezTo>
                      <a:pt x="621" y="961"/>
                      <a:pt x="812" y="945"/>
                      <a:pt x="969" y="920"/>
                    </a:cubicBezTo>
                    <a:cubicBezTo>
                      <a:pt x="1127" y="911"/>
                      <a:pt x="1259" y="895"/>
                      <a:pt x="1375" y="887"/>
                    </a:cubicBezTo>
                    <a:cubicBezTo>
                      <a:pt x="1409" y="837"/>
                      <a:pt x="1500" y="812"/>
                      <a:pt x="1649" y="812"/>
                    </a:cubicBezTo>
                    <a:cubicBezTo>
                      <a:pt x="1889" y="812"/>
                      <a:pt x="2071" y="820"/>
                      <a:pt x="2204" y="829"/>
                    </a:cubicBezTo>
                    <a:cubicBezTo>
                      <a:pt x="2337" y="845"/>
                      <a:pt x="2444" y="853"/>
                      <a:pt x="2527" y="870"/>
                    </a:cubicBezTo>
                    <a:cubicBezTo>
                      <a:pt x="2610" y="878"/>
                      <a:pt x="2685" y="895"/>
                      <a:pt x="2751" y="895"/>
                    </a:cubicBezTo>
                    <a:cubicBezTo>
                      <a:pt x="2817" y="903"/>
                      <a:pt x="2908" y="911"/>
                      <a:pt x="3016" y="911"/>
                    </a:cubicBezTo>
                    <a:cubicBezTo>
                      <a:pt x="3099" y="911"/>
                      <a:pt x="3173" y="895"/>
                      <a:pt x="3240" y="870"/>
                    </a:cubicBezTo>
                    <a:lnTo>
                      <a:pt x="3248" y="870"/>
                    </a:lnTo>
                    <a:cubicBezTo>
                      <a:pt x="3314" y="762"/>
                      <a:pt x="3347" y="646"/>
                      <a:pt x="3347" y="539"/>
                    </a:cubicBezTo>
                    <a:cubicBezTo>
                      <a:pt x="3347" y="373"/>
                      <a:pt x="3289" y="232"/>
                      <a:pt x="3165" y="99"/>
                    </a:cubicBezTo>
                    <a:cubicBezTo>
                      <a:pt x="2999" y="75"/>
                      <a:pt x="2842" y="58"/>
                      <a:pt x="2693" y="41"/>
                    </a:cubicBezTo>
                    <a:cubicBezTo>
                      <a:pt x="2544" y="25"/>
                      <a:pt x="2411" y="8"/>
                      <a:pt x="2279" y="0"/>
                    </a:cubicBezTo>
                    <a:close/>
                    <a:moveTo>
                      <a:pt x="3157" y="2519"/>
                    </a:moveTo>
                    <a:lnTo>
                      <a:pt x="2138" y="2552"/>
                    </a:lnTo>
                    <a:cubicBezTo>
                      <a:pt x="2096" y="2610"/>
                      <a:pt x="1997" y="2635"/>
                      <a:pt x="1831" y="2635"/>
                    </a:cubicBezTo>
                    <a:cubicBezTo>
                      <a:pt x="1591" y="2635"/>
                      <a:pt x="1409" y="2627"/>
                      <a:pt x="1293" y="2610"/>
                    </a:cubicBezTo>
                    <a:cubicBezTo>
                      <a:pt x="1230" y="2606"/>
                      <a:pt x="1185" y="2604"/>
                      <a:pt x="1155" y="2604"/>
                    </a:cubicBezTo>
                    <a:cubicBezTo>
                      <a:pt x="1125" y="2604"/>
                      <a:pt x="1110" y="2606"/>
                      <a:pt x="1110" y="2610"/>
                    </a:cubicBezTo>
                    <a:cubicBezTo>
                      <a:pt x="853" y="2618"/>
                      <a:pt x="646" y="2627"/>
                      <a:pt x="497" y="2635"/>
                    </a:cubicBezTo>
                    <a:cubicBezTo>
                      <a:pt x="348" y="2651"/>
                      <a:pt x="240" y="2676"/>
                      <a:pt x="166" y="2701"/>
                    </a:cubicBezTo>
                    <a:cubicBezTo>
                      <a:pt x="91" y="2734"/>
                      <a:pt x="50" y="2776"/>
                      <a:pt x="33" y="2825"/>
                    </a:cubicBezTo>
                    <a:cubicBezTo>
                      <a:pt x="8" y="2875"/>
                      <a:pt x="0" y="2941"/>
                      <a:pt x="0" y="3032"/>
                    </a:cubicBezTo>
                    <a:cubicBezTo>
                      <a:pt x="0" y="3132"/>
                      <a:pt x="25" y="3231"/>
                      <a:pt x="66" y="3331"/>
                    </a:cubicBezTo>
                    <a:cubicBezTo>
                      <a:pt x="116" y="3430"/>
                      <a:pt x="207" y="3480"/>
                      <a:pt x="348" y="3480"/>
                    </a:cubicBezTo>
                    <a:cubicBezTo>
                      <a:pt x="505" y="3480"/>
                      <a:pt x="771" y="3463"/>
                      <a:pt x="1127" y="3438"/>
                    </a:cubicBezTo>
                    <a:cubicBezTo>
                      <a:pt x="1500" y="3430"/>
                      <a:pt x="1806" y="3422"/>
                      <a:pt x="2038" y="3422"/>
                    </a:cubicBezTo>
                    <a:cubicBezTo>
                      <a:pt x="2279" y="3414"/>
                      <a:pt x="2469" y="3414"/>
                      <a:pt x="2627" y="3405"/>
                    </a:cubicBezTo>
                    <a:cubicBezTo>
                      <a:pt x="2776" y="3405"/>
                      <a:pt x="2900" y="3397"/>
                      <a:pt x="2991" y="3380"/>
                    </a:cubicBezTo>
                    <a:cubicBezTo>
                      <a:pt x="3090" y="3372"/>
                      <a:pt x="3173" y="3347"/>
                      <a:pt x="3256" y="3322"/>
                    </a:cubicBezTo>
                    <a:cubicBezTo>
                      <a:pt x="3405" y="3173"/>
                      <a:pt x="3480" y="3016"/>
                      <a:pt x="3480" y="2850"/>
                    </a:cubicBezTo>
                    <a:cubicBezTo>
                      <a:pt x="3480" y="2651"/>
                      <a:pt x="3372" y="2544"/>
                      <a:pt x="3157" y="25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23"/>
              <p:cNvSpPr/>
              <p:nvPr/>
            </p:nvSpPr>
            <p:spPr>
              <a:xfrm>
                <a:off x="2479125" y="3182375"/>
                <a:ext cx="97800" cy="203025"/>
              </a:xfrm>
              <a:custGeom>
                <a:avLst/>
                <a:gdLst/>
                <a:ahLst/>
                <a:cxnLst/>
                <a:rect l="l" t="t" r="r" b="b"/>
                <a:pathLst>
                  <a:path w="3912" h="8121" extrusionOk="0">
                    <a:moveTo>
                      <a:pt x="1882" y="1"/>
                    </a:moveTo>
                    <a:cubicBezTo>
                      <a:pt x="1749" y="1"/>
                      <a:pt x="1625" y="9"/>
                      <a:pt x="1509" y="26"/>
                    </a:cubicBezTo>
                    <a:cubicBezTo>
                      <a:pt x="1393" y="42"/>
                      <a:pt x="1293" y="75"/>
                      <a:pt x="1194" y="117"/>
                    </a:cubicBezTo>
                    <a:cubicBezTo>
                      <a:pt x="1045" y="216"/>
                      <a:pt x="896" y="332"/>
                      <a:pt x="755" y="465"/>
                    </a:cubicBezTo>
                    <a:cubicBezTo>
                      <a:pt x="622" y="589"/>
                      <a:pt x="490" y="722"/>
                      <a:pt x="382" y="862"/>
                    </a:cubicBezTo>
                    <a:cubicBezTo>
                      <a:pt x="266" y="1003"/>
                      <a:pt x="175" y="1144"/>
                      <a:pt x="108" y="1285"/>
                    </a:cubicBezTo>
                    <a:cubicBezTo>
                      <a:pt x="34" y="1434"/>
                      <a:pt x="1" y="1567"/>
                      <a:pt x="1" y="1691"/>
                    </a:cubicBezTo>
                    <a:cubicBezTo>
                      <a:pt x="1" y="1998"/>
                      <a:pt x="100" y="2155"/>
                      <a:pt x="299" y="2155"/>
                    </a:cubicBezTo>
                    <a:cubicBezTo>
                      <a:pt x="374" y="2155"/>
                      <a:pt x="432" y="2138"/>
                      <a:pt x="465" y="2114"/>
                    </a:cubicBezTo>
                    <a:cubicBezTo>
                      <a:pt x="498" y="2080"/>
                      <a:pt x="531" y="2031"/>
                      <a:pt x="564" y="1973"/>
                    </a:cubicBezTo>
                    <a:cubicBezTo>
                      <a:pt x="597" y="1906"/>
                      <a:pt x="647" y="1824"/>
                      <a:pt x="713" y="1716"/>
                    </a:cubicBezTo>
                    <a:cubicBezTo>
                      <a:pt x="780" y="1608"/>
                      <a:pt x="887" y="1476"/>
                      <a:pt x="1036" y="1318"/>
                    </a:cubicBezTo>
                    <a:cubicBezTo>
                      <a:pt x="1152" y="1194"/>
                      <a:pt x="1252" y="1094"/>
                      <a:pt x="1326" y="1036"/>
                    </a:cubicBezTo>
                    <a:cubicBezTo>
                      <a:pt x="1409" y="970"/>
                      <a:pt x="1476" y="920"/>
                      <a:pt x="1534" y="896"/>
                    </a:cubicBezTo>
                    <a:cubicBezTo>
                      <a:pt x="1592" y="871"/>
                      <a:pt x="1641" y="854"/>
                      <a:pt x="1691" y="854"/>
                    </a:cubicBezTo>
                    <a:cubicBezTo>
                      <a:pt x="1741" y="846"/>
                      <a:pt x="1799" y="846"/>
                      <a:pt x="1865" y="846"/>
                    </a:cubicBezTo>
                    <a:cubicBezTo>
                      <a:pt x="2346" y="846"/>
                      <a:pt x="2586" y="1070"/>
                      <a:pt x="2586" y="1517"/>
                    </a:cubicBezTo>
                    <a:cubicBezTo>
                      <a:pt x="2586" y="1824"/>
                      <a:pt x="2445" y="2172"/>
                      <a:pt x="2163" y="2569"/>
                    </a:cubicBezTo>
                    <a:cubicBezTo>
                      <a:pt x="2122" y="2636"/>
                      <a:pt x="2047" y="2702"/>
                      <a:pt x="1956" y="2776"/>
                    </a:cubicBezTo>
                    <a:cubicBezTo>
                      <a:pt x="1857" y="2851"/>
                      <a:pt x="1757" y="2926"/>
                      <a:pt x="1658" y="3000"/>
                    </a:cubicBezTo>
                    <a:cubicBezTo>
                      <a:pt x="1558" y="3066"/>
                      <a:pt x="1459" y="3141"/>
                      <a:pt x="1376" y="3199"/>
                    </a:cubicBezTo>
                    <a:cubicBezTo>
                      <a:pt x="1293" y="3265"/>
                      <a:pt x="1244" y="3323"/>
                      <a:pt x="1219" y="3373"/>
                    </a:cubicBezTo>
                    <a:cubicBezTo>
                      <a:pt x="1219" y="3663"/>
                      <a:pt x="1302" y="3837"/>
                      <a:pt x="1467" y="3903"/>
                    </a:cubicBezTo>
                    <a:cubicBezTo>
                      <a:pt x="1940" y="3762"/>
                      <a:pt x="2238" y="3696"/>
                      <a:pt x="2370" y="3696"/>
                    </a:cubicBezTo>
                    <a:cubicBezTo>
                      <a:pt x="2636" y="3696"/>
                      <a:pt x="2826" y="3779"/>
                      <a:pt x="2967" y="3953"/>
                    </a:cubicBezTo>
                    <a:cubicBezTo>
                      <a:pt x="3100" y="4127"/>
                      <a:pt x="3174" y="4400"/>
                      <a:pt x="3174" y="4773"/>
                    </a:cubicBezTo>
                    <a:cubicBezTo>
                      <a:pt x="3174" y="4897"/>
                      <a:pt x="3166" y="5063"/>
                      <a:pt x="3141" y="5270"/>
                    </a:cubicBezTo>
                    <a:cubicBezTo>
                      <a:pt x="3141" y="5395"/>
                      <a:pt x="3100" y="5552"/>
                      <a:pt x="3008" y="5751"/>
                    </a:cubicBezTo>
                    <a:cubicBezTo>
                      <a:pt x="2926" y="5950"/>
                      <a:pt x="2801" y="6149"/>
                      <a:pt x="2652" y="6347"/>
                    </a:cubicBezTo>
                    <a:cubicBezTo>
                      <a:pt x="2503" y="6546"/>
                      <a:pt x="2329" y="6729"/>
                      <a:pt x="2122" y="6894"/>
                    </a:cubicBezTo>
                    <a:cubicBezTo>
                      <a:pt x="1915" y="7068"/>
                      <a:pt x="1691" y="7184"/>
                      <a:pt x="1451" y="7251"/>
                    </a:cubicBezTo>
                    <a:cubicBezTo>
                      <a:pt x="1442" y="7251"/>
                      <a:pt x="1376" y="7259"/>
                      <a:pt x="1244" y="7275"/>
                    </a:cubicBezTo>
                    <a:cubicBezTo>
                      <a:pt x="1111" y="7292"/>
                      <a:pt x="912" y="7317"/>
                      <a:pt x="639" y="7350"/>
                    </a:cubicBezTo>
                    <a:cubicBezTo>
                      <a:pt x="448" y="7375"/>
                      <a:pt x="349" y="7499"/>
                      <a:pt x="349" y="7723"/>
                    </a:cubicBezTo>
                    <a:cubicBezTo>
                      <a:pt x="349" y="7872"/>
                      <a:pt x="382" y="7971"/>
                      <a:pt x="456" y="8029"/>
                    </a:cubicBezTo>
                    <a:cubicBezTo>
                      <a:pt x="523" y="8096"/>
                      <a:pt x="647" y="8121"/>
                      <a:pt x="821" y="8121"/>
                    </a:cubicBezTo>
                    <a:cubicBezTo>
                      <a:pt x="987" y="8121"/>
                      <a:pt x="1177" y="8096"/>
                      <a:pt x="1393" y="8029"/>
                    </a:cubicBezTo>
                    <a:cubicBezTo>
                      <a:pt x="1608" y="7971"/>
                      <a:pt x="1824" y="7897"/>
                      <a:pt x="2047" y="7797"/>
                    </a:cubicBezTo>
                    <a:cubicBezTo>
                      <a:pt x="2263" y="7698"/>
                      <a:pt x="2462" y="7582"/>
                      <a:pt x="2652" y="7449"/>
                    </a:cubicBezTo>
                    <a:cubicBezTo>
                      <a:pt x="2834" y="7317"/>
                      <a:pt x="2975" y="7176"/>
                      <a:pt x="3075" y="7019"/>
                    </a:cubicBezTo>
                    <a:cubicBezTo>
                      <a:pt x="3630" y="6132"/>
                      <a:pt x="3911" y="5328"/>
                      <a:pt x="3911" y="4616"/>
                    </a:cubicBezTo>
                    <a:cubicBezTo>
                      <a:pt x="3911" y="4235"/>
                      <a:pt x="3837" y="3903"/>
                      <a:pt x="3688" y="3630"/>
                    </a:cubicBezTo>
                    <a:cubicBezTo>
                      <a:pt x="3638" y="3555"/>
                      <a:pt x="3597" y="3489"/>
                      <a:pt x="3563" y="3431"/>
                    </a:cubicBezTo>
                    <a:cubicBezTo>
                      <a:pt x="3522" y="3373"/>
                      <a:pt x="3472" y="3323"/>
                      <a:pt x="3414" y="3282"/>
                    </a:cubicBezTo>
                    <a:cubicBezTo>
                      <a:pt x="3356" y="3232"/>
                      <a:pt x="3282" y="3182"/>
                      <a:pt x="3182" y="3133"/>
                    </a:cubicBezTo>
                    <a:cubicBezTo>
                      <a:pt x="3083" y="3075"/>
                      <a:pt x="2959" y="3017"/>
                      <a:pt x="2801" y="2934"/>
                    </a:cubicBezTo>
                    <a:lnTo>
                      <a:pt x="3042" y="2412"/>
                    </a:lnTo>
                    <a:cubicBezTo>
                      <a:pt x="3133" y="2213"/>
                      <a:pt x="3199" y="2047"/>
                      <a:pt x="3224" y="1906"/>
                    </a:cubicBezTo>
                    <a:cubicBezTo>
                      <a:pt x="3257" y="1766"/>
                      <a:pt x="3265" y="1633"/>
                      <a:pt x="3265" y="1525"/>
                    </a:cubicBezTo>
                    <a:cubicBezTo>
                      <a:pt x="3265" y="1202"/>
                      <a:pt x="3240" y="937"/>
                      <a:pt x="3174" y="738"/>
                    </a:cubicBezTo>
                    <a:cubicBezTo>
                      <a:pt x="3116" y="539"/>
                      <a:pt x="3025" y="382"/>
                      <a:pt x="2909" y="274"/>
                    </a:cubicBezTo>
                    <a:cubicBezTo>
                      <a:pt x="2793" y="166"/>
                      <a:pt x="2644" y="92"/>
                      <a:pt x="2470" y="59"/>
                    </a:cubicBezTo>
                    <a:cubicBezTo>
                      <a:pt x="2304" y="17"/>
                      <a:pt x="2105" y="1"/>
                      <a:pt x="1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5" name="Google Shape;265;p23"/>
            <p:cNvGrpSpPr/>
            <p:nvPr/>
          </p:nvGrpSpPr>
          <p:grpSpPr>
            <a:xfrm rot="-347308">
              <a:off x="2200851" y="2101566"/>
              <a:ext cx="656714" cy="357042"/>
              <a:chOff x="4805150" y="4922975"/>
              <a:chExt cx="954375" cy="518875"/>
            </a:xfrm>
          </p:grpSpPr>
          <p:sp>
            <p:nvSpPr>
              <p:cNvPr id="266" name="Google Shape;266;p23"/>
              <p:cNvSpPr/>
              <p:nvPr/>
            </p:nvSpPr>
            <p:spPr>
              <a:xfrm>
                <a:off x="4930600" y="4966075"/>
                <a:ext cx="432675" cy="432675"/>
              </a:xfrm>
              <a:custGeom>
                <a:avLst/>
                <a:gdLst/>
                <a:ahLst/>
                <a:cxnLst/>
                <a:rect l="l" t="t" r="r" b="b"/>
                <a:pathLst>
                  <a:path w="17307" h="17307" extrusionOk="0">
                    <a:moveTo>
                      <a:pt x="8657" y="383"/>
                    </a:moveTo>
                    <a:cubicBezTo>
                      <a:pt x="13215" y="383"/>
                      <a:pt x="16931" y="4091"/>
                      <a:pt x="16931" y="8657"/>
                    </a:cubicBezTo>
                    <a:cubicBezTo>
                      <a:pt x="16931" y="13215"/>
                      <a:pt x="13215" y="16931"/>
                      <a:pt x="8657" y="16931"/>
                    </a:cubicBezTo>
                    <a:cubicBezTo>
                      <a:pt x="4091" y="16931"/>
                      <a:pt x="376" y="13215"/>
                      <a:pt x="376" y="8657"/>
                    </a:cubicBezTo>
                    <a:cubicBezTo>
                      <a:pt x="376" y="4091"/>
                      <a:pt x="4091" y="383"/>
                      <a:pt x="8657" y="383"/>
                    </a:cubicBezTo>
                    <a:close/>
                    <a:moveTo>
                      <a:pt x="8657" y="0"/>
                    </a:moveTo>
                    <a:cubicBezTo>
                      <a:pt x="3884" y="0"/>
                      <a:pt x="0" y="3884"/>
                      <a:pt x="0" y="8657"/>
                    </a:cubicBezTo>
                    <a:cubicBezTo>
                      <a:pt x="0" y="13430"/>
                      <a:pt x="3884" y="17306"/>
                      <a:pt x="8657" y="17306"/>
                    </a:cubicBezTo>
                    <a:cubicBezTo>
                      <a:pt x="13430" y="17306"/>
                      <a:pt x="17306" y="13430"/>
                      <a:pt x="17306" y="8657"/>
                    </a:cubicBezTo>
                    <a:cubicBezTo>
                      <a:pt x="17306" y="3884"/>
                      <a:pt x="13422" y="0"/>
                      <a:pt x="8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3"/>
              <p:cNvSpPr/>
              <p:nvPr/>
            </p:nvSpPr>
            <p:spPr>
              <a:xfrm>
                <a:off x="5201225" y="4966075"/>
                <a:ext cx="432850" cy="432675"/>
              </a:xfrm>
              <a:custGeom>
                <a:avLst/>
                <a:gdLst/>
                <a:ahLst/>
                <a:cxnLst/>
                <a:rect l="l" t="t" r="r" b="b"/>
                <a:pathLst>
                  <a:path w="17314" h="17307" extrusionOk="0">
                    <a:moveTo>
                      <a:pt x="8657" y="383"/>
                    </a:moveTo>
                    <a:cubicBezTo>
                      <a:pt x="13215" y="383"/>
                      <a:pt x="16931" y="4091"/>
                      <a:pt x="16931" y="8657"/>
                    </a:cubicBezTo>
                    <a:cubicBezTo>
                      <a:pt x="16931" y="13215"/>
                      <a:pt x="13215" y="16931"/>
                      <a:pt x="8657" y="16931"/>
                    </a:cubicBezTo>
                    <a:cubicBezTo>
                      <a:pt x="4091" y="16931"/>
                      <a:pt x="383" y="13215"/>
                      <a:pt x="383" y="8657"/>
                    </a:cubicBezTo>
                    <a:cubicBezTo>
                      <a:pt x="383" y="4091"/>
                      <a:pt x="4091" y="383"/>
                      <a:pt x="8657" y="383"/>
                    </a:cubicBezTo>
                    <a:close/>
                    <a:moveTo>
                      <a:pt x="8657" y="0"/>
                    </a:moveTo>
                    <a:cubicBezTo>
                      <a:pt x="3884" y="0"/>
                      <a:pt x="0" y="3884"/>
                      <a:pt x="0" y="8657"/>
                    </a:cubicBezTo>
                    <a:cubicBezTo>
                      <a:pt x="0" y="13430"/>
                      <a:pt x="3884" y="17306"/>
                      <a:pt x="8657" y="17306"/>
                    </a:cubicBezTo>
                    <a:cubicBezTo>
                      <a:pt x="13430" y="17306"/>
                      <a:pt x="17314" y="13430"/>
                      <a:pt x="17314" y="8657"/>
                    </a:cubicBezTo>
                    <a:cubicBezTo>
                      <a:pt x="17314" y="3884"/>
                      <a:pt x="13430" y="0"/>
                      <a:pt x="8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23"/>
              <p:cNvSpPr/>
              <p:nvPr/>
            </p:nvSpPr>
            <p:spPr>
              <a:xfrm>
                <a:off x="5055475" y="5124650"/>
                <a:ext cx="72025" cy="120100"/>
              </a:xfrm>
              <a:custGeom>
                <a:avLst/>
                <a:gdLst/>
                <a:ahLst/>
                <a:cxnLst/>
                <a:rect l="l" t="t" r="r" b="b"/>
                <a:pathLst>
                  <a:path w="2881" h="4804" extrusionOk="0">
                    <a:moveTo>
                      <a:pt x="1218" y="751"/>
                    </a:moveTo>
                    <a:cubicBezTo>
                      <a:pt x="1295" y="927"/>
                      <a:pt x="1356" y="1088"/>
                      <a:pt x="1417" y="1234"/>
                    </a:cubicBezTo>
                    <a:cubicBezTo>
                      <a:pt x="1479" y="1387"/>
                      <a:pt x="1525" y="1517"/>
                      <a:pt x="1563" y="1625"/>
                    </a:cubicBezTo>
                    <a:cubicBezTo>
                      <a:pt x="1640" y="1740"/>
                      <a:pt x="1693" y="1877"/>
                      <a:pt x="1739" y="2046"/>
                    </a:cubicBezTo>
                    <a:lnTo>
                      <a:pt x="1877" y="2598"/>
                    </a:lnTo>
                    <a:cubicBezTo>
                      <a:pt x="1831" y="2613"/>
                      <a:pt x="1770" y="2628"/>
                      <a:pt x="1709" y="2636"/>
                    </a:cubicBezTo>
                    <a:cubicBezTo>
                      <a:pt x="1647" y="2644"/>
                      <a:pt x="1586" y="2651"/>
                      <a:pt x="1517" y="2659"/>
                    </a:cubicBezTo>
                    <a:cubicBezTo>
                      <a:pt x="1456" y="2659"/>
                      <a:pt x="1402" y="2667"/>
                      <a:pt x="1341" y="2674"/>
                    </a:cubicBezTo>
                    <a:cubicBezTo>
                      <a:pt x="1287" y="2682"/>
                      <a:pt x="1241" y="2690"/>
                      <a:pt x="1203" y="2697"/>
                    </a:cubicBezTo>
                    <a:cubicBezTo>
                      <a:pt x="1165" y="2690"/>
                      <a:pt x="1134" y="2682"/>
                      <a:pt x="1103" y="2682"/>
                    </a:cubicBezTo>
                    <a:cubicBezTo>
                      <a:pt x="1080" y="2682"/>
                      <a:pt x="1050" y="2690"/>
                      <a:pt x="1004" y="2697"/>
                    </a:cubicBezTo>
                    <a:cubicBezTo>
                      <a:pt x="958" y="2712"/>
                      <a:pt x="912" y="2720"/>
                      <a:pt x="866" y="2735"/>
                    </a:cubicBezTo>
                    <a:cubicBezTo>
                      <a:pt x="820" y="2743"/>
                      <a:pt x="774" y="2758"/>
                      <a:pt x="736" y="2766"/>
                    </a:cubicBezTo>
                    <a:cubicBezTo>
                      <a:pt x="690" y="2781"/>
                      <a:pt x="667" y="2781"/>
                      <a:pt x="659" y="2781"/>
                    </a:cubicBezTo>
                    <a:cubicBezTo>
                      <a:pt x="720" y="2406"/>
                      <a:pt x="805" y="2084"/>
                      <a:pt x="904" y="1816"/>
                    </a:cubicBezTo>
                    <a:cubicBezTo>
                      <a:pt x="996" y="1341"/>
                      <a:pt x="1103" y="981"/>
                      <a:pt x="1218" y="751"/>
                    </a:cubicBezTo>
                    <a:close/>
                    <a:moveTo>
                      <a:pt x="1165" y="1"/>
                    </a:moveTo>
                    <a:cubicBezTo>
                      <a:pt x="1042" y="1"/>
                      <a:pt x="965" y="69"/>
                      <a:pt x="935" y="207"/>
                    </a:cubicBezTo>
                    <a:cubicBezTo>
                      <a:pt x="919" y="269"/>
                      <a:pt x="896" y="361"/>
                      <a:pt x="858" y="483"/>
                    </a:cubicBezTo>
                    <a:cubicBezTo>
                      <a:pt x="812" y="598"/>
                      <a:pt x="774" y="728"/>
                      <a:pt x="728" y="859"/>
                    </a:cubicBezTo>
                    <a:cubicBezTo>
                      <a:pt x="682" y="989"/>
                      <a:pt x="644" y="1127"/>
                      <a:pt x="605" y="1257"/>
                    </a:cubicBezTo>
                    <a:cubicBezTo>
                      <a:pt x="567" y="1387"/>
                      <a:pt x="544" y="1502"/>
                      <a:pt x="529" y="1586"/>
                    </a:cubicBezTo>
                    <a:lnTo>
                      <a:pt x="307" y="2360"/>
                    </a:lnTo>
                    <a:cubicBezTo>
                      <a:pt x="307" y="2375"/>
                      <a:pt x="307" y="2421"/>
                      <a:pt x="291" y="2506"/>
                    </a:cubicBezTo>
                    <a:cubicBezTo>
                      <a:pt x="276" y="2590"/>
                      <a:pt x="253" y="2682"/>
                      <a:pt x="238" y="2789"/>
                    </a:cubicBezTo>
                    <a:cubicBezTo>
                      <a:pt x="215" y="2889"/>
                      <a:pt x="199" y="2996"/>
                      <a:pt x="184" y="3103"/>
                    </a:cubicBezTo>
                    <a:cubicBezTo>
                      <a:pt x="169" y="3210"/>
                      <a:pt x="161" y="3287"/>
                      <a:pt x="161" y="3348"/>
                    </a:cubicBezTo>
                    <a:lnTo>
                      <a:pt x="161" y="3410"/>
                    </a:lnTo>
                    <a:cubicBezTo>
                      <a:pt x="161" y="3433"/>
                      <a:pt x="161" y="3456"/>
                      <a:pt x="169" y="3479"/>
                    </a:cubicBezTo>
                    <a:cubicBezTo>
                      <a:pt x="153" y="3571"/>
                      <a:pt x="130" y="3662"/>
                      <a:pt x="115" y="3762"/>
                    </a:cubicBezTo>
                    <a:cubicBezTo>
                      <a:pt x="92" y="3862"/>
                      <a:pt x="77" y="3961"/>
                      <a:pt x="61" y="4046"/>
                    </a:cubicBezTo>
                    <a:cubicBezTo>
                      <a:pt x="38" y="4137"/>
                      <a:pt x="31" y="4222"/>
                      <a:pt x="15" y="4298"/>
                    </a:cubicBezTo>
                    <a:cubicBezTo>
                      <a:pt x="8" y="4375"/>
                      <a:pt x="0" y="4436"/>
                      <a:pt x="0" y="4475"/>
                    </a:cubicBezTo>
                    <a:cubicBezTo>
                      <a:pt x="0" y="4566"/>
                      <a:pt x="54" y="4612"/>
                      <a:pt x="161" y="4612"/>
                    </a:cubicBezTo>
                    <a:cubicBezTo>
                      <a:pt x="268" y="4612"/>
                      <a:pt x="337" y="4574"/>
                      <a:pt x="360" y="4490"/>
                    </a:cubicBezTo>
                    <a:cubicBezTo>
                      <a:pt x="406" y="4283"/>
                      <a:pt x="444" y="4084"/>
                      <a:pt x="475" y="3908"/>
                    </a:cubicBezTo>
                    <a:cubicBezTo>
                      <a:pt x="513" y="3724"/>
                      <a:pt x="536" y="3555"/>
                      <a:pt x="559" y="3402"/>
                    </a:cubicBezTo>
                    <a:cubicBezTo>
                      <a:pt x="636" y="3341"/>
                      <a:pt x="766" y="3279"/>
                      <a:pt x="958" y="3226"/>
                    </a:cubicBezTo>
                    <a:cubicBezTo>
                      <a:pt x="1142" y="3164"/>
                      <a:pt x="1356" y="3134"/>
                      <a:pt x="1578" y="3119"/>
                    </a:cubicBezTo>
                    <a:lnTo>
                      <a:pt x="2053" y="3096"/>
                    </a:lnTo>
                    <a:cubicBezTo>
                      <a:pt x="2076" y="3126"/>
                      <a:pt x="2107" y="3172"/>
                      <a:pt x="2138" y="3233"/>
                    </a:cubicBezTo>
                    <a:cubicBezTo>
                      <a:pt x="2168" y="3302"/>
                      <a:pt x="2191" y="3379"/>
                      <a:pt x="2214" y="3479"/>
                    </a:cubicBezTo>
                    <a:lnTo>
                      <a:pt x="2291" y="3885"/>
                    </a:lnTo>
                    <a:lnTo>
                      <a:pt x="2521" y="4727"/>
                    </a:lnTo>
                    <a:cubicBezTo>
                      <a:pt x="2559" y="4781"/>
                      <a:pt x="2620" y="4804"/>
                      <a:pt x="2704" y="4804"/>
                    </a:cubicBezTo>
                    <a:cubicBezTo>
                      <a:pt x="2796" y="4804"/>
                      <a:pt x="2850" y="4773"/>
                      <a:pt x="2865" y="4697"/>
                    </a:cubicBezTo>
                    <a:cubicBezTo>
                      <a:pt x="2873" y="4651"/>
                      <a:pt x="2881" y="4620"/>
                      <a:pt x="2881" y="4597"/>
                    </a:cubicBezTo>
                    <a:cubicBezTo>
                      <a:pt x="2881" y="4559"/>
                      <a:pt x="2873" y="4505"/>
                      <a:pt x="2850" y="4429"/>
                    </a:cubicBezTo>
                    <a:cubicBezTo>
                      <a:pt x="2835" y="4352"/>
                      <a:pt x="2812" y="4268"/>
                      <a:pt x="2789" y="4183"/>
                    </a:cubicBezTo>
                    <a:cubicBezTo>
                      <a:pt x="2766" y="4091"/>
                      <a:pt x="2743" y="4015"/>
                      <a:pt x="2727" y="3931"/>
                    </a:cubicBezTo>
                    <a:cubicBezTo>
                      <a:pt x="2704" y="3854"/>
                      <a:pt x="2697" y="3793"/>
                      <a:pt x="2697" y="3754"/>
                    </a:cubicBezTo>
                    <a:cubicBezTo>
                      <a:pt x="2681" y="3724"/>
                      <a:pt x="2658" y="3647"/>
                      <a:pt x="2635" y="3548"/>
                    </a:cubicBezTo>
                    <a:cubicBezTo>
                      <a:pt x="2613" y="3440"/>
                      <a:pt x="2590" y="3325"/>
                      <a:pt x="2559" y="3203"/>
                    </a:cubicBezTo>
                    <a:cubicBezTo>
                      <a:pt x="2528" y="3073"/>
                      <a:pt x="2498" y="2950"/>
                      <a:pt x="2459" y="2827"/>
                    </a:cubicBezTo>
                    <a:cubicBezTo>
                      <a:pt x="2421" y="2705"/>
                      <a:pt x="2383" y="2605"/>
                      <a:pt x="2337" y="2529"/>
                    </a:cubicBezTo>
                    <a:cubicBezTo>
                      <a:pt x="2321" y="2506"/>
                      <a:pt x="2298" y="2452"/>
                      <a:pt x="2260" y="2360"/>
                    </a:cubicBezTo>
                    <a:cubicBezTo>
                      <a:pt x="2229" y="2276"/>
                      <a:pt x="2199" y="2184"/>
                      <a:pt x="2161" y="2084"/>
                    </a:cubicBezTo>
                    <a:cubicBezTo>
                      <a:pt x="2122" y="1985"/>
                      <a:pt x="2092" y="1893"/>
                      <a:pt x="2053" y="1809"/>
                    </a:cubicBezTo>
                    <a:cubicBezTo>
                      <a:pt x="2023" y="1724"/>
                      <a:pt x="2000" y="1663"/>
                      <a:pt x="1992" y="1640"/>
                    </a:cubicBezTo>
                    <a:cubicBezTo>
                      <a:pt x="1992" y="1617"/>
                      <a:pt x="1977" y="1563"/>
                      <a:pt x="1938" y="1471"/>
                    </a:cubicBezTo>
                    <a:cubicBezTo>
                      <a:pt x="1908" y="1387"/>
                      <a:pt x="1869" y="1288"/>
                      <a:pt x="1823" y="1173"/>
                    </a:cubicBezTo>
                    <a:cubicBezTo>
                      <a:pt x="1770" y="1058"/>
                      <a:pt x="1724" y="935"/>
                      <a:pt x="1670" y="813"/>
                    </a:cubicBezTo>
                    <a:cubicBezTo>
                      <a:pt x="1617" y="698"/>
                      <a:pt x="1563" y="583"/>
                      <a:pt x="1517" y="475"/>
                    </a:cubicBezTo>
                    <a:cubicBezTo>
                      <a:pt x="1479" y="368"/>
                      <a:pt x="1440" y="284"/>
                      <a:pt x="1410" y="223"/>
                    </a:cubicBezTo>
                    <a:cubicBezTo>
                      <a:pt x="1383" y="169"/>
                      <a:pt x="1368" y="145"/>
                      <a:pt x="1370" y="145"/>
                    </a:cubicBezTo>
                    <a:lnTo>
                      <a:pt x="1370" y="145"/>
                    </a:lnTo>
                    <a:cubicBezTo>
                      <a:pt x="1370" y="145"/>
                      <a:pt x="1370" y="145"/>
                      <a:pt x="1371" y="146"/>
                    </a:cubicBezTo>
                    <a:cubicBezTo>
                      <a:pt x="1333" y="54"/>
                      <a:pt x="1264"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23"/>
              <p:cNvSpPr/>
              <p:nvPr/>
            </p:nvSpPr>
            <p:spPr>
              <a:xfrm>
                <a:off x="5455550" y="5121575"/>
                <a:ext cx="68225" cy="138500"/>
              </a:xfrm>
              <a:custGeom>
                <a:avLst/>
                <a:gdLst/>
                <a:ahLst/>
                <a:cxnLst/>
                <a:rect l="l" t="t" r="r" b="b"/>
                <a:pathLst>
                  <a:path w="2729" h="5540" extrusionOk="0">
                    <a:moveTo>
                      <a:pt x="1135" y="491"/>
                    </a:moveTo>
                    <a:cubicBezTo>
                      <a:pt x="1211" y="491"/>
                      <a:pt x="1273" y="514"/>
                      <a:pt x="1334" y="545"/>
                    </a:cubicBezTo>
                    <a:cubicBezTo>
                      <a:pt x="1395" y="583"/>
                      <a:pt x="1449" y="629"/>
                      <a:pt x="1495" y="675"/>
                    </a:cubicBezTo>
                    <a:cubicBezTo>
                      <a:pt x="1541" y="721"/>
                      <a:pt x="1571" y="767"/>
                      <a:pt x="1602" y="813"/>
                    </a:cubicBezTo>
                    <a:cubicBezTo>
                      <a:pt x="1625" y="867"/>
                      <a:pt x="1640" y="905"/>
                      <a:pt x="1648" y="928"/>
                    </a:cubicBezTo>
                    <a:cubicBezTo>
                      <a:pt x="1656" y="1005"/>
                      <a:pt x="1663" y="1073"/>
                      <a:pt x="1663" y="1127"/>
                    </a:cubicBezTo>
                    <a:cubicBezTo>
                      <a:pt x="1663" y="1372"/>
                      <a:pt x="1556" y="1564"/>
                      <a:pt x="1349" y="1709"/>
                    </a:cubicBezTo>
                    <a:cubicBezTo>
                      <a:pt x="1280" y="1778"/>
                      <a:pt x="1234" y="1824"/>
                      <a:pt x="1196" y="1863"/>
                    </a:cubicBezTo>
                    <a:cubicBezTo>
                      <a:pt x="1158" y="1893"/>
                      <a:pt x="1112" y="1924"/>
                      <a:pt x="1066" y="1947"/>
                    </a:cubicBezTo>
                    <a:cubicBezTo>
                      <a:pt x="1020" y="1970"/>
                      <a:pt x="951" y="1993"/>
                      <a:pt x="874" y="2008"/>
                    </a:cubicBezTo>
                    <a:lnTo>
                      <a:pt x="529" y="2092"/>
                    </a:lnTo>
                    <a:cubicBezTo>
                      <a:pt x="522" y="2077"/>
                      <a:pt x="514" y="2054"/>
                      <a:pt x="514" y="2016"/>
                    </a:cubicBezTo>
                    <a:cubicBezTo>
                      <a:pt x="514" y="1985"/>
                      <a:pt x="514" y="1947"/>
                      <a:pt x="522" y="1893"/>
                    </a:cubicBezTo>
                    <a:cubicBezTo>
                      <a:pt x="522" y="1847"/>
                      <a:pt x="529" y="1778"/>
                      <a:pt x="537" y="1702"/>
                    </a:cubicBezTo>
                    <a:cubicBezTo>
                      <a:pt x="552" y="1556"/>
                      <a:pt x="560" y="1434"/>
                      <a:pt x="568" y="1326"/>
                    </a:cubicBezTo>
                    <a:cubicBezTo>
                      <a:pt x="575" y="1219"/>
                      <a:pt x="575" y="1127"/>
                      <a:pt x="575" y="1043"/>
                    </a:cubicBezTo>
                    <a:cubicBezTo>
                      <a:pt x="583" y="966"/>
                      <a:pt x="583" y="897"/>
                      <a:pt x="583" y="844"/>
                    </a:cubicBezTo>
                    <a:cubicBezTo>
                      <a:pt x="583" y="782"/>
                      <a:pt x="591" y="736"/>
                      <a:pt x="598" y="690"/>
                    </a:cubicBezTo>
                    <a:cubicBezTo>
                      <a:pt x="698" y="560"/>
                      <a:pt x="874" y="491"/>
                      <a:pt x="1135" y="491"/>
                    </a:cubicBezTo>
                    <a:close/>
                    <a:moveTo>
                      <a:pt x="1334" y="2383"/>
                    </a:moveTo>
                    <a:cubicBezTo>
                      <a:pt x="1395" y="2383"/>
                      <a:pt x="1495" y="2406"/>
                      <a:pt x="1633" y="2460"/>
                    </a:cubicBezTo>
                    <a:cubicBezTo>
                      <a:pt x="1725" y="2491"/>
                      <a:pt x="1816" y="2537"/>
                      <a:pt x="1893" y="2590"/>
                    </a:cubicBezTo>
                    <a:cubicBezTo>
                      <a:pt x="1970" y="2644"/>
                      <a:pt x="2039" y="2713"/>
                      <a:pt x="2100" y="2797"/>
                    </a:cubicBezTo>
                    <a:cubicBezTo>
                      <a:pt x="2161" y="2874"/>
                      <a:pt x="2207" y="2981"/>
                      <a:pt x="2238" y="3104"/>
                    </a:cubicBezTo>
                    <a:cubicBezTo>
                      <a:pt x="2276" y="3226"/>
                      <a:pt x="2291" y="3379"/>
                      <a:pt x="2291" y="3556"/>
                    </a:cubicBezTo>
                    <a:cubicBezTo>
                      <a:pt x="2291" y="3655"/>
                      <a:pt x="2276" y="3747"/>
                      <a:pt x="2253" y="3839"/>
                    </a:cubicBezTo>
                    <a:lnTo>
                      <a:pt x="2246" y="3831"/>
                    </a:lnTo>
                    <a:cubicBezTo>
                      <a:pt x="2230" y="3893"/>
                      <a:pt x="2200" y="3962"/>
                      <a:pt x="2154" y="4038"/>
                    </a:cubicBezTo>
                    <a:cubicBezTo>
                      <a:pt x="2100" y="4115"/>
                      <a:pt x="2039" y="4184"/>
                      <a:pt x="1970" y="4260"/>
                    </a:cubicBezTo>
                    <a:cubicBezTo>
                      <a:pt x="1901" y="4329"/>
                      <a:pt x="1832" y="4398"/>
                      <a:pt x="1763" y="4460"/>
                    </a:cubicBezTo>
                    <a:cubicBezTo>
                      <a:pt x="1686" y="4529"/>
                      <a:pt x="1617" y="4575"/>
                      <a:pt x="1556" y="4605"/>
                    </a:cubicBezTo>
                    <a:cubicBezTo>
                      <a:pt x="1533" y="4613"/>
                      <a:pt x="1479" y="4636"/>
                      <a:pt x="1403" y="4674"/>
                    </a:cubicBezTo>
                    <a:cubicBezTo>
                      <a:pt x="1326" y="4712"/>
                      <a:pt x="1242" y="4751"/>
                      <a:pt x="1142" y="4789"/>
                    </a:cubicBezTo>
                    <a:cubicBezTo>
                      <a:pt x="1050" y="4827"/>
                      <a:pt x="951" y="4866"/>
                      <a:pt x="851" y="4896"/>
                    </a:cubicBezTo>
                    <a:cubicBezTo>
                      <a:pt x="752" y="4927"/>
                      <a:pt x="675" y="4950"/>
                      <a:pt x="614" y="4950"/>
                    </a:cubicBezTo>
                    <a:cubicBezTo>
                      <a:pt x="583" y="4950"/>
                      <a:pt x="560" y="4950"/>
                      <a:pt x="537" y="4942"/>
                    </a:cubicBezTo>
                    <a:cubicBezTo>
                      <a:pt x="506" y="4942"/>
                      <a:pt x="483" y="4935"/>
                      <a:pt x="461" y="4935"/>
                    </a:cubicBezTo>
                    <a:cubicBezTo>
                      <a:pt x="461" y="4912"/>
                      <a:pt x="468" y="4881"/>
                      <a:pt x="468" y="4850"/>
                    </a:cubicBezTo>
                    <a:cubicBezTo>
                      <a:pt x="468" y="4820"/>
                      <a:pt x="468" y="4781"/>
                      <a:pt x="468" y="4743"/>
                    </a:cubicBezTo>
                    <a:cubicBezTo>
                      <a:pt x="468" y="4689"/>
                      <a:pt x="468" y="4620"/>
                      <a:pt x="468" y="4536"/>
                    </a:cubicBezTo>
                    <a:cubicBezTo>
                      <a:pt x="461" y="4452"/>
                      <a:pt x="461" y="4375"/>
                      <a:pt x="461" y="4291"/>
                    </a:cubicBezTo>
                    <a:cubicBezTo>
                      <a:pt x="461" y="4015"/>
                      <a:pt x="468" y="3770"/>
                      <a:pt x="491" y="3548"/>
                    </a:cubicBezTo>
                    <a:cubicBezTo>
                      <a:pt x="514" y="3326"/>
                      <a:pt x="529" y="3119"/>
                      <a:pt x="529" y="2935"/>
                    </a:cubicBezTo>
                    <a:lnTo>
                      <a:pt x="529" y="2782"/>
                    </a:lnTo>
                    <a:cubicBezTo>
                      <a:pt x="529" y="2736"/>
                      <a:pt x="522" y="2690"/>
                      <a:pt x="522" y="2644"/>
                    </a:cubicBezTo>
                    <a:cubicBezTo>
                      <a:pt x="568" y="2636"/>
                      <a:pt x="621" y="2621"/>
                      <a:pt x="698" y="2598"/>
                    </a:cubicBezTo>
                    <a:cubicBezTo>
                      <a:pt x="767" y="2567"/>
                      <a:pt x="844" y="2537"/>
                      <a:pt x="928" y="2506"/>
                    </a:cubicBezTo>
                    <a:cubicBezTo>
                      <a:pt x="1004" y="2475"/>
                      <a:pt x="1081" y="2445"/>
                      <a:pt x="1158" y="2422"/>
                    </a:cubicBezTo>
                    <a:cubicBezTo>
                      <a:pt x="1227" y="2391"/>
                      <a:pt x="1288" y="2383"/>
                      <a:pt x="1334" y="2383"/>
                    </a:cubicBezTo>
                    <a:close/>
                    <a:moveTo>
                      <a:pt x="1188" y="1"/>
                    </a:moveTo>
                    <a:cubicBezTo>
                      <a:pt x="1150" y="9"/>
                      <a:pt x="1119" y="9"/>
                      <a:pt x="1104" y="9"/>
                    </a:cubicBezTo>
                    <a:cubicBezTo>
                      <a:pt x="897" y="9"/>
                      <a:pt x="683" y="78"/>
                      <a:pt x="461" y="215"/>
                    </a:cubicBezTo>
                    <a:lnTo>
                      <a:pt x="430" y="215"/>
                    </a:lnTo>
                    <a:cubicBezTo>
                      <a:pt x="346" y="215"/>
                      <a:pt x="284" y="223"/>
                      <a:pt x="231" y="254"/>
                    </a:cubicBezTo>
                    <a:cubicBezTo>
                      <a:pt x="177" y="277"/>
                      <a:pt x="131" y="307"/>
                      <a:pt x="93" y="338"/>
                    </a:cubicBezTo>
                    <a:cubicBezTo>
                      <a:pt x="62" y="376"/>
                      <a:pt x="39" y="407"/>
                      <a:pt x="24" y="445"/>
                    </a:cubicBezTo>
                    <a:cubicBezTo>
                      <a:pt x="9" y="484"/>
                      <a:pt x="1" y="514"/>
                      <a:pt x="1" y="537"/>
                    </a:cubicBezTo>
                    <a:lnTo>
                      <a:pt x="1" y="537"/>
                    </a:lnTo>
                    <a:cubicBezTo>
                      <a:pt x="1" y="536"/>
                      <a:pt x="1" y="536"/>
                      <a:pt x="1" y="536"/>
                    </a:cubicBezTo>
                    <a:cubicBezTo>
                      <a:pt x="3" y="536"/>
                      <a:pt x="10" y="559"/>
                      <a:pt x="24" y="606"/>
                    </a:cubicBezTo>
                    <a:cubicBezTo>
                      <a:pt x="39" y="660"/>
                      <a:pt x="62" y="729"/>
                      <a:pt x="77" y="798"/>
                    </a:cubicBezTo>
                    <a:cubicBezTo>
                      <a:pt x="100" y="874"/>
                      <a:pt x="116" y="951"/>
                      <a:pt x="131" y="1028"/>
                    </a:cubicBezTo>
                    <a:cubicBezTo>
                      <a:pt x="154" y="1112"/>
                      <a:pt x="162" y="1173"/>
                      <a:pt x="169" y="1219"/>
                    </a:cubicBezTo>
                    <a:lnTo>
                      <a:pt x="93" y="2468"/>
                    </a:lnTo>
                    <a:cubicBezTo>
                      <a:pt x="93" y="2560"/>
                      <a:pt x="100" y="2652"/>
                      <a:pt x="100" y="2736"/>
                    </a:cubicBezTo>
                    <a:cubicBezTo>
                      <a:pt x="100" y="2813"/>
                      <a:pt x="100" y="2897"/>
                      <a:pt x="100" y="2966"/>
                    </a:cubicBezTo>
                    <a:cubicBezTo>
                      <a:pt x="100" y="3042"/>
                      <a:pt x="100" y="3119"/>
                      <a:pt x="93" y="3196"/>
                    </a:cubicBezTo>
                    <a:cubicBezTo>
                      <a:pt x="85" y="3280"/>
                      <a:pt x="77" y="3372"/>
                      <a:pt x="70" y="3471"/>
                    </a:cubicBezTo>
                    <a:cubicBezTo>
                      <a:pt x="62" y="3579"/>
                      <a:pt x="54" y="3709"/>
                      <a:pt x="47" y="3854"/>
                    </a:cubicBezTo>
                    <a:cubicBezTo>
                      <a:pt x="39" y="4008"/>
                      <a:pt x="39" y="4184"/>
                      <a:pt x="39" y="4398"/>
                    </a:cubicBezTo>
                    <a:cubicBezTo>
                      <a:pt x="39" y="4529"/>
                      <a:pt x="47" y="4613"/>
                      <a:pt x="54" y="4651"/>
                    </a:cubicBezTo>
                    <a:cubicBezTo>
                      <a:pt x="47" y="4705"/>
                      <a:pt x="47" y="4774"/>
                      <a:pt x="47" y="4843"/>
                    </a:cubicBezTo>
                    <a:cubicBezTo>
                      <a:pt x="47" y="4981"/>
                      <a:pt x="47" y="5095"/>
                      <a:pt x="54" y="5180"/>
                    </a:cubicBezTo>
                    <a:cubicBezTo>
                      <a:pt x="54" y="5272"/>
                      <a:pt x="70" y="5341"/>
                      <a:pt x="85" y="5394"/>
                    </a:cubicBezTo>
                    <a:cubicBezTo>
                      <a:pt x="100" y="5440"/>
                      <a:pt x="131" y="5479"/>
                      <a:pt x="162" y="5502"/>
                    </a:cubicBezTo>
                    <a:cubicBezTo>
                      <a:pt x="200" y="5524"/>
                      <a:pt x="254" y="5540"/>
                      <a:pt x="323" y="5540"/>
                    </a:cubicBezTo>
                    <a:lnTo>
                      <a:pt x="422" y="5540"/>
                    </a:lnTo>
                    <a:cubicBezTo>
                      <a:pt x="461" y="5540"/>
                      <a:pt x="499" y="5532"/>
                      <a:pt x="545" y="5524"/>
                    </a:cubicBezTo>
                    <a:cubicBezTo>
                      <a:pt x="591" y="5524"/>
                      <a:pt x="637" y="5517"/>
                      <a:pt x="683" y="5509"/>
                    </a:cubicBezTo>
                    <a:cubicBezTo>
                      <a:pt x="821" y="5456"/>
                      <a:pt x="943" y="5410"/>
                      <a:pt x="1050" y="5371"/>
                    </a:cubicBezTo>
                    <a:cubicBezTo>
                      <a:pt x="1150" y="5333"/>
                      <a:pt x="1257" y="5295"/>
                      <a:pt x="1349" y="5256"/>
                    </a:cubicBezTo>
                    <a:cubicBezTo>
                      <a:pt x="1449" y="5218"/>
                      <a:pt x="1541" y="5180"/>
                      <a:pt x="1640" y="5126"/>
                    </a:cubicBezTo>
                    <a:cubicBezTo>
                      <a:pt x="1732" y="5072"/>
                      <a:pt x="1839" y="5011"/>
                      <a:pt x="1954" y="4919"/>
                    </a:cubicBezTo>
                    <a:cubicBezTo>
                      <a:pt x="2238" y="4712"/>
                      <a:pt x="2437" y="4498"/>
                      <a:pt x="2552" y="4276"/>
                    </a:cubicBezTo>
                    <a:cubicBezTo>
                      <a:pt x="2675" y="4054"/>
                      <a:pt x="2728" y="3854"/>
                      <a:pt x="2728" y="3663"/>
                    </a:cubicBezTo>
                    <a:lnTo>
                      <a:pt x="2728" y="3609"/>
                    </a:lnTo>
                    <a:lnTo>
                      <a:pt x="2728" y="3602"/>
                    </a:lnTo>
                    <a:cubicBezTo>
                      <a:pt x="2705" y="3341"/>
                      <a:pt x="2667" y="3104"/>
                      <a:pt x="2621" y="2874"/>
                    </a:cubicBezTo>
                    <a:cubicBezTo>
                      <a:pt x="2583" y="2644"/>
                      <a:pt x="2529" y="2491"/>
                      <a:pt x="2468" y="2399"/>
                    </a:cubicBezTo>
                    <a:cubicBezTo>
                      <a:pt x="2452" y="2383"/>
                      <a:pt x="2422" y="2353"/>
                      <a:pt x="2368" y="2315"/>
                    </a:cubicBezTo>
                    <a:cubicBezTo>
                      <a:pt x="2307" y="2269"/>
                      <a:pt x="2246" y="2230"/>
                      <a:pt x="2177" y="2177"/>
                    </a:cubicBezTo>
                    <a:cubicBezTo>
                      <a:pt x="2108" y="2131"/>
                      <a:pt x="2031" y="2085"/>
                      <a:pt x="1962" y="2046"/>
                    </a:cubicBezTo>
                    <a:cubicBezTo>
                      <a:pt x="1893" y="2000"/>
                      <a:pt x="1832" y="1970"/>
                      <a:pt x="1794" y="1954"/>
                    </a:cubicBezTo>
                    <a:cubicBezTo>
                      <a:pt x="2008" y="1663"/>
                      <a:pt x="2123" y="1380"/>
                      <a:pt x="2123" y="1089"/>
                    </a:cubicBezTo>
                    <a:cubicBezTo>
                      <a:pt x="2123" y="974"/>
                      <a:pt x="2100" y="867"/>
                      <a:pt x="2054" y="759"/>
                    </a:cubicBezTo>
                    <a:lnTo>
                      <a:pt x="1970" y="530"/>
                    </a:lnTo>
                    <a:lnTo>
                      <a:pt x="1725" y="261"/>
                    </a:lnTo>
                    <a:cubicBezTo>
                      <a:pt x="1648" y="185"/>
                      <a:pt x="1571" y="124"/>
                      <a:pt x="1502" y="85"/>
                    </a:cubicBezTo>
                    <a:cubicBezTo>
                      <a:pt x="1441" y="55"/>
                      <a:pt x="1380" y="32"/>
                      <a:pt x="1326" y="16"/>
                    </a:cubicBezTo>
                    <a:cubicBezTo>
                      <a:pt x="1273" y="9"/>
                      <a:pt x="1227"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3"/>
              <p:cNvSpPr/>
              <p:nvPr/>
            </p:nvSpPr>
            <p:spPr>
              <a:xfrm>
                <a:off x="5210400" y="5066925"/>
                <a:ext cx="116675" cy="57550"/>
              </a:xfrm>
              <a:custGeom>
                <a:avLst/>
                <a:gdLst/>
                <a:ahLst/>
                <a:cxnLst/>
                <a:rect l="l" t="t" r="r" b="b"/>
                <a:pathLst>
                  <a:path w="4667" h="2302" extrusionOk="0">
                    <a:moveTo>
                      <a:pt x="4449" y="1"/>
                    </a:moveTo>
                    <a:cubicBezTo>
                      <a:pt x="4422" y="1"/>
                      <a:pt x="4394" y="7"/>
                      <a:pt x="4368" y="19"/>
                    </a:cubicBezTo>
                    <a:lnTo>
                      <a:pt x="139" y="1934"/>
                    </a:lnTo>
                    <a:cubicBezTo>
                      <a:pt x="47" y="1980"/>
                      <a:pt x="1" y="2095"/>
                      <a:pt x="47" y="2187"/>
                    </a:cubicBezTo>
                    <a:cubicBezTo>
                      <a:pt x="77" y="2264"/>
                      <a:pt x="146" y="2302"/>
                      <a:pt x="215" y="2302"/>
                    </a:cubicBezTo>
                    <a:cubicBezTo>
                      <a:pt x="246" y="2302"/>
                      <a:pt x="269" y="2294"/>
                      <a:pt x="300" y="2287"/>
                    </a:cubicBezTo>
                    <a:lnTo>
                      <a:pt x="4528" y="364"/>
                    </a:lnTo>
                    <a:cubicBezTo>
                      <a:pt x="4620" y="325"/>
                      <a:pt x="4666" y="210"/>
                      <a:pt x="4620" y="111"/>
                    </a:cubicBezTo>
                    <a:cubicBezTo>
                      <a:pt x="4592" y="44"/>
                      <a:pt x="4523" y="1"/>
                      <a:pt x="4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3"/>
              <p:cNvSpPr/>
              <p:nvPr/>
            </p:nvSpPr>
            <p:spPr>
              <a:xfrm>
                <a:off x="5201800" y="5101300"/>
                <a:ext cx="145575" cy="69350"/>
              </a:xfrm>
              <a:custGeom>
                <a:avLst/>
                <a:gdLst/>
                <a:ahLst/>
                <a:cxnLst/>
                <a:rect l="l" t="t" r="r" b="b"/>
                <a:pathLst>
                  <a:path w="5823" h="2774" extrusionOk="0">
                    <a:moveTo>
                      <a:pt x="5605" y="1"/>
                    </a:moveTo>
                    <a:cubicBezTo>
                      <a:pt x="5580" y="1"/>
                      <a:pt x="5555" y="5"/>
                      <a:pt x="5531" y="15"/>
                    </a:cubicBezTo>
                    <a:lnTo>
                      <a:pt x="138" y="2405"/>
                    </a:lnTo>
                    <a:cubicBezTo>
                      <a:pt x="38" y="2451"/>
                      <a:pt x="0" y="2559"/>
                      <a:pt x="38" y="2658"/>
                    </a:cubicBezTo>
                    <a:cubicBezTo>
                      <a:pt x="77" y="2727"/>
                      <a:pt x="146" y="2773"/>
                      <a:pt x="215" y="2773"/>
                    </a:cubicBezTo>
                    <a:cubicBezTo>
                      <a:pt x="245" y="2773"/>
                      <a:pt x="268" y="2765"/>
                      <a:pt x="291" y="2758"/>
                    </a:cubicBezTo>
                    <a:lnTo>
                      <a:pt x="5685" y="368"/>
                    </a:lnTo>
                    <a:cubicBezTo>
                      <a:pt x="5776" y="322"/>
                      <a:pt x="5822" y="214"/>
                      <a:pt x="5776" y="115"/>
                    </a:cubicBezTo>
                    <a:cubicBezTo>
                      <a:pt x="5748" y="41"/>
                      <a:pt x="5677" y="1"/>
                      <a:pt x="5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3"/>
              <p:cNvSpPr/>
              <p:nvPr/>
            </p:nvSpPr>
            <p:spPr>
              <a:xfrm>
                <a:off x="5205425" y="5138925"/>
                <a:ext cx="153625" cy="74800"/>
              </a:xfrm>
              <a:custGeom>
                <a:avLst/>
                <a:gdLst/>
                <a:ahLst/>
                <a:cxnLst/>
                <a:rect l="l" t="t" r="r" b="b"/>
                <a:pathLst>
                  <a:path w="6145" h="2992" extrusionOk="0">
                    <a:moveTo>
                      <a:pt x="5932" y="0"/>
                    </a:moveTo>
                    <a:cubicBezTo>
                      <a:pt x="5904" y="0"/>
                      <a:pt x="5874" y="6"/>
                      <a:pt x="5846" y="19"/>
                    </a:cubicBezTo>
                    <a:lnTo>
                      <a:pt x="139" y="2624"/>
                    </a:lnTo>
                    <a:cubicBezTo>
                      <a:pt x="47" y="2670"/>
                      <a:pt x="1" y="2785"/>
                      <a:pt x="47" y="2877"/>
                    </a:cubicBezTo>
                    <a:cubicBezTo>
                      <a:pt x="77" y="2945"/>
                      <a:pt x="144" y="2990"/>
                      <a:pt x="219" y="2992"/>
                    </a:cubicBezTo>
                    <a:lnTo>
                      <a:pt x="219" y="2992"/>
                    </a:lnTo>
                    <a:cubicBezTo>
                      <a:pt x="248" y="2991"/>
                      <a:pt x="270" y="2984"/>
                      <a:pt x="299" y="2969"/>
                    </a:cubicBezTo>
                    <a:lnTo>
                      <a:pt x="6007" y="364"/>
                    </a:lnTo>
                    <a:cubicBezTo>
                      <a:pt x="6106" y="318"/>
                      <a:pt x="6145" y="203"/>
                      <a:pt x="6099" y="111"/>
                    </a:cubicBezTo>
                    <a:cubicBezTo>
                      <a:pt x="6071" y="40"/>
                      <a:pt x="6005" y="0"/>
                      <a:pt x="5932" y="0"/>
                    </a:cubicBezTo>
                    <a:close/>
                    <a:moveTo>
                      <a:pt x="219" y="2992"/>
                    </a:moveTo>
                    <a:lnTo>
                      <a:pt x="219" y="2992"/>
                    </a:lnTo>
                    <a:cubicBezTo>
                      <a:pt x="218" y="2992"/>
                      <a:pt x="216" y="2992"/>
                      <a:pt x="215" y="2992"/>
                    </a:cubicBezTo>
                    <a:lnTo>
                      <a:pt x="223" y="2992"/>
                    </a:lnTo>
                    <a:cubicBezTo>
                      <a:pt x="222" y="2992"/>
                      <a:pt x="220" y="2992"/>
                      <a:pt x="219" y="29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23"/>
              <p:cNvSpPr/>
              <p:nvPr/>
            </p:nvSpPr>
            <p:spPr>
              <a:xfrm>
                <a:off x="5212900" y="5178875"/>
                <a:ext cx="149975" cy="72400"/>
              </a:xfrm>
              <a:custGeom>
                <a:avLst/>
                <a:gdLst/>
                <a:ahLst/>
                <a:cxnLst/>
                <a:rect l="l" t="t" r="r" b="b"/>
                <a:pathLst>
                  <a:path w="5999" h="2896" extrusionOk="0">
                    <a:moveTo>
                      <a:pt x="5777" y="0"/>
                    </a:moveTo>
                    <a:cubicBezTo>
                      <a:pt x="5752" y="0"/>
                      <a:pt x="5726" y="5"/>
                      <a:pt x="5700" y="15"/>
                    </a:cubicBezTo>
                    <a:lnTo>
                      <a:pt x="138" y="2528"/>
                    </a:lnTo>
                    <a:cubicBezTo>
                      <a:pt x="39" y="2574"/>
                      <a:pt x="0" y="2681"/>
                      <a:pt x="39" y="2780"/>
                    </a:cubicBezTo>
                    <a:cubicBezTo>
                      <a:pt x="77" y="2849"/>
                      <a:pt x="146" y="2895"/>
                      <a:pt x="215" y="2895"/>
                    </a:cubicBezTo>
                    <a:cubicBezTo>
                      <a:pt x="246" y="2895"/>
                      <a:pt x="269" y="2888"/>
                      <a:pt x="292" y="2872"/>
                    </a:cubicBezTo>
                    <a:lnTo>
                      <a:pt x="5853" y="367"/>
                    </a:lnTo>
                    <a:cubicBezTo>
                      <a:pt x="5953" y="321"/>
                      <a:pt x="5999" y="206"/>
                      <a:pt x="5953" y="114"/>
                    </a:cubicBezTo>
                    <a:cubicBezTo>
                      <a:pt x="5919" y="40"/>
                      <a:pt x="5851" y="0"/>
                      <a:pt x="5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23"/>
              <p:cNvSpPr/>
              <p:nvPr/>
            </p:nvSpPr>
            <p:spPr>
              <a:xfrm>
                <a:off x="5230125" y="5224375"/>
                <a:ext cx="128350" cy="62525"/>
              </a:xfrm>
              <a:custGeom>
                <a:avLst/>
                <a:gdLst/>
                <a:ahLst/>
                <a:cxnLst/>
                <a:rect l="l" t="t" r="r" b="b"/>
                <a:pathLst>
                  <a:path w="5134" h="2501" extrusionOk="0">
                    <a:moveTo>
                      <a:pt x="4917" y="0"/>
                    </a:moveTo>
                    <a:cubicBezTo>
                      <a:pt x="4889" y="0"/>
                      <a:pt x="4862" y="6"/>
                      <a:pt x="4835" y="18"/>
                    </a:cubicBezTo>
                    <a:lnTo>
                      <a:pt x="139" y="2133"/>
                    </a:lnTo>
                    <a:cubicBezTo>
                      <a:pt x="39" y="2179"/>
                      <a:pt x="1" y="2293"/>
                      <a:pt x="39" y="2385"/>
                    </a:cubicBezTo>
                    <a:cubicBezTo>
                      <a:pt x="70" y="2454"/>
                      <a:pt x="146" y="2500"/>
                      <a:pt x="215" y="2500"/>
                    </a:cubicBezTo>
                    <a:cubicBezTo>
                      <a:pt x="246" y="2500"/>
                      <a:pt x="269" y="2493"/>
                      <a:pt x="292" y="2485"/>
                    </a:cubicBezTo>
                    <a:lnTo>
                      <a:pt x="4996" y="363"/>
                    </a:lnTo>
                    <a:cubicBezTo>
                      <a:pt x="5088" y="325"/>
                      <a:pt x="5134" y="210"/>
                      <a:pt x="5088" y="110"/>
                    </a:cubicBezTo>
                    <a:cubicBezTo>
                      <a:pt x="5060" y="43"/>
                      <a:pt x="4991" y="0"/>
                      <a:pt x="4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23"/>
              <p:cNvSpPr/>
              <p:nvPr/>
            </p:nvSpPr>
            <p:spPr>
              <a:xfrm>
                <a:off x="4805150" y="4922975"/>
                <a:ext cx="954375" cy="518875"/>
              </a:xfrm>
              <a:custGeom>
                <a:avLst/>
                <a:gdLst/>
                <a:ahLst/>
                <a:cxnLst/>
                <a:rect l="l" t="t" r="r" b="b"/>
                <a:pathLst>
                  <a:path w="38175" h="20755" extrusionOk="0">
                    <a:moveTo>
                      <a:pt x="37792" y="384"/>
                    </a:moveTo>
                    <a:lnTo>
                      <a:pt x="37792" y="20371"/>
                    </a:lnTo>
                    <a:lnTo>
                      <a:pt x="376" y="20371"/>
                    </a:lnTo>
                    <a:lnTo>
                      <a:pt x="376" y="384"/>
                    </a:lnTo>
                    <a:close/>
                    <a:moveTo>
                      <a:pt x="192" y="1"/>
                    </a:moveTo>
                    <a:cubicBezTo>
                      <a:pt x="85" y="1"/>
                      <a:pt x="0" y="85"/>
                      <a:pt x="0" y="192"/>
                    </a:cubicBezTo>
                    <a:lnTo>
                      <a:pt x="0" y="20563"/>
                    </a:lnTo>
                    <a:cubicBezTo>
                      <a:pt x="0" y="20670"/>
                      <a:pt x="85" y="20754"/>
                      <a:pt x="192" y="20754"/>
                    </a:cubicBezTo>
                    <a:lnTo>
                      <a:pt x="37983" y="20754"/>
                    </a:lnTo>
                    <a:cubicBezTo>
                      <a:pt x="38090" y="20754"/>
                      <a:pt x="38175" y="20670"/>
                      <a:pt x="38175" y="20563"/>
                    </a:cubicBezTo>
                    <a:lnTo>
                      <a:pt x="38175" y="192"/>
                    </a:lnTo>
                    <a:cubicBezTo>
                      <a:pt x="38175" y="85"/>
                      <a:pt x="38090" y="1"/>
                      <a:pt x="37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6" name="Google Shape;276;p23"/>
            <p:cNvGrpSpPr/>
            <p:nvPr/>
          </p:nvGrpSpPr>
          <p:grpSpPr>
            <a:xfrm rot="-240912">
              <a:off x="1457570" y="1775015"/>
              <a:ext cx="798583" cy="988217"/>
              <a:chOff x="2430250" y="4216825"/>
              <a:chExt cx="1013000" cy="1253550"/>
            </a:xfrm>
          </p:grpSpPr>
          <p:sp>
            <p:nvSpPr>
              <p:cNvPr id="277" name="Google Shape;277;p23"/>
              <p:cNvSpPr/>
              <p:nvPr/>
            </p:nvSpPr>
            <p:spPr>
              <a:xfrm>
                <a:off x="3410075" y="5319250"/>
                <a:ext cx="33175" cy="52875"/>
              </a:xfrm>
              <a:custGeom>
                <a:avLst/>
                <a:gdLst/>
                <a:ahLst/>
                <a:cxnLst/>
                <a:rect l="l" t="t" r="r" b="b"/>
                <a:pathLst>
                  <a:path w="1327" h="2115" extrusionOk="0">
                    <a:moveTo>
                      <a:pt x="583" y="0"/>
                    </a:moveTo>
                    <a:cubicBezTo>
                      <a:pt x="468" y="15"/>
                      <a:pt x="384" y="31"/>
                      <a:pt x="323" y="46"/>
                    </a:cubicBezTo>
                    <a:cubicBezTo>
                      <a:pt x="269" y="54"/>
                      <a:pt x="223" y="69"/>
                      <a:pt x="200" y="77"/>
                    </a:cubicBezTo>
                    <a:cubicBezTo>
                      <a:pt x="169" y="92"/>
                      <a:pt x="154" y="107"/>
                      <a:pt x="154" y="130"/>
                    </a:cubicBezTo>
                    <a:cubicBezTo>
                      <a:pt x="154" y="153"/>
                      <a:pt x="154" y="184"/>
                      <a:pt x="154" y="230"/>
                    </a:cubicBezTo>
                    <a:cubicBezTo>
                      <a:pt x="154" y="337"/>
                      <a:pt x="177" y="398"/>
                      <a:pt x="223" y="414"/>
                    </a:cubicBezTo>
                    <a:cubicBezTo>
                      <a:pt x="254" y="414"/>
                      <a:pt x="292" y="406"/>
                      <a:pt x="330" y="406"/>
                    </a:cubicBezTo>
                    <a:cubicBezTo>
                      <a:pt x="376" y="398"/>
                      <a:pt x="415" y="398"/>
                      <a:pt x="461" y="391"/>
                    </a:cubicBezTo>
                    <a:cubicBezTo>
                      <a:pt x="499" y="383"/>
                      <a:pt x="537" y="383"/>
                      <a:pt x="576" y="375"/>
                    </a:cubicBezTo>
                    <a:cubicBezTo>
                      <a:pt x="606" y="368"/>
                      <a:pt x="621" y="368"/>
                      <a:pt x="629" y="368"/>
                    </a:cubicBezTo>
                    <a:cubicBezTo>
                      <a:pt x="690" y="368"/>
                      <a:pt x="736" y="368"/>
                      <a:pt x="782" y="375"/>
                    </a:cubicBezTo>
                    <a:cubicBezTo>
                      <a:pt x="821" y="383"/>
                      <a:pt x="851" y="398"/>
                      <a:pt x="882" y="406"/>
                    </a:cubicBezTo>
                    <a:cubicBezTo>
                      <a:pt x="836" y="506"/>
                      <a:pt x="775" y="605"/>
                      <a:pt x="698" y="713"/>
                    </a:cubicBezTo>
                    <a:cubicBezTo>
                      <a:pt x="614" y="812"/>
                      <a:pt x="522" y="919"/>
                      <a:pt x="415" y="1034"/>
                    </a:cubicBezTo>
                    <a:cubicBezTo>
                      <a:pt x="315" y="1187"/>
                      <a:pt x="223" y="1310"/>
                      <a:pt x="154" y="1387"/>
                    </a:cubicBezTo>
                    <a:cubicBezTo>
                      <a:pt x="62" y="1548"/>
                      <a:pt x="16" y="1655"/>
                      <a:pt x="1" y="1716"/>
                    </a:cubicBezTo>
                    <a:cubicBezTo>
                      <a:pt x="55" y="1831"/>
                      <a:pt x="154" y="1915"/>
                      <a:pt x="300" y="1992"/>
                    </a:cubicBezTo>
                    <a:cubicBezTo>
                      <a:pt x="307" y="1992"/>
                      <a:pt x="338" y="1992"/>
                      <a:pt x="376" y="2000"/>
                    </a:cubicBezTo>
                    <a:cubicBezTo>
                      <a:pt x="422" y="2007"/>
                      <a:pt x="468" y="2015"/>
                      <a:pt x="530" y="2030"/>
                    </a:cubicBezTo>
                    <a:cubicBezTo>
                      <a:pt x="583" y="2038"/>
                      <a:pt x="637" y="2046"/>
                      <a:pt x="698" y="2053"/>
                    </a:cubicBezTo>
                    <a:cubicBezTo>
                      <a:pt x="759" y="2061"/>
                      <a:pt x="813" y="2061"/>
                      <a:pt x="851" y="2061"/>
                    </a:cubicBezTo>
                    <a:cubicBezTo>
                      <a:pt x="867" y="2061"/>
                      <a:pt x="897" y="2069"/>
                      <a:pt x="928" y="2069"/>
                    </a:cubicBezTo>
                    <a:cubicBezTo>
                      <a:pt x="966" y="2076"/>
                      <a:pt x="997" y="2084"/>
                      <a:pt x="1035" y="2091"/>
                    </a:cubicBezTo>
                    <a:cubicBezTo>
                      <a:pt x="1073" y="2091"/>
                      <a:pt x="1112" y="2099"/>
                      <a:pt x="1142" y="2107"/>
                    </a:cubicBezTo>
                    <a:cubicBezTo>
                      <a:pt x="1173" y="2107"/>
                      <a:pt x="1196" y="2114"/>
                      <a:pt x="1211" y="2114"/>
                    </a:cubicBezTo>
                    <a:lnTo>
                      <a:pt x="1227" y="2114"/>
                    </a:lnTo>
                    <a:cubicBezTo>
                      <a:pt x="1288" y="2091"/>
                      <a:pt x="1326" y="2030"/>
                      <a:pt x="1326" y="1938"/>
                    </a:cubicBezTo>
                    <a:cubicBezTo>
                      <a:pt x="1326" y="1846"/>
                      <a:pt x="1288" y="1785"/>
                      <a:pt x="1227" y="1739"/>
                    </a:cubicBezTo>
                    <a:lnTo>
                      <a:pt x="1073" y="1739"/>
                    </a:lnTo>
                    <a:cubicBezTo>
                      <a:pt x="1005" y="1731"/>
                      <a:pt x="920" y="1731"/>
                      <a:pt x="836" y="1724"/>
                    </a:cubicBezTo>
                    <a:cubicBezTo>
                      <a:pt x="744" y="1716"/>
                      <a:pt x="652" y="1701"/>
                      <a:pt x="568" y="1685"/>
                    </a:cubicBezTo>
                    <a:cubicBezTo>
                      <a:pt x="476" y="1670"/>
                      <a:pt x="407" y="1647"/>
                      <a:pt x="361" y="1617"/>
                    </a:cubicBezTo>
                    <a:cubicBezTo>
                      <a:pt x="369" y="1594"/>
                      <a:pt x="392" y="1555"/>
                      <a:pt x="422" y="1509"/>
                    </a:cubicBezTo>
                    <a:cubicBezTo>
                      <a:pt x="453" y="1471"/>
                      <a:pt x="484" y="1425"/>
                      <a:pt x="522" y="1371"/>
                    </a:cubicBezTo>
                    <a:cubicBezTo>
                      <a:pt x="560" y="1325"/>
                      <a:pt x="599" y="1279"/>
                      <a:pt x="629" y="1241"/>
                    </a:cubicBezTo>
                    <a:cubicBezTo>
                      <a:pt x="667" y="1195"/>
                      <a:pt x="690" y="1165"/>
                      <a:pt x="713" y="1134"/>
                    </a:cubicBezTo>
                    <a:cubicBezTo>
                      <a:pt x="729" y="1126"/>
                      <a:pt x="752" y="1103"/>
                      <a:pt x="775" y="1080"/>
                    </a:cubicBezTo>
                    <a:cubicBezTo>
                      <a:pt x="805" y="1050"/>
                      <a:pt x="836" y="1019"/>
                      <a:pt x="859" y="981"/>
                    </a:cubicBezTo>
                    <a:cubicBezTo>
                      <a:pt x="890" y="942"/>
                      <a:pt x="913" y="904"/>
                      <a:pt x="943" y="866"/>
                    </a:cubicBezTo>
                    <a:cubicBezTo>
                      <a:pt x="966" y="827"/>
                      <a:pt x="989" y="797"/>
                      <a:pt x="1005" y="766"/>
                    </a:cubicBezTo>
                    <a:cubicBezTo>
                      <a:pt x="1020" y="751"/>
                      <a:pt x="1035" y="720"/>
                      <a:pt x="1066" y="690"/>
                    </a:cubicBezTo>
                    <a:cubicBezTo>
                      <a:pt x="1089" y="659"/>
                      <a:pt x="1112" y="621"/>
                      <a:pt x="1135" y="582"/>
                    </a:cubicBezTo>
                    <a:cubicBezTo>
                      <a:pt x="1150" y="544"/>
                      <a:pt x="1173" y="498"/>
                      <a:pt x="1188" y="452"/>
                    </a:cubicBezTo>
                    <a:cubicBezTo>
                      <a:pt x="1204" y="398"/>
                      <a:pt x="1211" y="352"/>
                      <a:pt x="1211" y="306"/>
                    </a:cubicBezTo>
                    <a:cubicBezTo>
                      <a:pt x="1211" y="261"/>
                      <a:pt x="1211" y="207"/>
                      <a:pt x="1204" y="146"/>
                    </a:cubicBezTo>
                    <a:cubicBezTo>
                      <a:pt x="1089" y="92"/>
                      <a:pt x="982" y="61"/>
                      <a:pt x="867" y="31"/>
                    </a:cubicBezTo>
                    <a:cubicBezTo>
                      <a:pt x="759" y="8"/>
                      <a:pt x="660" y="0"/>
                      <a:pt x="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23"/>
              <p:cNvSpPr/>
              <p:nvPr/>
            </p:nvSpPr>
            <p:spPr>
              <a:xfrm>
                <a:off x="2444800" y="5355625"/>
                <a:ext cx="865900" cy="9600"/>
              </a:xfrm>
              <a:custGeom>
                <a:avLst/>
                <a:gdLst/>
                <a:ahLst/>
                <a:cxnLst/>
                <a:rect l="l" t="t" r="r" b="b"/>
                <a:pathLst>
                  <a:path w="34636" h="384" extrusionOk="0">
                    <a:moveTo>
                      <a:pt x="192" y="1"/>
                    </a:moveTo>
                    <a:cubicBezTo>
                      <a:pt x="85" y="1"/>
                      <a:pt x="1" y="85"/>
                      <a:pt x="1" y="192"/>
                    </a:cubicBezTo>
                    <a:cubicBezTo>
                      <a:pt x="1" y="299"/>
                      <a:pt x="85" y="384"/>
                      <a:pt x="192" y="384"/>
                    </a:cubicBezTo>
                    <a:lnTo>
                      <a:pt x="34444" y="384"/>
                    </a:lnTo>
                    <a:cubicBezTo>
                      <a:pt x="34552" y="384"/>
                      <a:pt x="34636" y="299"/>
                      <a:pt x="34636" y="192"/>
                    </a:cubicBezTo>
                    <a:cubicBezTo>
                      <a:pt x="34636" y="85"/>
                      <a:pt x="34552" y="1"/>
                      <a:pt x="34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23"/>
              <p:cNvSpPr/>
              <p:nvPr/>
            </p:nvSpPr>
            <p:spPr>
              <a:xfrm>
                <a:off x="3280800" y="5331350"/>
                <a:ext cx="80275" cy="59725"/>
              </a:xfrm>
              <a:custGeom>
                <a:avLst/>
                <a:gdLst/>
                <a:ahLst/>
                <a:cxnLst/>
                <a:rect l="l" t="t" r="r" b="b"/>
                <a:pathLst>
                  <a:path w="3211" h="2389" extrusionOk="0">
                    <a:moveTo>
                      <a:pt x="212" y="1"/>
                    </a:moveTo>
                    <a:cubicBezTo>
                      <a:pt x="134" y="1"/>
                      <a:pt x="61" y="45"/>
                      <a:pt x="31" y="121"/>
                    </a:cubicBezTo>
                    <a:cubicBezTo>
                      <a:pt x="1" y="221"/>
                      <a:pt x="47" y="336"/>
                      <a:pt x="146" y="366"/>
                    </a:cubicBezTo>
                    <a:lnTo>
                      <a:pt x="2468" y="1247"/>
                    </a:lnTo>
                    <a:lnTo>
                      <a:pt x="361" y="2021"/>
                    </a:lnTo>
                    <a:cubicBezTo>
                      <a:pt x="261" y="2059"/>
                      <a:pt x="208" y="2167"/>
                      <a:pt x="246" y="2266"/>
                    </a:cubicBezTo>
                    <a:cubicBezTo>
                      <a:pt x="276" y="2342"/>
                      <a:pt x="345" y="2388"/>
                      <a:pt x="428" y="2389"/>
                    </a:cubicBezTo>
                    <a:lnTo>
                      <a:pt x="428" y="2389"/>
                    </a:lnTo>
                    <a:cubicBezTo>
                      <a:pt x="449" y="2389"/>
                      <a:pt x="470" y="2388"/>
                      <a:pt x="491" y="2381"/>
                    </a:cubicBezTo>
                    <a:lnTo>
                      <a:pt x="3081" y="1431"/>
                    </a:lnTo>
                    <a:cubicBezTo>
                      <a:pt x="3157" y="1401"/>
                      <a:pt x="3211" y="1332"/>
                      <a:pt x="3211" y="1247"/>
                    </a:cubicBezTo>
                    <a:cubicBezTo>
                      <a:pt x="3211" y="1171"/>
                      <a:pt x="3157" y="1094"/>
                      <a:pt x="3081" y="1071"/>
                    </a:cubicBezTo>
                    <a:lnTo>
                      <a:pt x="284" y="14"/>
                    </a:lnTo>
                    <a:cubicBezTo>
                      <a:pt x="261" y="5"/>
                      <a:pt x="236" y="1"/>
                      <a:pt x="212" y="1"/>
                    </a:cubicBezTo>
                    <a:close/>
                    <a:moveTo>
                      <a:pt x="428" y="2389"/>
                    </a:moveTo>
                    <a:cubicBezTo>
                      <a:pt x="426" y="2389"/>
                      <a:pt x="424" y="2389"/>
                      <a:pt x="422" y="2389"/>
                    </a:cubicBezTo>
                    <a:lnTo>
                      <a:pt x="430" y="2389"/>
                    </a:lnTo>
                    <a:cubicBezTo>
                      <a:pt x="429" y="2389"/>
                      <a:pt x="429" y="2389"/>
                      <a:pt x="428" y="23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23"/>
              <p:cNvSpPr/>
              <p:nvPr/>
            </p:nvSpPr>
            <p:spPr>
              <a:xfrm>
                <a:off x="2492300" y="4216825"/>
                <a:ext cx="40050" cy="77400"/>
              </a:xfrm>
              <a:custGeom>
                <a:avLst/>
                <a:gdLst/>
                <a:ahLst/>
                <a:cxnLst/>
                <a:rect l="l" t="t" r="r" b="b"/>
                <a:pathLst>
                  <a:path w="1602" h="3096" extrusionOk="0">
                    <a:moveTo>
                      <a:pt x="1464" y="1"/>
                    </a:moveTo>
                    <a:cubicBezTo>
                      <a:pt x="1418" y="1"/>
                      <a:pt x="1372" y="24"/>
                      <a:pt x="1326" y="62"/>
                    </a:cubicBezTo>
                    <a:cubicBezTo>
                      <a:pt x="1318" y="146"/>
                      <a:pt x="1303" y="238"/>
                      <a:pt x="1265" y="345"/>
                    </a:cubicBezTo>
                    <a:cubicBezTo>
                      <a:pt x="1226" y="445"/>
                      <a:pt x="1188" y="552"/>
                      <a:pt x="1158" y="652"/>
                    </a:cubicBezTo>
                    <a:cubicBezTo>
                      <a:pt x="1119" y="790"/>
                      <a:pt x="1081" y="920"/>
                      <a:pt x="1043" y="1050"/>
                    </a:cubicBezTo>
                    <a:cubicBezTo>
                      <a:pt x="1004" y="1173"/>
                      <a:pt x="974" y="1257"/>
                      <a:pt x="951" y="1295"/>
                    </a:cubicBezTo>
                    <a:cubicBezTo>
                      <a:pt x="928" y="1280"/>
                      <a:pt x="897" y="1249"/>
                      <a:pt x="851" y="1196"/>
                    </a:cubicBezTo>
                    <a:cubicBezTo>
                      <a:pt x="813" y="1150"/>
                      <a:pt x="774" y="1096"/>
                      <a:pt x="728" y="1042"/>
                    </a:cubicBezTo>
                    <a:cubicBezTo>
                      <a:pt x="690" y="989"/>
                      <a:pt x="652" y="935"/>
                      <a:pt x="614" y="882"/>
                    </a:cubicBezTo>
                    <a:cubicBezTo>
                      <a:pt x="583" y="836"/>
                      <a:pt x="552" y="797"/>
                      <a:pt x="537" y="774"/>
                    </a:cubicBezTo>
                    <a:cubicBezTo>
                      <a:pt x="529" y="759"/>
                      <a:pt x="506" y="721"/>
                      <a:pt x="476" y="659"/>
                    </a:cubicBezTo>
                    <a:cubicBezTo>
                      <a:pt x="445" y="598"/>
                      <a:pt x="407" y="537"/>
                      <a:pt x="361" y="468"/>
                    </a:cubicBezTo>
                    <a:cubicBezTo>
                      <a:pt x="322" y="399"/>
                      <a:pt x="284" y="338"/>
                      <a:pt x="238" y="284"/>
                    </a:cubicBezTo>
                    <a:cubicBezTo>
                      <a:pt x="200" y="230"/>
                      <a:pt x="162" y="200"/>
                      <a:pt x="139" y="200"/>
                    </a:cubicBezTo>
                    <a:cubicBezTo>
                      <a:pt x="100" y="200"/>
                      <a:pt x="62" y="223"/>
                      <a:pt x="39" y="269"/>
                    </a:cubicBezTo>
                    <a:cubicBezTo>
                      <a:pt x="16" y="315"/>
                      <a:pt x="1" y="361"/>
                      <a:pt x="1" y="407"/>
                    </a:cubicBezTo>
                    <a:cubicBezTo>
                      <a:pt x="1" y="422"/>
                      <a:pt x="1" y="430"/>
                      <a:pt x="1" y="437"/>
                    </a:cubicBezTo>
                    <a:cubicBezTo>
                      <a:pt x="77" y="606"/>
                      <a:pt x="139" y="721"/>
                      <a:pt x="177" y="790"/>
                    </a:cubicBezTo>
                    <a:cubicBezTo>
                      <a:pt x="215" y="866"/>
                      <a:pt x="254" y="920"/>
                      <a:pt x="284" y="958"/>
                    </a:cubicBezTo>
                    <a:cubicBezTo>
                      <a:pt x="315" y="989"/>
                      <a:pt x="345" y="1027"/>
                      <a:pt x="376" y="1065"/>
                    </a:cubicBezTo>
                    <a:cubicBezTo>
                      <a:pt x="399" y="1096"/>
                      <a:pt x="445" y="1157"/>
                      <a:pt x="491" y="1249"/>
                    </a:cubicBezTo>
                    <a:cubicBezTo>
                      <a:pt x="514" y="1265"/>
                      <a:pt x="545" y="1295"/>
                      <a:pt x="575" y="1326"/>
                    </a:cubicBezTo>
                    <a:cubicBezTo>
                      <a:pt x="606" y="1364"/>
                      <a:pt x="637" y="1395"/>
                      <a:pt x="667" y="1433"/>
                    </a:cubicBezTo>
                    <a:cubicBezTo>
                      <a:pt x="698" y="1472"/>
                      <a:pt x="721" y="1510"/>
                      <a:pt x="751" y="1548"/>
                    </a:cubicBezTo>
                    <a:cubicBezTo>
                      <a:pt x="782" y="1579"/>
                      <a:pt x="805" y="1609"/>
                      <a:pt x="820" y="1625"/>
                    </a:cubicBezTo>
                    <a:cubicBezTo>
                      <a:pt x="813" y="1663"/>
                      <a:pt x="797" y="1724"/>
                      <a:pt x="767" y="1793"/>
                    </a:cubicBezTo>
                    <a:cubicBezTo>
                      <a:pt x="744" y="1870"/>
                      <a:pt x="713" y="1939"/>
                      <a:pt x="683" y="2015"/>
                    </a:cubicBezTo>
                    <a:cubicBezTo>
                      <a:pt x="652" y="2084"/>
                      <a:pt x="621" y="2153"/>
                      <a:pt x="598" y="2215"/>
                    </a:cubicBezTo>
                    <a:cubicBezTo>
                      <a:pt x="575" y="2276"/>
                      <a:pt x="560" y="2322"/>
                      <a:pt x="545" y="2360"/>
                    </a:cubicBezTo>
                    <a:lnTo>
                      <a:pt x="276" y="2889"/>
                    </a:lnTo>
                    <a:cubicBezTo>
                      <a:pt x="269" y="2912"/>
                      <a:pt x="261" y="2927"/>
                      <a:pt x="261" y="2950"/>
                    </a:cubicBezTo>
                    <a:cubicBezTo>
                      <a:pt x="261" y="2988"/>
                      <a:pt x="276" y="3027"/>
                      <a:pt x="307" y="3050"/>
                    </a:cubicBezTo>
                    <a:cubicBezTo>
                      <a:pt x="338" y="3080"/>
                      <a:pt x="376" y="3096"/>
                      <a:pt x="414" y="3096"/>
                    </a:cubicBezTo>
                    <a:cubicBezTo>
                      <a:pt x="430" y="3096"/>
                      <a:pt x="445" y="3088"/>
                      <a:pt x="460" y="3080"/>
                    </a:cubicBezTo>
                    <a:cubicBezTo>
                      <a:pt x="514" y="3004"/>
                      <a:pt x="560" y="2942"/>
                      <a:pt x="591" y="2881"/>
                    </a:cubicBezTo>
                    <a:cubicBezTo>
                      <a:pt x="621" y="2828"/>
                      <a:pt x="652" y="2766"/>
                      <a:pt x="675" y="2713"/>
                    </a:cubicBezTo>
                    <a:cubicBezTo>
                      <a:pt x="698" y="2659"/>
                      <a:pt x="721" y="2605"/>
                      <a:pt x="744" y="2544"/>
                    </a:cubicBezTo>
                    <a:cubicBezTo>
                      <a:pt x="767" y="2483"/>
                      <a:pt x="805" y="2414"/>
                      <a:pt x="851" y="2330"/>
                    </a:cubicBezTo>
                    <a:cubicBezTo>
                      <a:pt x="874" y="2222"/>
                      <a:pt x="912" y="2115"/>
                      <a:pt x="966" y="2008"/>
                    </a:cubicBezTo>
                    <a:cubicBezTo>
                      <a:pt x="1020" y="1901"/>
                      <a:pt x="1073" y="1793"/>
                      <a:pt x="1127" y="1686"/>
                    </a:cubicBezTo>
                    <a:cubicBezTo>
                      <a:pt x="1180" y="1579"/>
                      <a:pt x="1234" y="1464"/>
                      <a:pt x="1280" y="1341"/>
                    </a:cubicBezTo>
                    <a:cubicBezTo>
                      <a:pt x="1326" y="1219"/>
                      <a:pt x="1357" y="1088"/>
                      <a:pt x="1372" y="943"/>
                    </a:cubicBezTo>
                    <a:cubicBezTo>
                      <a:pt x="1403" y="843"/>
                      <a:pt x="1433" y="767"/>
                      <a:pt x="1456" y="698"/>
                    </a:cubicBezTo>
                    <a:cubicBezTo>
                      <a:pt x="1487" y="629"/>
                      <a:pt x="1510" y="560"/>
                      <a:pt x="1533" y="506"/>
                    </a:cubicBezTo>
                    <a:cubicBezTo>
                      <a:pt x="1548" y="445"/>
                      <a:pt x="1564" y="391"/>
                      <a:pt x="1579" y="330"/>
                    </a:cubicBezTo>
                    <a:cubicBezTo>
                      <a:pt x="1587" y="276"/>
                      <a:pt x="1594" y="207"/>
                      <a:pt x="1602" y="139"/>
                    </a:cubicBezTo>
                    <a:cubicBezTo>
                      <a:pt x="1587" y="47"/>
                      <a:pt x="1541" y="1"/>
                      <a:pt x="1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23"/>
              <p:cNvSpPr/>
              <p:nvPr/>
            </p:nvSpPr>
            <p:spPr>
              <a:xfrm>
                <a:off x="2515100" y="4373875"/>
                <a:ext cx="9600" cy="1050525"/>
              </a:xfrm>
              <a:custGeom>
                <a:avLst/>
                <a:gdLst/>
                <a:ahLst/>
                <a:cxnLst/>
                <a:rect l="l" t="t" r="r" b="b"/>
                <a:pathLst>
                  <a:path w="384" h="42021" extrusionOk="0">
                    <a:moveTo>
                      <a:pt x="192" y="1"/>
                    </a:moveTo>
                    <a:cubicBezTo>
                      <a:pt x="85" y="1"/>
                      <a:pt x="0" y="85"/>
                      <a:pt x="0" y="192"/>
                    </a:cubicBezTo>
                    <a:lnTo>
                      <a:pt x="0" y="41829"/>
                    </a:lnTo>
                    <a:cubicBezTo>
                      <a:pt x="0" y="41937"/>
                      <a:pt x="85" y="42021"/>
                      <a:pt x="192" y="42021"/>
                    </a:cubicBezTo>
                    <a:cubicBezTo>
                      <a:pt x="299" y="42021"/>
                      <a:pt x="383" y="41937"/>
                      <a:pt x="383" y="41829"/>
                    </a:cubicBezTo>
                    <a:lnTo>
                      <a:pt x="383" y="192"/>
                    </a:lnTo>
                    <a:cubicBezTo>
                      <a:pt x="383" y="85"/>
                      <a:pt x="299"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23"/>
              <p:cNvSpPr/>
              <p:nvPr/>
            </p:nvSpPr>
            <p:spPr>
              <a:xfrm>
                <a:off x="2490200" y="4323700"/>
                <a:ext cx="61125" cy="79500"/>
              </a:xfrm>
              <a:custGeom>
                <a:avLst/>
                <a:gdLst/>
                <a:ahLst/>
                <a:cxnLst/>
                <a:rect l="l" t="t" r="r" b="b"/>
                <a:pathLst>
                  <a:path w="2445" h="3180" extrusionOk="0">
                    <a:moveTo>
                      <a:pt x="1272" y="0"/>
                    </a:moveTo>
                    <a:cubicBezTo>
                      <a:pt x="1196" y="0"/>
                      <a:pt x="1127" y="46"/>
                      <a:pt x="1096" y="123"/>
                    </a:cubicBezTo>
                    <a:lnTo>
                      <a:pt x="39" y="2927"/>
                    </a:lnTo>
                    <a:cubicBezTo>
                      <a:pt x="0" y="3019"/>
                      <a:pt x="54" y="3134"/>
                      <a:pt x="146" y="3172"/>
                    </a:cubicBezTo>
                    <a:cubicBezTo>
                      <a:pt x="169" y="3180"/>
                      <a:pt x="192" y="3180"/>
                      <a:pt x="215" y="3180"/>
                    </a:cubicBezTo>
                    <a:cubicBezTo>
                      <a:pt x="292" y="3180"/>
                      <a:pt x="368" y="3134"/>
                      <a:pt x="399" y="3057"/>
                    </a:cubicBezTo>
                    <a:lnTo>
                      <a:pt x="1272" y="736"/>
                    </a:lnTo>
                    <a:lnTo>
                      <a:pt x="2046" y="2843"/>
                    </a:lnTo>
                    <a:cubicBezTo>
                      <a:pt x="2076" y="2920"/>
                      <a:pt x="2148" y="2970"/>
                      <a:pt x="2225" y="2970"/>
                    </a:cubicBezTo>
                    <a:cubicBezTo>
                      <a:pt x="2247" y="2970"/>
                      <a:pt x="2269" y="2966"/>
                      <a:pt x="2291" y="2958"/>
                    </a:cubicBezTo>
                    <a:cubicBezTo>
                      <a:pt x="2391" y="2919"/>
                      <a:pt x="2444" y="2812"/>
                      <a:pt x="2406" y="2712"/>
                    </a:cubicBezTo>
                    <a:lnTo>
                      <a:pt x="1456" y="123"/>
                    </a:lnTo>
                    <a:cubicBezTo>
                      <a:pt x="1425" y="46"/>
                      <a:pt x="135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23"/>
              <p:cNvSpPr/>
              <p:nvPr/>
            </p:nvSpPr>
            <p:spPr>
              <a:xfrm>
                <a:off x="2586725" y="5165050"/>
                <a:ext cx="57300" cy="200550"/>
              </a:xfrm>
              <a:custGeom>
                <a:avLst/>
                <a:gdLst/>
                <a:ahLst/>
                <a:cxnLst/>
                <a:rect l="l" t="t" r="r" b="b"/>
                <a:pathLst>
                  <a:path w="2292" h="8022" extrusionOk="0">
                    <a:moveTo>
                      <a:pt x="192" y="1"/>
                    </a:moveTo>
                    <a:cubicBezTo>
                      <a:pt x="85" y="1"/>
                      <a:pt x="1" y="85"/>
                      <a:pt x="1" y="193"/>
                    </a:cubicBezTo>
                    <a:lnTo>
                      <a:pt x="1" y="7830"/>
                    </a:lnTo>
                    <a:cubicBezTo>
                      <a:pt x="1" y="7938"/>
                      <a:pt x="85" y="8022"/>
                      <a:pt x="192" y="8022"/>
                    </a:cubicBezTo>
                    <a:cubicBezTo>
                      <a:pt x="299" y="8022"/>
                      <a:pt x="384" y="7938"/>
                      <a:pt x="384" y="7830"/>
                    </a:cubicBezTo>
                    <a:lnTo>
                      <a:pt x="384" y="384"/>
                    </a:lnTo>
                    <a:lnTo>
                      <a:pt x="1908" y="384"/>
                    </a:lnTo>
                    <a:lnTo>
                      <a:pt x="1908" y="7639"/>
                    </a:lnTo>
                    <a:cubicBezTo>
                      <a:pt x="1908" y="7746"/>
                      <a:pt x="1992" y="7830"/>
                      <a:pt x="2100" y="7830"/>
                    </a:cubicBezTo>
                    <a:cubicBezTo>
                      <a:pt x="2207" y="7830"/>
                      <a:pt x="2291" y="7746"/>
                      <a:pt x="2291" y="7639"/>
                    </a:cubicBezTo>
                    <a:lnTo>
                      <a:pt x="2291" y="193"/>
                    </a:lnTo>
                    <a:cubicBezTo>
                      <a:pt x="2291" y="85"/>
                      <a:pt x="2207"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23"/>
              <p:cNvSpPr/>
              <p:nvPr/>
            </p:nvSpPr>
            <p:spPr>
              <a:xfrm>
                <a:off x="2710825" y="5002650"/>
                <a:ext cx="57300" cy="362950"/>
              </a:xfrm>
              <a:custGeom>
                <a:avLst/>
                <a:gdLst/>
                <a:ahLst/>
                <a:cxnLst/>
                <a:rect l="l" t="t" r="r" b="b"/>
                <a:pathLst>
                  <a:path w="2292" h="14518" extrusionOk="0">
                    <a:moveTo>
                      <a:pt x="192" y="0"/>
                    </a:moveTo>
                    <a:cubicBezTo>
                      <a:pt x="85" y="0"/>
                      <a:pt x="1" y="85"/>
                      <a:pt x="1" y="192"/>
                    </a:cubicBezTo>
                    <a:lnTo>
                      <a:pt x="1" y="14326"/>
                    </a:lnTo>
                    <a:cubicBezTo>
                      <a:pt x="1" y="14434"/>
                      <a:pt x="85" y="14518"/>
                      <a:pt x="192" y="14518"/>
                    </a:cubicBezTo>
                    <a:cubicBezTo>
                      <a:pt x="300" y="14518"/>
                      <a:pt x="384" y="14434"/>
                      <a:pt x="384" y="14326"/>
                    </a:cubicBezTo>
                    <a:lnTo>
                      <a:pt x="384" y="384"/>
                    </a:lnTo>
                    <a:lnTo>
                      <a:pt x="1916" y="384"/>
                    </a:lnTo>
                    <a:lnTo>
                      <a:pt x="1916" y="14135"/>
                    </a:lnTo>
                    <a:cubicBezTo>
                      <a:pt x="1916" y="14242"/>
                      <a:pt x="2000" y="14326"/>
                      <a:pt x="2100" y="14326"/>
                    </a:cubicBezTo>
                    <a:cubicBezTo>
                      <a:pt x="2207" y="14326"/>
                      <a:pt x="2291" y="14242"/>
                      <a:pt x="2291" y="14135"/>
                    </a:cubicBezTo>
                    <a:lnTo>
                      <a:pt x="2291" y="192"/>
                    </a:lnTo>
                    <a:cubicBezTo>
                      <a:pt x="2291" y="85"/>
                      <a:pt x="2207" y="0"/>
                      <a:pt x="2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23"/>
              <p:cNvSpPr/>
              <p:nvPr/>
            </p:nvSpPr>
            <p:spPr>
              <a:xfrm>
                <a:off x="2834950" y="4806925"/>
                <a:ext cx="57475" cy="558675"/>
              </a:xfrm>
              <a:custGeom>
                <a:avLst/>
                <a:gdLst/>
                <a:ahLst/>
                <a:cxnLst/>
                <a:rect l="l" t="t" r="r" b="b"/>
                <a:pathLst>
                  <a:path w="2299" h="22347" extrusionOk="0">
                    <a:moveTo>
                      <a:pt x="192" y="0"/>
                    </a:moveTo>
                    <a:cubicBezTo>
                      <a:pt x="84" y="0"/>
                      <a:pt x="0" y="84"/>
                      <a:pt x="0" y="192"/>
                    </a:cubicBezTo>
                    <a:lnTo>
                      <a:pt x="0" y="22155"/>
                    </a:lnTo>
                    <a:cubicBezTo>
                      <a:pt x="0" y="22263"/>
                      <a:pt x="84" y="22347"/>
                      <a:pt x="192" y="22347"/>
                    </a:cubicBezTo>
                    <a:cubicBezTo>
                      <a:pt x="299" y="22347"/>
                      <a:pt x="383" y="22263"/>
                      <a:pt x="383" y="22155"/>
                    </a:cubicBezTo>
                    <a:lnTo>
                      <a:pt x="383" y="383"/>
                    </a:lnTo>
                    <a:lnTo>
                      <a:pt x="1915" y="383"/>
                    </a:lnTo>
                    <a:lnTo>
                      <a:pt x="1915" y="21964"/>
                    </a:lnTo>
                    <a:cubicBezTo>
                      <a:pt x="1915" y="22071"/>
                      <a:pt x="2000" y="22155"/>
                      <a:pt x="2107" y="22155"/>
                    </a:cubicBezTo>
                    <a:cubicBezTo>
                      <a:pt x="2206" y="22155"/>
                      <a:pt x="2298" y="22071"/>
                      <a:pt x="2298" y="21964"/>
                    </a:cubicBezTo>
                    <a:lnTo>
                      <a:pt x="2298" y="192"/>
                    </a:lnTo>
                    <a:cubicBezTo>
                      <a:pt x="2298" y="84"/>
                      <a:pt x="2206"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23"/>
              <p:cNvSpPr/>
              <p:nvPr/>
            </p:nvSpPr>
            <p:spPr>
              <a:xfrm>
                <a:off x="2959250" y="4424825"/>
                <a:ext cx="57275" cy="940775"/>
              </a:xfrm>
              <a:custGeom>
                <a:avLst/>
                <a:gdLst/>
                <a:ahLst/>
                <a:cxnLst/>
                <a:rect l="l" t="t" r="r" b="b"/>
                <a:pathLst>
                  <a:path w="2291" h="37631" extrusionOk="0">
                    <a:moveTo>
                      <a:pt x="192" y="0"/>
                    </a:moveTo>
                    <a:cubicBezTo>
                      <a:pt x="84" y="0"/>
                      <a:pt x="0" y="85"/>
                      <a:pt x="0" y="192"/>
                    </a:cubicBezTo>
                    <a:lnTo>
                      <a:pt x="0" y="37439"/>
                    </a:lnTo>
                    <a:cubicBezTo>
                      <a:pt x="0" y="37547"/>
                      <a:pt x="84" y="37631"/>
                      <a:pt x="192" y="37631"/>
                    </a:cubicBezTo>
                    <a:cubicBezTo>
                      <a:pt x="291" y="37631"/>
                      <a:pt x="383" y="37547"/>
                      <a:pt x="383" y="37439"/>
                    </a:cubicBezTo>
                    <a:lnTo>
                      <a:pt x="383" y="383"/>
                    </a:lnTo>
                    <a:lnTo>
                      <a:pt x="1908" y="383"/>
                    </a:lnTo>
                    <a:lnTo>
                      <a:pt x="1908" y="37263"/>
                    </a:lnTo>
                    <a:cubicBezTo>
                      <a:pt x="1908" y="37371"/>
                      <a:pt x="1992" y="37455"/>
                      <a:pt x="2099" y="37455"/>
                    </a:cubicBezTo>
                    <a:cubicBezTo>
                      <a:pt x="2206" y="37455"/>
                      <a:pt x="2291" y="37371"/>
                      <a:pt x="2291" y="37263"/>
                    </a:cubicBezTo>
                    <a:lnTo>
                      <a:pt x="2291" y="192"/>
                    </a:lnTo>
                    <a:cubicBezTo>
                      <a:pt x="2291" y="85"/>
                      <a:pt x="2206" y="0"/>
                      <a:pt x="2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23"/>
              <p:cNvSpPr/>
              <p:nvPr/>
            </p:nvSpPr>
            <p:spPr>
              <a:xfrm>
                <a:off x="3083350" y="5074275"/>
                <a:ext cx="57275" cy="291325"/>
              </a:xfrm>
              <a:custGeom>
                <a:avLst/>
                <a:gdLst/>
                <a:ahLst/>
                <a:cxnLst/>
                <a:rect l="l" t="t" r="r" b="b"/>
                <a:pathLst>
                  <a:path w="2291" h="11653" extrusionOk="0">
                    <a:moveTo>
                      <a:pt x="192" y="1"/>
                    </a:moveTo>
                    <a:cubicBezTo>
                      <a:pt x="85" y="1"/>
                      <a:pt x="0" y="85"/>
                      <a:pt x="0" y="192"/>
                    </a:cubicBezTo>
                    <a:lnTo>
                      <a:pt x="0" y="11461"/>
                    </a:lnTo>
                    <a:cubicBezTo>
                      <a:pt x="0" y="11569"/>
                      <a:pt x="85" y="11653"/>
                      <a:pt x="192" y="11653"/>
                    </a:cubicBezTo>
                    <a:cubicBezTo>
                      <a:pt x="299" y="11653"/>
                      <a:pt x="383" y="11569"/>
                      <a:pt x="383" y="11461"/>
                    </a:cubicBezTo>
                    <a:lnTo>
                      <a:pt x="383" y="384"/>
                    </a:lnTo>
                    <a:lnTo>
                      <a:pt x="1908" y="384"/>
                    </a:lnTo>
                    <a:lnTo>
                      <a:pt x="1908" y="11270"/>
                    </a:lnTo>
                    <a:cubicBezTo>
                      <a:pt x="1908" y="11377"/>
                      <a:pt x="2000" y="11461"/>
                      <a:pt x="2099" y="11461"/>
                    </a:cubicBezTo>
                    <a:cubicBezTo>
                      <a:pt x="2207" y="11461"/>
                      <a:pt x="2291" y="11377"/>
                      <a:pt x="2291" y="11270"/>
                    </a:cubicBezTo>
                    <a:lnTo>
                      <a:pt x="2291" y="192"/>
                    </a:lnTo>
                    <a:cubicBezTo>
                      <a:pt x="2291" y="85"/>
                      <a:pt x="2207"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23"/>
              <p:cNvSpPr/>
              <p:nvPr/>
            </p:nvSpPr>
            <p:spPr>
              <a:xfrm>
                <a:off x="2430250" y="4453350"/>
                <a:ext cx="30675" cy="74925"/>
              </a:xfrm>
              <a:custGeom>
                <a:avLst/>
                <a:gdLst/>
                <a:ahLst/>
                <a:cxnLst/>
                <a:rect l="l" t="t" r="r" b="b"/>
                <a:pathLst>
                  <a:path w="1227" h="2997" extrusionOk="0">
                    <a:moveTo>
                      <a:pt x="782" y="300"/>
                    </a:moveTo>
                    <a:cubicBezTo>
                      <a:pt x="928" y="300"/>
                      <a:pt x="996" y="468"/>
                      <a:pt x="1004" y="790"/>
                    </a:cubicBezTo>
                    <a:lnTo>
                      <a:pt x="996" y="790"/>
                    </a:lnTo>
                    <a:cubicBezTo>
                      <a:pt x="820" y="966"/>
                      <a:pt x="713" y="1058"/>
                      <a:pt x="675" y="1066"/>
                    </a:cubicBezTo>
                    <a:cubicBezTo>
                      <a:pt x="590" y="1096"/>
                      <a:pt x="522" y="1112"/>
                      <a:pt x="460" y="1112"/>
                    </a:cubicBezTo>
                    <a:cubicBezTo>
                      <a:pt x="407" y="1112"/>
                      <a:pt x="361" y="1096"/>
                      <a:pt x="307" y="1050"/>
                    </a:cubicBezTo>
                    <a:cubicBezTo>
                      <a:pt x="261" y="1012"/>
                      <a:pt x="238" y="959"/>
                      <a:pt x="238" y="882"/>
                    </a:cubicBezTo>
                    <a:cubicBezTo>
                      <a:pt x="238" y="867"/>
                      <a:pt x="246" y="836"/>
                      <a:pt x="261" y="805"/>
                    </a:cubicBezTo>
                    <a:cubicBezTo>
                      <a:pt x="276" y="775"/>
                      <a:pt x="292" y="736"/>
                      <a:pt x="315" y="698"/>
                    </a:cubicBezTo>
                    <a:cubicBezTo>
                      <a:pt x="338" y="660"/>
                      <a:pt x="353" y="629"/>
                      <a:pt x="376" y="606"/>
                    </a:cubicBezTo>
                    <a:cubicBezTo>
                      <a:pt x="391" y="575"/>
                      <a:pt x="399" y="552"/>
                      <a:pt x="407" y="545"/>
                    </a:cubicBezTo>
                    <a:cubicBezTo>
                      <a:pt x="567" y="384"/>
                      <a:pt x="690" y="300"/>
                      <a:pt x="782" y="300"/>
                    </a:cubicBezTo>
                    <a:close/>
                    <a:moveTo>
                      <a:pt x="744" y="1"/>
                    </a:moveTo>
                    <a:cubicBezTo>
                      <a:pt x="705" y="1"/>
                      <a:pt x="675" y="9"/>
                      <a:pt x="644" y="9"/>
                    </a:cubicBezTo>
                    <a:cubicBezTo>
                      <a:pt x="613" y="16"/>
                      <a:pt x="583" y="32"/>
                      <a:pt x="552" y="47"/>
                    </a:cubicBezTo>
                    <a:cubicBezTo>
                      <a:pt x="514" y="70"/>
                      <a:pt x="476" y="93"/>
                      <a:pt x="437" y="131"/>
                    </a:cubicBezTo>
                    <a:cubicBezTo>
                      <a:pt x="399" y="169"/>
                      <a:pt x="353" y="215"/>
                      <a:pt x="299" y="277"/>
                    </a:cubicBezTo>
                    <a:lnTo>
                      <a:pt x="138" y="468"/>
                    </a:lnTo>
                    <a:cubicBezTo>
                      <a:pt x="131" y="484"/>
                      <a:pt x="123" y="507"/>
                      <a:pt x="108" y="545"/>
                    </a:cubicBezTo>
                    <a:cubicBezTo>
                      <a:pt x="92" y="575"/>
                      <a:pt x="77" y="614"/>
                      <a:pt x="62" y="644"/>
                    </a:cubicBezTo>
                    <a:cubicBezTo>
                      <a:pt x="47" y="683"/>
                      <a:pt x="31" y="721"/>
                      <a:pt x="24" y="759"/>
                    </a:cubicBezTo>
                    <a:cubicBezTo>
                      <a:pt x="8" y="798"/>
                      <a:pt x="1" y="828"/>
                      <a:pt x="1" y="859"/>
                    </a:cubicBezTo>
                    <a:cubicBezTo>
                      <a:pt x="1" y="936"/>
                      <a:pt x="31" y="1027"/>
                      <a:pt x="85" y="1135"/>
                    </a:cubicBezTo>
                    <a:cubicBezTo>
                      <a:pt x="115" y="1204"/>
                      <a:pt x="154" y="1250"/>
                      <a:pt x="192" y="1288"/>
                    </a:cubicBezTo>
                    <a:cubicBezTo>
                      <a:pt x="230" y="1319"/>
                      <a:pt x="269" y="1342"/>
                      <a:pt x="307" y="1349"/>
                    </a:cubicBezTo>
                    <a:cubicBezTo>
                      <a:pt x="341" y="1360"/>
                      <a:pt x="370" y="1368"/>
                      <a:pt x="396" y="1368"/>
                    </a:cubicBezTo>
                    <a:cubicBezTo>
                      <a:pt x="405" y="1368"/>
                      <a:pt x="414" y="1367"/>
                      <a:pt x="422" y="1365"/>
                    </a:cubicBezTo>
                    <a:lnTo>
                      <a:pt x="522" y="1365"/>
                    </a:lnTo>
                    <a:cubicBezTo>
                      <a:pt x="529" y="1365"/>
                      <a:pt x="544" y="1365"/>
                      <a:pt x="575" y="1357"/>
                    </a:cubicBezTo>
                    <a:cubicBezTo>
                      <a:pt x="598" y="1349"/>
                      <a:pt x="636" y="1342"/>
                      <a:pt x="675" y="1319"/>
                    </a:cubicBezTo>
                    <a:cubicBezTo>
                      <a:pt x="721" y="1303"/>
                      <a:pt x="767" y="1280"/>
                      <a:pt x="820" y="1250"/>
                    </a:cubicBezTo>
                    <a:cubicBezTo>
                      <a:pt x="874" y="1219"/>
                      <a:pt x="928" y="1173"/>
                      <a:pt x="989" y="1119"/>
                    </a:cubicBezTo>
                    <a:lnTo>
                      <a:pt x="989" y="1119"/>
                    </a:lnTo>
                    <a:lnTo>
                      <a:pt x="981" y="1188"/>
                    </a:lnTo>
                    <a:cubicBezTo>
                      <a:pt x="981" y="1204"/>
                      <a:pt x="981" y="1211"/>
                      <a:pt x="981" y="1219"/>
                    </a:cubicBezTo>
                    <a:cubicBezTo>
                      <a:pt x="989" y="1234"/>
                      <a:pt x="989" y="1242"/>
                      <a:pt x="989" y="1250"/>
                    </a:cubicBezTo>
                    <a:cubicBezTo>
                      <a:pt x="989" y="1303"/>
                      <a:pt x="981" y="1365"/>
                      <a:pt x="966" y="1433"/>
                    </a:cubicBezTo>
                    <a:cubicBezTo>
                      <a:pt x="958" y="1510"/>
                      <a:pt x="943" y="1579"/>
                      <a:pt x="928" y="1648"/>
                    </a:cubicBezTo>
                    <a:cubicBezTo>
                      <a:pt x="912" y="1717"/>
                      <a:pt x="889" y="1801"/>
                      <a:pt x="866" y="1901"/>
                    </a:cubicBezTo>
                    <a:cubicBezTo>
                      <a:pt x="866" y="1908"/>
                      <a:pt x="859" y="1931"/>
                      <a:pt x="851" y="1977"/>
                    </a:cubicBezTo>
                    <a:cubicBezTo>
                      <a:pt x="836" y="2023"/>
                      <a:pt x="828" y="2069"/>
                      <a:pt x="813" y="2115"/>
                    </a:cubicBezTo>
                    <a:cubicBezTo>
                      <a:pt x="797" y="2169"/>
                      <a:pt x="782" y="2223"/>
                      <a:pt x="774" y="2269"/>
                    </a:cubicBezTo>
                    <a:cubicBezTo>
                      <a:pt x="759" y="2322"/>
                      <a:pt x="744" y="2353"/>
                      <a:pt x="736" y="2368"/>
                    </a:cubicBezTo>
                    <a:cubicBezTo>
                      <a:pt x="675" y="2544"/>
                      <a:pt x="636" y="2675"/>
                      <a:pt x="621" y="2744"/>
                    </a:cubicBezTo>
                    <a:cubicBezTo>
                      <a:pt x="606" y="2820"/>
                      <a:pt x="598" y="2866"/>
                      <a:pt x="598" y="2881"/>
                    </a:cubicBezTo>
                    <a:cubicBezTo>
                      <a:pt x="598" y="2912"/>
                      <a:pt x="606" y="2943"/>
                      <a:pt x="636" y="2966"/>
                    </a:cubicBezTo>
                    <a:cubicBezTo>
                      <a:pt x="659" y="2989"/>
                      <a:pt x="682" y="2996"/>
                      <a:pt x="713" y="2996"/>
                    </a:cubicBezTo>
                    <a:cubicBezTo>
                      <a:pt x="721" y="2996"/>
                      <a:pt x="744" y="2973"/>
                      <a:pt x="767" y="2927"/>
                    </a:cubicBezTo>
                    <a:cubicBezTo>
                      <a:pt x="797" y="2881"/>
                      <a:pt x="820" y="2828"/>
                      <a:pt x="851" y="2766"/>
                    </a:cubicBezTo>
                    <a:cubicBezTo>
                      <a:pt x="882" y="2698"/>
                      <a:pt x="905" y="2629"/>
                      <a:pt x="928" y="2552"/>
                    </a:cubicBezTo>
                    <a:cubicBezTo>
                      <a:pt x="951" y="2483"/>
                      <a:pt x="966" y="2422"/>
                      <a:pt x="973" y="2368"/>
                    </a:cubicBezTo>
                    <a:cubicBezTo>
                      <a:pt x="1027" y="2276"/>
                      <a:pt x="1065" y="2108"/>
                      <a:pt x="1096" y="1878"/>
                    </a:cubicBezTo>
                    <a:lnTo>
                      <a:pt x="1173" y="1548"/>
                    </a:lnTo>
                    <a:cubicBezTo>
                      <a:pt x="1203" y="1395"/>
                      <a:pt x="1226" y="1242"/>
                      <a:pt x="1226" y="1096"/>
                    </a:cubicBezTo>
                    <a:lnTo>
                      <a:pt x="1219" y="652"/>
                    </a:lnTo>
                    <a:cubicBezTo>
                      <a:pt x="1211" y="438"/>
                      <a:pt x="1157" y="284"/>
                      <a:pt x="1073" y="169"/>
                    </a:cubicBezTo>
                    <a:cubicBezTo>
                      <a:pt x="989" y="55"/>
                      <a:pt x="882" y="1"/>
                      <a:pt x="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3"/>
              <p:cNvSpPr/>
              <p:nvPr/>
            </p:nvSpPr>
            <p:spPr>
              <a:xfrm>
                <a:off x="3191175" y="5400050"/>
                <a:ext cx="34300" cy="70325"/>
              </a:xfrm>
              <a:custGeom>
                <a:avLst/>
                <a:gdLst/>
                <a:ahLst/>
                <a:cxnLst/>
                <a:rect l="l" t="t" r="r" b="b"/>
                <a:pathLst>
                  <a:path w="1372" h="2813" extrusionOk="0">
                    <a:moveTo>
                      <a:pt x="874" y="307"/>
                    </a:moveTo>
                    <a:cubicBezTo>
                      <a:pt x="927" y="307"/>
                      <a:pt x="966" y="323"/>
                      <a:pt x="996" y="353"/>
                    </a:cubicBezTo>
                    <a:cubicBezTo>
                      <a:pt x="1019" y="384"/>
                      <a:pt x="1027" y="430"/>
                      <a:pt x="1027" y="476"/>
                    </a:cubicBezTo>
                    <a:cubicBezTo>
                      <a:pt x="1027" y="583"/>
                      <a:pt x="989" y="729"/>
                      <a:pt x="904" y="920"/>
                    </a:cubicBezTo>
                    <a:cubicBezTo>
                      <a:pt x="790" y="1028"/>
                      <a:pt x="713" y="1073"/>
                      <a:pt x="690" y="1073"/>
                    </a:cubicBezTo>
                    <a:cubicBezTo>
                      <a:pt x="583" y="966"/>
                      <a:pt x="529" y="836"/>
                      <a:pt x="529" y="667"/>
                    </a:cubicBezTo>
                    <a:cubicBezTo>
                      <a:pt x="529" y="614"/>
                      <a:pt x="537" y="560"/>
                      <a:pt x="560" y="522"/>
                    </a:cubicBezTo>
                    <a:cubicBezTo>
                      <a:pt x="583" y="476"/>
                      <a:pt x="606" y="438"/>
                      <a:pt x="636" y="407"/>
                    </a:cubicBezTo>
                    <a:cubicBezTo>
                      <a:pt x="675" y="376"/>
                      <a:pt x="705" y="353"/>
                      <a:pt x="751" y="330"/>
                    </a:cubicBezTo>
                    <a:cubicBezTo>
                      <a:pt x="790" y="315"/>
                      <a:pt x="836" y="307"/>
                      <a:pt x="874" y="307"/>
                    </a:cubicBezTo>
                    <a:close/>
                    <a:moveTo>
                      <a:pt x="713" y="1411"/>
                    </a:moveTo>
                    <a:cubicBezTo>
                      <a:pt x="866" y="1464"/>
                      <a:pt x="989" y="1594"/>
                      <a:pt x="1088" y="1786"/>
                    </a:cubicBezTo>
                    <a:cubicBezTo>
                      <a:pt x="1119" y="1955"/>
                      <a:pt x="1134" y="2069"/>
                      <a:pt x="1134" y="2131"/>
                    </a:cubicBezTo>
                    <a:cubicBezTo>
                      <a:pt x="1134" y="2353"/>
                      <a:pt x="1027" y="2483"/>
                      <a:pt x="805" y="2514"/>
                    </a:cubicBezTo>
                    <a:cubicBezTo>
                      <a:pt x="759" y="2514"/>
                      <a:pt x="705" y="2506"/>
                      <a:pt x="659" y="2491"/>
                    </a:cubicBezTo>
                    <a:cubicBezTo>
                      <a:pt x="606" y="2475"/>
                      <a:pt x="552" y="2460"/>
                      <a:pt x="506" y="2437"/>
                    </a:cubicBezTo>
                    <a:cubicBezTo>
                      <a:pt x="460" y="2407"/>
                      <a:pt x="414" y="2376"/>
                      <a:pt x="376" y="2345"/>
                    </a:cubicBezTo>
                    <a:cubicBezTo>
                      <a:pt x="338" y="2307"/>
                      <a:pt x="307" y="2269"/>
                      <a:pt x="276" y="2230"/>
                    </a:cubicBezTo>
                    <a:cubicBezTo>
                      <a:pt x="276" y="2184"/>
                      <a:pt x="269" y="2146"/>
                      <a:pt x="269" y="2108"/>
                    </a:cubicBezTo>
                    <a:cubicBezTo>
                      <a:pt x="261" y="2077"/>
                      <a:pt x="261" y="2039"/>
                      <a:pt x="261" y="2000"/>
                    </a:cubicBezTo>
                    <a:cubicBezTo>
                      <a:pt x="261" y="1809"/>
                      <a:pt x="315" y="1671"/>
                      <a:pt x="414" y="1587"/>
                    </a:cubicBezTo>
                    <a:lnTo>
                      <a:pt x="560" y="1487"/>
                    </a:lnTo>
                    <a:cubicBezTo>
                      <a:pt x="598" y="1464"/>
                      <a:pt x="629" y="1449"/>
                      <a:pt x="659" y="1434"/>
                    </a:cubicBezTo>
                    <a:cubicBezTo>
                      <a:pt x="682" y="1418"/>
                      <a:pt x="698" y="1411"/>
                      <a:pt x="713" y="1411"/>
                    </a:cubicBezTo>
                    <a:close/>
                    <a:moveTo>
                      <a:pt x="920" y="1"/>
                    </a:moveTo>
                    <a:cubicBezTo>
                      <a:pt x="843" y="9"/>
                      <a:pt x="767" y="24"/>
                      <a:pt x="690" y="55"/>
                    </a:cubicBezTo>
                    <a:cubicBezTo>
                      <a:pt x="613" y="78"/>
                      <a:pt x="544" y="124"/>
                      <a:pt x="475" y="185"/>
                    </a:cubicBezTo>
                    <a:cubicBezTo>
                      <a:pt x="414" y="246"/>
                      <a:pt x="361" y="323"/>
                      <a:pt x="315" y="422"/>
                    </a:cubicBezTo>
                    <a:cubicBezTo>
                      <a:pt x="276" y="514"/>
                      <a:pt x="253" y="629"/>
                      <a:pt x="253" y="767"/>
                    </a:cubicBezTo>
                    <a:cubicBezTo>
                      <a:pt x="253" y="775"/>
                      <a:pt x="253" y="790"/>
                      <a:pt x="261" y="821"/>
                    </a:cubicBezTo>
                    <a:cubicBezTo>
                      <a:pt x="261" y="844"/>
                      <a:pt x="269" y="874"/>
                      <a:pt x="284" y="920"/>
                    </a:cubicBezTo>
                    <a:cubicBezTo>
                      <a:pt x="299" y="959"/>
                      <a:pt x="322" y="997"/>
                      <a:pt x="345" y="1051"/>
                    </a:cubicBezTo>
                    <a:cubicBezTo>
                      <a:pt x="376" y="1096"/>
                      <a:pt x="407" y="1150"/>
                      <a:pt x="460" y="1204"/>
                    </a:cubicBezTo>
                    <a:cubicBezTo>
                      <a:pt x="391" y="1257"/>
                      <a:pt x="322" y="1311"/>
                      <a:pt x="269" y="1365"/>
                    </a:cubicBezTo>
                    <a:cubicBezTo>
                      <a:pt x="215" y="1418"/>
                      <a:pt x="169" y="1480"/>
                      <a:pt x="123" y="1541"/>
                    </a:cubicBezTo>
                    <a:cubicBezTo>
                      <a:pt x="85" y="1610"/>
                      <a:pt x="54" y="1679"/>
                      <a:pt x="31" y="1763"/>
                    </a:cubicBezTo>
                    <a:cubicBezTo>
                      <a:pt x="8" y="1847"/>
                      <a:pt x="0" y="1939"/>
                      <a:pt x="0" y="2054"/>
                    </a:cubicBezTo>
                    <a:cubicBezTo>
                      <a:pt x="0" y="2108"/>
                      <a:pt x="0" y="2161"/>
                      <a:pt x="8" y="2215"/>
                    </a:cubicBezTo>
                    <a:cubicBezTo>
                      <a:pt x="16" y="2276"/>
                      <a:pt x="31" y="2330"/>
                      <a:pt x="54" y="2376"/>
                    </a:cubicBezTo>
                    <a:cubicBezTo>
                      <a:pt x="77" y="2429"/>
                      <a:pt x="115" y="2475"/>
                      <a:pt x="154" y="2521"/>
                    </a:cubicBezTo>
                    <a:cubicBezTo>
                      <a:pt x="200" y="2567"/>
                      <a:pt x="261" y="2606"/>
                      <a:pt x="330" y="2644"/>
                    </a:cubicBezTo>
                    <a:lnTo>
                      <a:pt x="652" y="2805"/>
                    </a:lnTo>
                    <a:cubicBezTo>
                      <a:pt x="659" y="2805"/>
                      <a:pt x="675" y="2813"/>
                      <a:pt x="690" y="2813"/>
                    </a:cubicBezTo>
                    <a:lnTo>
                      <a:pt x="736" y="2813"/>
                    </a:lnTo>
                    <a:cubicBezTo>
                      <a:pt x="828" y="2813"/>
                      <a:pt x="912" y="2797"/>
                      <a:pt x="996" y="2774"/>
                    </a:cubicBezTo>
                    <a:cubicBezTo>
                      <a:pt x="1073" y="2751"/>
                      <a:pt x="1142" y="2713"/>
                      <a:pt x="1196" y="2652"/>
                    </a:cubicBezTo>
                    <a:cubicBezTo>
                      <a:pt x="1249" y="2598"/>
                      <a:pt x="1295" y="2521"/>
                      <a:pt x="1326" y="2429"/>
                    </a:cubicBezTo>
                    <a:cubicBezTo>
                      <a:pt x="1356" y="2345"/>
                      <a:pt x="1372" y="2230"/>
                      <a:pt x="1372" y="2092"/>
                    </a:cubicBezTo>
                    <a:cubicBezTo>
                      <a:pt x="1372" y="2046"/>
                      <a:pt x="1372" y="1985"/>
                      <a:pt x="1364" y="1916"/>
                    </a:cubicBezTo>
                    <a:cubicBezTo>
                      <a:pt x="1349" y="1847"/>
                      <a:pt x="1333" y="1763"/>
                      <a:pt x="1303" y="1686"/>
                    </a:cubicBezTo>
                    <a:cubicBezTo>
                      <a:pt x="1280" y="1602"/>
                      <a:pt x="1234" y="1525"/>
                      <a:pt x="1173" y="1441"/>
                    </a:cubicBezTo>
                    <a:cubicBezTo>
                      <a:pt x="1119" y="1365"/>
                      <a:pt x="1042" y="1296"/>
                      <a:pt x="943" y="1242"/>
                    </a:cubicBezTo>
                    <a:cubicBezTo>
                      <a:pt x="1012" y="1181"/>
                      <a:pt x="1073" y="1119"/>
                      <a:pt x="1119" y="1043"/>
                    </a:cubicBezTo>
                    <a:cubicBezTo>
                      <a:pt x="1157" y="974"/>
                      <a:pt x="1196" y="905"/>
                      <a:pt x="1219" y="836"/>
                    </a:cubicBezTo>
                    <a:cubicBezTo>
                      <a:pt x="1242" y="767"/>
                      <a:pt x="1257" y="706"/>
                      <a:pt x="1265" y="652"/>
                    </a:cubicBezTo>
                    <a:cubicBezTo>
                      <a:pt x="1272" y="599"/>
                      <a:pt x="1280" y="560"/>
                      <a:pt x="1280" y="537"/>
                    </a:cubicBezTo>
                    <a:cubicBezTo>
                      <a:pt x="1280" y="384"/>
                      <a:pt x="1242" y="254"/>
                      <a:pt x="1173" y="162"/>
                    </a:cubicBezTo>
                    <a:cubicBezTo>
                      <a:pt x="1104" y="70"/>
                      <a:pt x="1019" y="16"/>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23"/>
              <p:cNvSpPr/>
              <p:nvPr/>
            </p:nvSpPr>
            <p:spPr>
              <a:xfrm>
                <a:off x="2452475" y="5390100"/>
                <a:ext cx="36225" cy="58450"/>
              </a:xfrm>
              <a:custGeom>
                <a:avLst/>
                <a:gdLst/>
                <a:ahLst/>
                <a:cxnLst/>
                <a:rect l="l" t="t" r="r" b="b"/>
                <a:pathLst>
                  <a:path w="1449" h="2338" extrusionOk="0">
                    <a:moveTo>
                      <a:pt x="927" y="284"/>
                    </a:moveTo>
                    <a:cubicBezTo>
                      <a:pt x="966" y="284"/>
                      <a:pt x="1004" y="307"/>
                      <a:pt x="1042" y="353"/>
                    </a:cubicBezTo>
                    <a:cubicBezTo>
                      <a:pt x="1080" y="391"/>
                      <a:pt x="1111" y="453"/>
                      <a:pt x="1134" y="514"/>
                    </a:cubicBezTo>
                    <a:cubicBezTo>
                      <a:pt x="1165" y="583"/>
                      <a:pt x="1180" y="659"/>
                      <a:pt x="1195" y="744"/>
                    </a:cubicBezTo>
                    <a:cubicBezTo>
                      <a:pt x="1211" y="828"/>
                      <a:pt x="1218" y="912"/>
                      <a:pt x="1218" y="989"/>
                    </a:cubicBezTo>
                    <a:cubicBezTo>
                      <a:pt x="1218" y="1134"/>
                      <a:pt x="1203" y="1272"/>
                      <a:pt x="1165" y="1403"/>
                    </a:cubicBezTo>
                    <a:cubicBezTo>
                      <a:pt x="1111" y="1609"/>
                      <a:pt x="1042" y="1763"/>
                      <a:pt x="958" y="1878"/>
                    </a:cubicBezTo>
                    <a:cubicBezTo>
                      <a:pt x="881" y="1985"/>
                      <a:pt x="789" y="2038"/>
                      <a:pt x="690" y="2038"/>
                    </a:cubicBezTo>
                    <a:cubicBezTo>
                      <a:pt x="552" y="2038"/>
                      <a:pt x="429" y="1908"/>
                      <a:pt x="314" y="1648"/>
                    </a:cubicBezTo>
                    <a:lnTo>
                      <a:pt x="284" y="1433"/>
                    </a:lnTo>
                    <a:cubicBezTo>
                      <a:pt x="261" y="1318"/>
                      <a:pt x="253" y="1219"/>
                      <a:pt x="253" y="1134"/>
                    </a:cubicBezTo>
                    <a:cubicBezTo>
                      <a:pt x="253" y="1035"/>
                      <a:pt x="261" y="951"/>
                      <a:pt x="291" y="874"/>
                    </a:cubicBezTo>
                    <a:cubicBezTo>
                      <a:pt x="406" y="483"/>
                      <a:pt x="621" y="284"/>
                      <a:pt x="927" y="284"/>
                    </a:cubicBezTo>
                    <a:close/>
                    <a:moveTo>
                      <a:pt x="835" y="1"/>
                    </a:moveTo>
                    <a:cubicBezTo>
                      <a:pt x="789" y="8"/>
                      <a:pt x="743" y="16"/>
                      <a:pt x="697" y="31"/>
                    </a:cubicBezTo>
                    <a:cubicBezTo>
                      <a:pt x="651" y="47"/>
                      <a:pt x="598" y="77"/>
                      <a:pt x="536" y="108"/>
                    </a:cubicBezTo>
                    <a:cubicBezTo>
                      <a:pt x="483" y="146"/>
                      <a:pt x="422" y="192"/>
                      <a:pt x="360" y="261"/>
                    </a:cubicBezTo>
                    <a:cubicBezTo>
                      <a:pt x="230" y="407"/>
                      <a:pt x="138" y="545"/>
                      <a:pt x="84" y="690"/>
                    </a:cubicBezTo>
                    <a:cubicBezTo>
                      <a:pt x="31" y="828"/>
                      <a:pt x="0" y="981"/>
                      <a:pt x="0" y="1150"/>
                    </a:cubicBezTo>
                    <a:cubicBezTo>
                      <a:pt x="0" y="1280"/>
                      <a:pt x="23" y="1426"/>
                      <a:pt x="62" y="1586"/>
                    </a:cubicBezTo>
                    <a:cubicBezTo>
                      <a:pt x="77" y="1694"/>
                      <a:pt x="100" y="1793"/>
                      <a:pt x="146" y="1885"/>
                    </a:cubicBezTo>
                    <a:cubicBezTo>
                      <a:pt x="184" y="1977"/>
                      <a:pt x="238" y="2054"/>
                      <a:pt x="299" y="2123"/>
                    </a:cubicBezTo>
                    <a:cubicBezTo>
                      <a:pt x="360" y="2192"/>
                      <a:pt x="422" y="2245"/>
                      <a:pt x="491" y="2284"/>
                    </a:cubicBezTo>
                    <a:cubicBezTo>
                      <a:pt x="559" y="2322"/>
                      <a:pt x="628" y="2337"/>
                      <a:pt x="690" y="2337"/>
                    </a:cubicBezTo>
                    <a:lnTo>
                      <a:pt x="797" y="2337"/>
                    </a:lnTo>
                    <a:cubicBezTo>
                      <a:pt x="820" y="2330"/>
                      <a:pt x="851" y="2322"/>
                      <a:pt x="881" y="2299"/>
                    </a:cubicBezTo>
                    <a:cubicBezTo>
                      <a:pt x="912" y="2284"/>
                      <a:pt x="950" y="2253"/>
                      <a:pt x="996" y="2215"/>
                    </a:cubicBezTo>
                    <a:cubicBezTo>
                      <a:pt x="1042" y="2176"/>
                      <a:pt x="1096" y="2123"/>
                      <a:pt x="1172" y="2046"/>
                    </a:cubicBezTo>
                    <a:cubicBezTo>
                      <a:pt x="1203" y="2000"/>
                      <a:pt x="1234" y="1939"/>
                      <a:pt x="1264" y="1862"/>
                    </a:cubicBezTo>
                    <a:cubicBezTo>
                      <a:pt x="1295" y="1778"/>
                      <a:pt x="1318" y="1694"/>
                      <a:pt x="1349" y="1609"/>
                    </a:cubicBezTo>
                    <a:cubicBezTo>
                      <a:pt x="1372" y="1517"/>
                      <a:pt x="1395" y="1426"/>
                      <a:pt x="1410" y="1341"/>
                    </a:cubicBezTo>
                    <a:cubicBezTo>
                      <a:pt x="1433" y="1249"/>
                      <a:pt x="1440" y="1165"/>
                      <a:pt x="1448" y="1096"/>
                    </a:cubicBezTo>
                    <a:lnTo>
                      <a:pt x="1440" y="1096"/>
                    </a:lnTo>
                    <a:cubicBezTo>
                      <a:pt x="1433" y="882"/>
                      <a:pt x="1418" y="705"/>
                      <a:pt x="1395" y="568"/>
                    </a:cubicBezTo>
                    <a:cubicBezTo>
                      <a:pt x="1372" y="422"/>
                      <a:pt x="1349" y="315"/>
                      <a:pt x="1310" y="230"/>
                    </a:cubicBezTo>
                    <a:cubicBezTo>
                      <a:pt x="1272" y="146"/>
                      <a:pt x="1218" y="85"/>
                      <a:pt x="1157" y="54"/>
                    </a:cubicBezTo>
                    <a:cubicBezTo>
                      <a:pt x="1096" y="16"/>
                      <a:pt x="1027"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3"/>
              <p:cNvSpPr/>
              <p:nvPr/>
            </p:nvSpPr>
            <p:spPr>
              <a:xfrm>
                <a:off x="2491150" y="4472500"/>
                <a:ext cx="54225" cy="9625"/>
              </a:xfrm>
              <a:custGeom>
                <a:avLst/>
                <a:gdLst/>
                <a:ahLst/>
                <a:cxnLst/>
                <a:rect l="l" t="t" r="r" b="b"/>
                <a:pathLst>
                  <a:path w="2169" h="385" extrusionOk="0">
                    <a:moveTo>
                      <a:pt x="192" y="1"/>
                    </a:moveTo>
                    <a:cubicBezTo>
                      <a:pt x="85" y="1"/>
                      <a:pt x="1" y="93"/>
                      <a:pt x="1" y="193"/>
                    </a:cubicBezTo>
                    <a:cubicBezTo>
                      <a:pt x="1" y="300"/>
                      <a:pt x="85" y="384"/>
                      <a:pt x="192" y="384"/>
                    </a:cubicBezTo>
                    <a:lnTo>
                      <a:pt x="1977" y="384"/>
                    </a:lnTo>
                    <a:cubicBezTo>
                      <a:pt x="2085" y="384"/>
                      <a:pt x="2169" y="300"/>
                      <a:pt x="2169" y="193"/>
                    </a:cubicBezTo>
                    <a:cubicBezTo>
                      <a:pt x="2169" y="93"/>
                      <a:pt x="2085" y="1"/>
                      <a:pt x="1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3"/>
              <p:cNvSpPr/>
              <p:nvPr/>
            </p:nvSpPr>
            <p:spPr>
              <a:xfrm>
                <a:off x="3205925" y="5332075"/>
                <a:ext cx="9600" cy="54225"/>
              </a:xfrm>
              <a:custGeom>
                <a:avLst/>
                <a:gdLst/>
                <a:ahLst/>
                <a:cxnLst/>
                <a:rect l="l" t="t" r="r" b="b"/>
                <a:pathLst>
                  <a:path w="384" h="2169" extrusionOk="0">
                    <a:moveTo>
                      <a:pt x="192" y="0"/>
                    </a:moveTo>
                    <a:cubicBezTo>
                      <a:pt x="85" y="0"/>
                      <a:pt x="0" y="92"/>
                      <a:pt x="0" y="192"/>
                    </a:cubicBezTo>
                    <a:lnTo>
                      <a:pt x="0" y="1977"/>
                    </a:lnTo>
                    <a:cubicBezTo>
                      <a:pt x="0" y="2084"/>
                      <a:pt x="85" y="2168"/>
                      <a:pt x="192" y="2168"/>
                    </a:cubicBezTo>
                    <a:cubicBezTo>
                      <a:pt x="299" y="2168"/>
                      <a:pt x="383" y="2084"/>
                      <a:pt x="383" y="1977"/>
                    </a:cubicBezTo>
                    <a:lnTo>
                      <a:pt x="383" y="192"/>
                    </a:lnTo>
                    <a:cubicBezTo>
                      <a:pt x="383" y="92"/>
                      <a:pt x="299"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3" name="Google Shape;293;p23"/>
            <p:cNvGrpSpPr/>
            <p:nvPr/>
          </p:nvGrpSpPr>
          <p:grpSpPr>
            <a:xfrm rot="-221105">
              <a:off x="1388772" y="1390310"/>
              <a:ext cx="660891" cy="319148"/>
              <a:chOff x="4707650" y="4471725"/>
              <a:chExt cx="705600" cy="340775"/>
            </a:xfrm>
          </p:grpSpPr>
          <p:sp>
            <p:nvSpPr>
              <p:cNvPr id="294" name="Google Shape;294;p23"/>
              <p:cNvSpPr/>
              <p:nvPr/>
            </p:nvSpPr>
            <p:spPr>
              <a:xfrm>
                <a:off x="4707650" y="4614825"/>
                <a:ext cx="58250" cy="75675"/>
              </a:xfrm>
              <a:custGeom>
                <a:avLst/>
                <a:gdLst/>
                <a:ahLst/>
                <a:cxnLst/>
                <a:rect l="l" t="t" r="r" b="b"/>
                <a:pathLst>
                  <a:path w="2330" h="3027" extrusionOk="0">
                    <a:moveTo>
                      <a:pt x="384" y="0"/>
                    </a:moveTo>
                    <a:cubicBezTo>
                      <a:pt x="315" y="0"/>
                      <a:pt x="261" y="15"/>
                      <a:pt x="238" y="54"/>
                    </a:cubicBezTo>
                    <a:cubicBezTo>
                      <a:pt x="215" y="184"/>
                      <a:pt x="200" y="299"/>
                      <a:pt x="185" y="406"/>
                    </a:cubicBezTo>
                    <a:cubicBezTo>
                      <a:pt x="169" y="513"/>
                      <a:pt x="162" y="605"/>
                      <a:pt x="154" y="690"/>
                    </a:cubicBezTo>
                    <a:cubicBezTo>
                      <a:pt x="146" y="781"/>
                      <a:pt x="139" y="858"/>
                      <a:pt x="131" y="935"/>
                    </a:cubicBezTo>
                    <a:cubicBezTo>
                      <a:pt x="123" y="1011"/>
                      <a:pt x="123" y="1080"/>
                      <a:pt x="116" y="1157"/>
                    </a:cubicBezTo>
                    <a:lnTo>
                      <a:pt x="116" y="1195"/>
                    </a:lnTo>
                    <a:cubicBezTo>
                      <a:pt x="116" y="1218"/>
                      <a:pt x="116" y="1256"/>
                      <a:pt x="116" y="1302"/>
                    </a:cubicBezTo>
                    <a:cubicBezTo>
                      <a:pt x="108" y="1341"/>
                      <a:pt x="108" y="1394"/>
                      <a:pt x="100" y="1463"/>
                    </a:cubicBezTo>
                    <a:cubicBezTo>
                      <a:pt x="85" y="1555"/>
                      <a:pt x="77" y="1624"/>
                      <a:pt x="70" y="1655"/>
                    </a:cubicBezTo>
                    <a:cubicBezTo>
                      <a:pt x="70" y="1693"/>
                      <a:pt x="62" y="1724"/>
                      <a:pt x="62" y="1747"/>
                    </a:cubicBezTo>
                    <a:cubicBezTo>
                      <a:pt x="62" y="1770"/>
                      <a:pt x="62" y="1808"/>
                      <a:pt x="62" y="1854"/>
                    </a:cubicBezTo>
                    <a:cubicBezTo>
                      <a:pt x="54" y="1900"/>
                      <a:pt x="54" y="1984"/>
                      <a:pt x="54" y="2099"/>
                    </a:cubicBezTo>
                    <a:cubicBezTo>
                      <a:pt x="54" y="2153"/>
                      <a:pt x="47" y="2191"/>
                      <a:pt x="47" y="2214"/>
                    </a:cubicBezTo>
                    <a:cubicBezTo>
                      <a:pt x="39" y="2237"/>
                      <a:pt x="39" y="2252"/>
                      <a:pt x="32" y="2268"/>
                    </a:cubicBezTo>
                    <a:cubicBezTo>
                      <a:pt x="32" y="2283"/>
                      <a:pt x="32" y="2298"/>
                      <a:pt x="24" y="2314"/>
                    </a:cubicBezTo>
                    <a:cubicBezTo>
                      <a:pt x="24" y="2329"/>
                      <a:pt x="16" y="2352"/>
                      <a:pt x="16" y="2383"/>
                    </a:cubicBezTo>
                    <a:cubicBezTo>
                      <a:pt x="9" y="2421"/>
                      <a:pt x="9" y="2467"/>
                      <a:pt x="9" y="2528"/>
                    </a:cubicBezTo>
                    <a:cubicBezTo>
                      <a:pt x="1" y="2589"/>
                      <a:pt x="1" y="2674"/>
                      <a:pt x="1" y="2781"/>
                    </a:cubicBezTo>
                    <a:cubicBezTo>
                      <a:pt x="1" y="2873"/>
                      <a:pt x="9" y="2942"/>
                      <a:pt x="24" y="2973"/>
                    </a:cubicBezTo>
                    <a:cubicBezTo>
                      <a:pt x="47" y="3003"/>
                      <a:pt x="85" y="3026"/>
                      <a:pt x="139" y="3026"/>
                    </a:cubicBezTo>
                    <a:cubicBezTo>
                      <a:pt x="223" y="3026"/>
                      <a:pt x="269" y="2988"/>
                      <a:pt x="277" y="2911"/>
                    </a:cubicBezTo>
                    <a:lnTo>
                      <a:pt x="315" y="2344"/>
                    </a:lnTo>
                    <a:cubicBezTo>
                      <a:pt x="323" y="2252"/>
                      <a:pt x="323" y="2176"/>
                      <a:pt x="330" y="2099"/>
                    </a:cubicBezTo>
                    <a:cubicBezTo>
                      <a:pt x="338" y="2023"/>
                      <a:pt x="338" y="1961"/>
                      <a:pt x="338" y="1908"/>
                    </a:cubicBezTo>
                    <a:lnTo>
                      <a:pt x="338" y="1816"/>
                    </a:lnTo>
                    <a:cubicBezTo>
                      <a:pt x="338" y="1785"/>
                      <a:pt x="346" y="1731"/>
                      <a:pt x="353" y="1662"/>
                    </a:cubicBezTo>
                    <a:cubicBezTo>
                      <a:pt x="361" y="1586"/>
                      <a:pt x="369" y="1509"/>
                      <a:pt x="376" y="1425"/>
                    </a:cubicBezTo>
                    <a:cubicBezTo>
                      <a:pt x="384" y="1341"/>
                      <a:pt x="392" y="1256"/>
                      <a:pt x="399" y="1172"/>
                    </a:cubicBezTo>
                    <a:cubicBezTo>
                      <a:pt x="407" y="1088"/>
                      <a:pt x="422" y="1004"/>
                      <a:pt x="430" y="935"/>
                    </a:cubicBezTo>
                    <a:cubicBezTo>
                      <a:pt x="438" y="858"/>
                      <a:pt x="445" y="797"/>
                      <a:pt x="445" y="751"/>
                    </a:cubicBezTo>
                    <a:cubicBezTo>
                      <a:pt x="453" y="705"/>
                      <a:pt x="453" y="674"/>
                      <a:pt x="453" y="674"/>
                    </a:cubicBezTo>
                    <a:cubicBezTo>
                      <a:pt x="560" y="881"/>
                      <a:pt x="644" y="1057"/>
                      <a:pt x="713" y="1210"/>
                    </a:cubicBezTo>
                    <a:cubicBezTo>
                      <a:pt x="775" y="1364"/>
                      <a:pt x="836" y="1494"/>
                      <a:pt x="882" y="1601"/>
                    </a:cubicBezTo>
                    <a:cubicBezTo>
                      <a:pt x="935" y="1701"/>
                      <a:pt x="981" y="1777"/>
                      <a:pt x="1020" y="1831"/>
                    </a:cubicBezTo>
                    <a:cubicBezTo>
                      <a:pt x="1066" y="1877"/>
                      <a:pt x="1119" y="1908"/>
                      <a:pt x="1188" y="1908"/>
                    </a:cubicBezTo>
                    <a:cubicBezTo>
                      <a:pt x="1188" y="1908"/>
                      <a:pt x="1196" y="1908"/>
                      <a:pt x="1196" y="1900"/>
                    </a:cubicBezTo>
                    <a:lnTo>
                      <a:pt x="1204" y="1900"/>
                    </a:lnTo>
                    <a:cubicBezTo>
                      <a:pt x="1342" y="1747"/>
                      <a:pt x="1433" y="1609"/>
                      <a:pt x="1479" y="1502"/>
                    </a:cubicBezTo>
                    <a:cubicBezTo>
                      <a:pt x="1525" y="1440"/>
                      <a:pt x="1571" y="1371"/>
                      <a:pt x="1617" y="1310"/>
                    </a:cubicBezTo>
                    <a:cubicBezTo>
                      <a:pt x="1663" y="1249"/>
                      <a:pt x="1709" y="1172"/>
                      <a:pt x="1755" y="1096"/>
                    </a:cubicBezTo>
                    <a:lnTo>
                      <a:pt x="1901" y="820"/>
                    </a:lnTo>
                    <a:cubicBezTo>
                      <a:pt x="1916" y="1019"/>
                      <a:pt x="1924" y="1188"/>
                      <a:pt x="1939" y="1318"/>
                    </a:cubicBezTo>
                    <a:cubicBezTo>
                      <a:pt x="1947" y="1448"/>
                      <a:pt x="1954" y="1555"/>
                      <a:pt x="1962" y="1640"/>
                    </a:cubicBezTo>
                    <a:cubicBezTo>
                      <a:pt x="1977" y="1724"/>
                      <a:pt x="1977" y="1800"/>
                      <a:pt x="1985" y="1854"/>
                    </a:cubicBezTo>
                    <a:cubicBezTo>
                      <a:pt x="1985" y="1915"/>
                      <a:pt x="1993" y="1977"/>
                      <a:pt x="1993" y="2030"/>
                    </a:cubicBezTo>
                    <a:cubicBezTo>
                      <a:pt x="1993" y="2183"/>
                      <a:pt x="2000" y="2321"/>
                      <a:pt x="2016" y="2459"/>
                    </a:cubicBezTo>
                    <a:cubicBezTo>
                      <a:pt x="2031" y="2589"/>
                      <a:pt x="2046" y="2712"/>
                      <a:pt x="2062" y="2827"/>
                    </a:cubicBezTo>
                    <a:cubicBezTo>
                      <a:pt x="2077" y="2881"/>
                      <a:pt x="2115" y="2904"/>
                      <a:pt x="2169" y="2904"/>
                    </a:cubicBezTo>
                    <a:cubicBezTo>
                      <a:pt x="2253" y="2904"/>
                      <a:pt x="2299" y="2865"/>
                      <a:pt x="2314" y="2789"/>
                    </a:cubicBezTo>
                    <a:cubicBezTo>
                      <a:pt x="2322" y="2758"/>
                      <a:pt x="2330" y="2712"/>
                      <a:pt x="2330" y="2666"/>
                    </a:cubicBezTo>
                    <a:cubicBezTo>
                      <a:pt x="2330" y="2635"/>
                      <a:pt x="2322" y="2597"/>
                      <a:pt x="2322" y="2559"/>
                    </a:cubicBezTo>
                    <a:cubicBezTo>
                      <a:pt x="2322" y="2521"/>
                      <a:pt x="2314" y="2482"/>
                      <a:pt x="2307" y="2436"/>
                    </a:cubicBezTo>
                    <a:cubicBezTo>
                      <a:pt x="2299" y="2298"/>
                      <a:pt x="2284" y="2176"/>
                      <a:pt x="2276" y="2053"/>
                    </a:cubicBezTo>
                    <a:cubicBezTo>
                      <a:pt x="2268" y="1938"/>
                      <a:pt x="2261" y="1823"/>
                      <a:pt x="2261" y="1724"/>
                    </a:cubicBezTo>
                    <a:cubicBezTo>
                      <a:pt x="2261" y="1701"/>
                      <a:pt x="2253" y="1647"/>
                      <a:pt x="2246" y="1571"/>
                    </a:cubicBezTo>
                    <a:cubicBezTo>
                      <a:pt x="2238" y="1494"/>
                      <a:pt x="2230" y="1410"/>
                      <a:pt x="2223" y="1325"/>
                    </a:cubicBezTo>
                    <a:cubicBezTo>
                      <a:pt x="2215" y="1241"/>
                      <a:pt x="2207" y="1165"/>
                      <a:pt x="2200" y="1096"/>
                    </a:cubicBezTo>
                    <a:cubicBezTo>
                      <a:pt x="2192" y="1019"/>
                      <a:pt x="2192" y="981"/>
                      <a:pt x="2192" y="958"/>
                    </a:cubicBezTo>
                    <a:lnTo>
                      <a:pt x="2192" y="904"/>
                    </a:lnTo>
                    <a:cubicBezTo>
                      <a:pt x="2192" y="766"/>
                      <a:pt x="2169" y="559"/>
                      <a:pt x="2115" y="291"/>
                    </a:cubicBezTo>
                    <a:cubicBezTo>
                      <a:pt x="2069" y="238"/>
                      <a:pt x="2016" y="207"/>
                      <a:pt x="1954" y="207"/>
                    </a:cubicBezTo>
                    <a:cubicBezTo>
                      <a:pt x="1931" y="207"/>
                      <a:pt x="1908" y="215"/>
                      <a:pt x="1893" y="230"/>
                    </a:cubicBezTo>
                    <a:lnTo>
                      <a:pt x="1709" y="529"/>
                    </a:lnTo>
                    <a:cubicBezTo>
                      <a:pt x="1625" y="690"/>
                      <a:pt x="1556" y="804"/>
                      <a:pt x="1510" y="889"/>
                    </a:cubicBezTo>
                    <a:cubicBezTo>
                      <a:pt x="1464" y="965"/>
                      <a:pt x="1441" y="1011"/>
                      <a:pt x="1433" y="1019"/>
                    </a:cubicBezTo>
                    <a:cubicBezTo>
                      <a:pt x="1410" y="1088"/>
                      <a:pt x="1365" y="1172"/>
                      <a:pt x="1288" y="1264"/>
                    </a:cubicBezTo>
                    <a:lnTo>
                      <a:pt x="1142" y="1456"/>
                    </a:lnTo>
                    <a:cubicBezTo>
                      <a:pt x="1066" y="1264"/>
                      <a:pt x="997" y="1096"/>
                      <a:pt x="935" y="958"/>
                    </a:cubicBezTo>
                    <a:cubicBezTo>
                      <a:pt x="874" y="820"/>
                      <a:pt x="821" y="697"/>
                      <a:pt x="767" y="582"/>
                    </a:cubicBezTo>
                    <a:cubicBezTo>
                      <a:pt x="713" y="475"/>
                      <a:pt x="660" y="375"/>
                      <a:pt x="614" y="291"/>
                    </a:cubicBezTo>
                    <a:cubicBezTo>
                      <a:pt x="568" y="199"/>
                      <a:pt x="514" y="115"/>
                      <a:pt x="468" y="23"/>
                    </a:cubicBezTo>
                    <a:cubicBezTo>
                      <a:pt x="445" y="8"/>
                      <a:pt x="422"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23"/>
              <p:cNvSpPr/>
              <p:nvPr/>
            </p:nvSpPr>
            <p:spPr>
              <a:xfrm>
                <a:off x="4779300" y="4635700"/>
                <a:ext cx="38500" cy="55550"/>
              </a:xfrm>
              <a:custGeom>
                <a:avLst/>
                <a:gdLst/>
                <a:ahLst/>
                <a:cxnLst/>
                <a:rect l="l" t="t" r="r" b="b"/>
                <a:pathLst>
                  <a:path w="1540" h="2222" extrusionOk="0">
                    <a:moveTo>
                      <a:pt x="858" y="314"/>
                    </a:moveTo>
                    <a:cubicBezTo>
                      <a:pt x="950" y="314"/>
                      <a:pt x="1042" y="398"/>
                      <a:pt x="1111" y="559"/>
                    </a:cubicBezTo>
                    <a:cubicBezTo>
                      <a:pt x="1111" y="651"/>
                      <a:pt x="1080" y="713"/>
                      <a:pt x="1019" y="759"/>
                    </a:cubicBezTo>
                    <a:cubicBezTo>
                      <a:pt x="965" y="805"/>
                      <a:pt x="896" y="835"/>
                      <a:pt x="812" y="858"/>
                    </a:cubicBezTo>
                    <a:cubicBezTo>
                      <a:pt x="736" y="881"/>
                      <a:pt x="644" y="896"/>
                      <a:pt x="559" y="904"/>
                    </a:cubicBezTo>
                    <a:cubicBezTo>
                      <a:pt x="467" y="912"/>
                      <a:pt x="383" y="919"/>
                      <a:pt x="306" y="942"/>
                    </a:cubicBezTo>
                    <a:cubicBezTo>
                      <a:pt x="322" y="866"/>
                      <a:pt x="337" y="797"/>
                      <a:pt x="345" y="743"/>
                    </a:cubicBezTo>
                    <a:cubicBezTo>
                      <a:pt x="352" y="690"/>
                      <a:pt x="360" y="644"/>
                      <a:pt x="375" y="613"/>
                    </a:cubicBezTo>
                    <a:cubicBezTo>
                      <a:pt x="398" y="567"/>
                      <a:pt x="429" y="529"/>
                      <a:pt x="467" y="490"/>
                    </a:cubicBezTo>
                    <a:cubicBezTo>
                      <a:pt x="506" y="452"/>
                      <a:pt x="544" y="421"/>
                      <a:pt x="590" y="398"/>
                    </a:cubicBezTo>
                    <a:cubicBezTo>
                      <a:pt x="636" y="368"/>
                      <a:pt x="682" y="353"/>
                      <a:pt x="728" y="337"/>
                    </a:cubicBezTo>
                    <a:cubicBezTo>
                      <a:pt x="774" y="322"/>
                      <a:pt x="820" y="314"/>
                      <a:pt x="858" y="314"/>
                    </a:cubicBezTo>
                    <a:close/>
                    <a:moveTo>
                      <a:pt x="873" y="0"/>
                    </a:moveTo>
                    <a:cubicBezTo>
                      <a:pt x="781" y="0"/>
                      <a:pt x="651" y="31"/>
                      <a:pt x="467" y="84"/>
                    </a:cubicBezTo>
                    <a:cubicBezTo>
                      <a:pt x="352" y="169"/>
                      <a:pt x="268" y="268"/>
                      <a:pt x="207" y="383"/>
                    </a:cubicBezTo>
                    <a:cubicBezTo>
                      <a:pt x="146" y="498"/>
                      <a:pt x="84" y="613"/>
                      <a:pt x="31" y="736"/>
                    </a:cubicBezTo>
                    <a:cubicBezTo>
                      <a:pt x="23" y="805"/>
                      <a:pt x="23" y="866"/>
                      <a:pt x="23" y="919"/>
                    </a:cubicBezTo>
                    <a:cubicBezTo>
                      <a:pt x="15" y="973"/>
                      <a:pt x="15" y="1019"/>
                      <a:pt x="8" y="1065"/>
                    </a:cubicBezTo>
                    <a:cubicBezTo>
                      <a:pt x="8" y="1103"/>
                      <a:pt x="8" y="1149"/>
                      <a:pt x="0" y="1180"/>
                    </a:cubicBezTo>
                    <a:lnTo>
                      <a:pt x="0" y="1180"/>
                    </a:lnTo>
                    <a:cubicBezTo>
                      <a:pt x="0" y="1177"/>
                      <a:pt x="0" y="1175"/>
                      <a:pt x="0" y="1172"/>
                    </a:cubicBezTo>
                    <a:lnTo>
                      <a:pt x="0" y="1180"/>
                    </a:lnTo>
                    <a:cubicBezTo>
                      <a:pt x="0" y="1180"/>
                      <a:pt x="0" y="1180"/>
                      <a:pt x="0" y="1180"/>
                    </a:cubicBezTo>
                    <a:lnTo>
                      <a:pt x="0" y="1180"/>
                    </a:lnTo>
                    <a:cubicBezTo>
                      <a:pt x="1" y="1284"/>
                      <a:pt x="16" y="1381"/>
                      <a:pt x="46" y="1479"/>
                    </a:cubicBezTo>
                    <a:cubicBezTo>
                      <a:pt x="77" y="1571"/>
                      <a:pt x="115" y="1663"/>
                      <a:pt x="161" y="1754"/>
                    </a:cubicBezTo>
                    <a:cubicBezTo>
                      <a:pt x="207" y="1839"/>
                      <a:pt x="253" y="1915"/>
                      <a:pt x="314" y="1977"/>
                    </a:cubicBezTo>
                    <a:cubicBezTo>
                      <a:pt x="368" y="2046"/>
                      <a:pt x="421" y="2099"/>
                      <a:pt x="475" y="2145"/>
                    </a:cubicBezTo>
                    <a:cubicBezTo>
                      <a:pt x="659" y="2199"/>
                      <a:pt x="781" y="2222"/>
                      <a:pt x="835" y="2222"/>
                    </a:cubicBezTo>
                    <a:cubicBezTo>
                      <a:pt x="958" y="2222"/>
                      <a:pt x="1080" y="2176"/>
                      <a:pt x="1203" y="2092"/>
                    </a:cubicBezTo>
                    <a:cubicBezTo>
                      <a:pt x="1318" y="2007"/>
                      <a:pt x="1425" y="1908"/>
                      <a:pt x="1517" y="1793"/>
                    </a:cubicBezTo>
                    <a:cubicBezTo>
                      <a:pt x="1532" y="1762"/>
                      <a:pt x="1540" y="1724"/>
                      <a:pt x="1540" y="1693"/>
                    </a:cubicBezTo>
                    <a:cubicBezTo>
                      <a:pt x="1540" y="1578"/>
                      <a:pt x="1494" y="1525"/>
                      <a:pt x="1410" y="1525"/>
                    </a:cubicBezTo>
                    <a:cubicBezTo>
                      <a:pt x="1379" y="1525"/>
                      <a:pt x="1356" y="1540"/>
                      <a:pt x="1333" y="1555"/>
                    </a:cubicBezTo>
                    <a:cubicBezTo>
                      <a:pt x="1142" y="1770"/>
                      <a:pt x="958" y="1869"/>
                      <a:pt x="804" y="1869"/>
                    </a:cubicBezTo>
                    <a:cubicBezTo>
                      <a:pt x="590" y="1869"/>
                      <a:pt x="429" y="1678"/>
                      <a:pt x="329" y="1287"/>
                    </a:cubicBezTo>
                    <a:cubicBezTo>
                      <a:pt x="452" y="1257"/>
                      <a:pt x="544" y="1241"/>
                      <a:pt x="590" y="1241"/>
                    </a:cubicBezTo>
                    <a:lnTo>
                      <a:pt x="621" y="1241"/>
                    </a:lnTo>
                    <a:cubicBezTo>
                      <a:pt x="774" y="1195"/>
                      <a:pt x="904" y="1157"/>
                      <a:pt x="1004" y="1119"/>
                    </a:cubicBezTo>
                    <a:cubicBezTo>
                      <a:pt x="1103" y="1080"/>
                      <a:pt x="1187" y="1034"/>
                      <a:pt x="1241" y="981"/>
                    </a:cubicBezTo>
                    <a:cubicBezTo>
                      <a:pt x="1295" y="927"/>
                      <a:pt x="1341" y="866"/>
                      <a:pt x="1356" y="782"/>
                    </a:cubicBezTo>
                    <a:cubicBezTo>
                      <a:pt x="1379" y="705"/>
                      <a:pt x="1387" y="598"/>
                      <a:pt x="1387" y="460"/>
                    </a:cubicBezTo>
                    <a:lnTo>
                      <a:pt x="1387" y="429"/>
                    </a:lnTo>
                    <a:cubicBezTo>
                      <a:pt x="1387" y="421"/>
                      <a:pt x="1387" y="414"/>
                      <a:pt x="1379" y="406"/>
                    </a:cubicBezTo>
                    <a:cubicBezTo>
                      <a:pt x="1371" y="391"/>
                      <a:pt x="1356" y="375"/>
                      <a:pt x="1341" y="360"/>
                    </a:cubicBezTo>
                    <a:cubicBezTo>
                      <a:pt x="1325" y="337"/>
                      <a:pt x="1302" y="307"/>
                      <a:pt x="1272" y="261"/>
                    </a:cubicBezTo>
                    <a:cubicBezTo>
                      <a:pt x="1226" y="207"/>
                      <a:pt x="1195" y="161"/>
                      <a:pt x="1165" y="130"/>
                    </a:cubicBezTo>
                    <a:cubicBezTo>
                      <a:pt x="1134" y="92"/>
                      <a:pt x="1103" y="69"/>
                      <a:pt x="1073" y="46"/>
                    </a:cubicBezTo>
                    <a:cubicBezTo>
                      <a:pt x="1042" y="31"/>
                      <a:pt x="1011" y="15"/>
                      <a:pt x="981" y="8"/>
                    </a:cubicBezTo>
                    <a:cubicBezTo>
                      <a:pt x="950" y="0"/>
                      <a:pt x="912" y="0"/>
                      <a:pt x="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3"/>
              <p:cNvSpPr/>
              <p:nvPr/>
            </p:nvSpPr>
            <p:spPr>
              <a:xfrm>
                <a:off x="4837325" y="4629375"/>
                <a:ext cx="37175" cy="37175"/>
              </a:xfrm>
              <a:custGeom>
                <a:avLst/>
                <a:gdLst/>
                <a:ahLst/>
                <a:cxnLst/>
                <a:rect l="l" t="t" r="r" b="b"/>
                <a:pathLst>
                  <a:path w="1487" h="1487" extrusionOk="0">
                    <a:moveTo>
                      <a:pt x="973" y="0"/>
                    </a:moveTo>
                    <a:cubicBezTo>
                      <a:pt x="797" y="8"/>
                      <a:pt x="651" y="16"/>
                      <a:pt x="552" y="16"/>
                    </a:cubicBezTo>
                    <a:lnTo>
                      <a:pt x="498" y="16"/>
                    </a:lnTo>
                    <a:cubicBezTo>
                      <a:pt x="483" y="8"/>
                      <a:pt x="468" y="8"/>
                      <a:pt x="460" y="8"/>
                    </a:cubicBezTo>
                    <a:cubicBezTo>
                      <a:pt x="360" y="16"/>
                      <a:pt x="284" y="16"/>
                      <a:pt x="222" y="31"/>
                    </a:cubicBezTo>
                    <a:cubicBezTo>
                      <a:pt x="169" y="39"/>
                      <a:pt x="123" y="54"/>
                      <a:pt x="92" y="69"/>
                    </a:cubicBezTo>
                    <a:cubicBezTo>
                      <a:pt x="62" y="85"/>
                      <a:pt x="46" y="115"/>
                      <a:pt x="31" y="138"/>
                    </a:cubicBezTo>
                    <a:cubicBezTo>
                      <a:pt x="23" y="169"/>
                      <a:pt x="16" y="207"/>
                      <a:pt x="16" y="245"/>
                    </a:cubicBezTo>
                    <a:cubicBezTo>
                      <a:pt x="16" y="345"/>
                      <a:pt x="69" y="406"/>
                      <a:pt x="169" y="414"/>
                    </a:cubicBezTo>
                    <a:cubicBezTo>
                      <a:pt x="261" y="406"/>
                      <a:pt x="345" y="399"/>
                      <a:pt x="414" y="391"/>
                    </a:cubicBezTo>
                    <a:cubicBezTo>
                      <a:pt x="483" y="383"/>
                      <a:pt x="537" y="383"/>
                      <a:pt x="583" y="376"/>
                    </a:cubicBezTo>
                    <a:cubicBezTo>
                      <a:pt x="606" y="353"/>
                      <a:pt x="644" y="345"/>
                      <a:pt x="705" y="345"/>
                    </a:cubicBezTo>
                    <a:cubicBezTo>
                      <a:pt x="805" y="345"/>
                      <a:pt x="889" y="345"/>
                      <a:pt x="943" y="353"/>
                    </a:cubicBezTo>
                    <a:cubicBezTo>
                      <a:pt x="1004" y="360"/>
                      <a:pt x="1050" y="368"/>
                      <a:pt x="1081" y="368"/>
                    </a:cubicBezTo>
                    <a:cubicBezTo>
                      <a:pt x="1119" y="376"/>
                      <a:pt x="1149" y="383"/>
                      <a:pt x="1180" y="383"/>
                    </a:cubicBezTo>
                    <a:cubicBezTo>
                      <a:pt x="1211" y="391"/>
                      <a:pt x="1249" y="391"/>
                      <a:pt x="1295" y="391"/>
                    </a:cubicBezTo>
                    <a:cubicBezTo>
                      <a:pt x="1326" y="391"/>
                      <a:pt x="1356" y="383"/>
                      <a:pt x="1387" y="376"/>
                    </a:cubicBezTo>
                    <a:cubicBezTo>
                      <a:pt x="1418" y="322"/>
                      <a:pt x="1433" y="276"/>
                      <a:pt x="1433" y="230"/>
                    </a:cubicBezTo>
                    <a:cubicBezTo>
                      <a:pt x="1433" y="161"/>
                      <a:pt x="1410" y="100"/>
                      <a:pt x="1356" y="39"/>
                    </a:cubicBezTo>
                    <a:cubicBezTo>
                      <a:pt x="1280" y="31"/>
                      <a:pt x="1211" y="23"/>
                      <a:pt x="1149" y="16"/>
                    </a:cubicBezTo>
                    <a:cubicBezTo>
                      <a:pt x="1088" y="8"/>
                      <a:pt x="1027" y="0"/>
                      <a:pt x="973" y="0"/>
                    </a:cubicBezTo>
                    <a:close/>
                    <a:moveTo>
                      <a:pt x="1349" y="1080"/>
                    </a:moveTo>
                    <a:lnTo>
                      <a:pt x="912" y="1096"/>
                    </a:lnTo>
                    <a:cubicBezTo>
                      <a:pt x="897" y="1119"/>
                      <a:pt x="851" y="1126"/>
                      <a:pt x="782" y="1126"/>
                    </a:cubicBezTo>
                    <a:cubicBezTo>
                      <a:pt x="682" y="1126"/>
                      <a:pt x="606" y="1126"/>
                      <a:pt x="552" y="1119"/>
                    </a:cubicBezTo>
                    <a:cubicBezTo>
                      <a:pt x="498" y="1111"/>
                      <a:pt x="475" y="1111"/>
                      <a:pt x="475" y="1111"/>
                    </a:cubicBezTo>
                    <a:cubicBezTo>
                      <a:pt x="360" y="1119"/>
                      <a:pt x="276" y="1119"/>
                      <a:pt x="215" y="1126"/>
                    </a:cubicBezTo>
                    <a:cubicBezTo>
                      <a:pt x="146" y="1134"/>
                      <a:pt x="100" y="1142"/>
                      <a:pt x="69" y="1157"/>
                    </a:cubicBezTo>
                    <a:cubicBezTo>
                      <a:pt x="39" y="1172"/>
                      <a:pt x="23" y="1188"/>
                      <a:pt x="8" y="1211"/>
                    </a:cubicBezTo>
                    <a:cubicBezTo>
                      <a:pt x="0" y="1234"/>
                      <a:pt x="0" y="1257"/>
                      <a:pt x="0" y="1295"/>
                    </a:cubicBezTo>
                    <a:cubicBezTo>
                      <a:pt x="0" y="1341"/>
                      <a:pt x="8" y="1387"/>
                      <a:pt x="31" y="1425"/>
                    </a:cubicBezTo>
                    <a:cubicBezTo>
                      <a:pt x="46" y="1471"/>
                      <a:pt x="85" y="1487"/>
                      <a:pt x="146" y="1487"/>
                    </a:cubicBezTo>
                    <a:cubicBezTo>
                      <a:pt x="215" y="1487"/>
                      <a:pt x="330" y="1487"/>
                      <a:pt x="483" y="1471"/>
                    </a:cubicBezTo>
                    <a:cubicBezTo>
                      <a:pt x="644" y="1471"/>
                      <a:pt x="774" y="1464"/>
                      <a:pt x="874" y="1464"/>
                    </a:cubicBezTo>
                    <a:cubicBezTo>
                      <a:pt x="973" y="1464"/>
                      <a:pt x="1058" y="1456"/>
                      <a:pt x="1119" y="1456"/>
                    </a:cubicBezTo>
                    <a:cubicBezTo>
                      <a:pt x="1188" y="1456"/>
                      <a:pt x="1241" y="1456"/>
                      <a:pt x="1280" y="1448"/>
                    </a:cubicBezTo>
                    <a:cubicBezTo>
                      <a:pt x="1326" y="1441"/>
                      <a:pt x="1356" y="1433"/>
                      <a:pt x="1395" y="1425"/>
                    </a:cubicBezTo>
                    <a:cubicBezTo>
                      <a:pt x="1456" y="1356"/>
                      <a:pt x="1487" y="1287"/>
                      <a:pt x="1487" y="1218"/>
                    </a:cubicBezTo>
                    <a:cubicBezTo>
                      <a:pt x="1487" y="1134"/>
                      <a:pt x="1441" y="1088"/>
                      <a:pt x="1349" y="1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23"/>
              <p:cNvSpPr/>
              <p:nvPr/>
            </p:nvSpPr>
            <p:spPr>
              <a:xfrm>
                <a:off x="4890175" y="4617300"/>
                <a:ext cx="50600" cy="74525"/>
              </a:xfrm>
              <a:custGeom>
                <a:avLst/>
                <a:gdLst/>
                <a:ahLst/>
                <a:cxnLst/>
                <a:rect l="l" t="t" r="r" b="b"/>
                <a:pathLst>
                  <a:path w="2024" h="2981" extrusionOk="0">
                    <a:moveTo>
                      <a:pt x="1793" y="1"/>
                    </a:moveTo>
                    <a:cubicBezTo>
                      <a:pt x="1763" y="1"/>
                      <a:pt x="1724" y="39"/>
                      <a:pt x="1663" y="116"/>
                    </a:cubicBezTo>
                    <a:cubicBezTo>
                      <a:pt x="1610" y="192"/>
                      <a:pt x="1541" y="284"/>
                      <a:pt x="1472" y="391"/>
                    </a:cubicBezTo>
                    <a:lnTo>
                      <a:pt x="1257" y="713"/>
                    </a:lnTo>
                    <a:cubicBezTo>
                      <a:pt x="1219" y="767"/>
                      <a:pt x="1181" y="813"/>
                      <a:pt x="1150" y="866"/>
                    </a:cubicBezTo>
                    <a:cubicBezTo>
                      <a:pt x="1112" y="920"/>
                      <a:pt x="1081" y="974"/>
                      <a:pt x="1050" y="1020"/>
                    </a:cubicBezTo>
                    <a:cubicBezTo>
                      <a:pt x="997" y="935"/>
                      <a:pt x="943" y="889"/>
                      <a:pt x="897" y="866"/>
                    </a:cubicBezTo>
                    <a:cubicBezTo>
                      <a:pt x="889" y="843"/>
                      <a:pt x="874" y="820"/>
                      <a:pt x="851" y="790"/>
                    </a:cubicBezTo>
                    <a:cubicBezTo>
                      <a:pt x="836" y="767"/>
                      <a:pt x="813" y="736"/>
                      <a:pt x="782" y="705"/>
                    </a:cubicBezTo>
                    <a:cubicBezTo>
                      <a:pt x="759" y="682"/>
                      <a:pt x="736" y="652"/>
                      <a:pt x="721" y="629"/>
                    </a:cubicBezTo>
                    <a:cubicBezTo>
                      <a:pt x="698" y="598"/>
                      <a:pt x="683" y="583"/>
                      <a:pt x="683" y="568"/>
                    </a:cubicBezTo>
                    <a:lnTo>
                      <a:pt x="391" y="238"/>
                    </a:lnTo>
                    <a:cubicBezTo>
                      <a:pt x="376" y="230"/>
                      <a:pt x="361" y="223"/>
                      <a:pt x="353" y="223"/>
                    </a:cubicBezTo>
                    <a:cubicBezTo>
                      <a:pt x="277" y="223"/>
                      <a:pt x="223" y="299"/>
                      <a:pt x="185" y="445"/>
                    </a:cubicBezTo>
                    <a:cubicBezTo>
                      <a:pt x="208" y="514"/>
                      <a:pt x="261" y="583"/>
                      <a:pt x="330" y="660"/>
                    </a:cubicBezTo>
                    <a:cubicBezTo>
                      <a:pt x="407" y="744"/>
                      <a:pt x="476" y="820"/>
                      <a:pt x="529" y="882"/>
                    </a:cubicBezTo>
                    <a:cubicBezTo>
                      <a:pt x="575" y="943"/>
                      <a:pt x="629" y="997"/>
                      <a:pt x="667" y="1050"/>
                    </a:cubicBezTo>
                    <a:cubicBezTo>
                      <a:pt x="706" y="1096"/>
                      <a:pt x="744" y="1142"/>
                      <a:pt x="767" y="1180"/>
                    </a:cubicBezTo>
                    <a:cubicBezTo>
                      <a:pt x="797" y="1219"/>
                      <a:pt x="828" y="1257"/>
                      <a:pt x="859" y="1288"/>
                    </a:cubicBezTo>
                    <a:cubicBezTo>
                      <a:pt x="820" y="1364"/>
                      <a:pt x="774" y="1449"/>
                      <a:pt x="721" y="1533"/>
                    </a:cubicBezTo>
                    <a:cubicBezTo>
                      <a:pt x="675" y="1617"/>
                      <a:pt x="621" y="1701"/>
                      <a:pt x="568" y="1786"/>
                    </a:cubicBezTo>
                    <a:cubicBezTo>
                      <a:pt x="514" y="1870"/>
                      <a:pt x="460" y="1954"/>
                      <a:pt x="407" y="2031"/>
                    </a:cubicBezTo>
                    <a:cubicBezTo>
                      <a:pt x="353" y="2107"/>
                      <a:pt x="307" y="2184"/>
                      <a:pt x="261" y="2245"/>
                    </a:cubicBezTo>
                    <a:cubicBezTo>
                      <a:pt x="261" y="2253"/>
                      <a:pt x="246" y="2276"/>
                      <a:pt x="223" y="2322"/>
                    </a:cubicBezTo>
                    <a:cubicBezTo>
                      <a:pt x="192" y="2368"/>
                      <a:pt x="169" y="2422"/>
                      <a:pt x="139" y="2483"/>
                    </a:cubicBezTo>
                    <a:cubicBezTo>
                      <a:pt x="108" y="2536"/>
                      <a:pt x="85" y="2598"/>
                      <a:pt x="54" y="2651"/>
                    </a:cubicBezTo>
                    <a:cubicBezTo>
                      <a:pt x="24" y="2713"/>
                      <a:pt x="8" y="2751"/>
                      <a:pt x="1" y="2774"/>
                    </a:cubicBezTo>
                    <a:cubicBezTo>
                      <a:pt x="1" y="2843"/>
                      <a:pt x="16" y="2896"/>
                      <a:pt x="47" y="2927"/>
                    </a:cubicBezTo>
                    <a:cubicBezTo>
                      <a:pt x="70" y="2965"/>
                      <a:pt x="123" y="2981"/>
                      <a:pt x="185" y="2981"/>
                    </a:cubicBezTo>
                    <a:cubicBezTo>
                      <a:pt x="223" y="2981"/>
                      <a:pt x="261" y="2973"/>
                      <a:pt x="284" y="2958"/>
                    </a:cubicBezTo>
                    <a:cubicBezTo>
                      <a:pt x="322" y="2881"/>
                      <a:pt x="361" y="2805"/>
                      <a:pt x="391" y="2736"/>
                    </a:cubicBezTo>
                    <a:cubicBezTo>
                      <a:pt x="422" y="2667"/>
                      <a:pt x="453" y="2605"/>
                      <a:pt x="483" y="2544"/>
                    </a:cubicBezTo>
                    <a:lnTo>
                      <a:pt x="721" y="2123"/>
                    </a:lnTo>
                    <a:cubicBezTo>
                      <a:pt x="820" y="2015"/>
                      <a:pt x="935" y="1832"/>
                      <a:pt x="1066" y="1571"/>
                    </a:cubicBezTo>
                    <a:cubicBezTo>
                      <a:pt x="1158" y="1709"/>
                      <a:pt x="1242" y="1832"/>
                      <a:pt x="1318" y="1939"/>
                    </a:cubicBezTo>
                    <a:cubicBezTo>
                      <a:pt x="1395" y="2046"/>
                      <a:pt x="1456" y="2138"/>
                      <a:pt x="1510" y="2222"/>
                    </a:cubicBezTo>
                    <a:cubicBezTo>
                      <a:pt x="1556" y="2299"/>
                      <a:pt x="1594" y="2368"/>
                      <a:pt x="1625" y="2445"/>
                    </a:cubicBezTo>
                    <a:cubicBezTo>
                      <a:pt x="1656" y="2513"/>
                      <a:pt x="1694" y="2575"/>
                      <a:pt x="1717" y="2628"/>
                    </a:cubicBezTo>
                    <a:cubicBezTo>
                      <a:pt x="1747" y="2690"/>
                      <a:pt x="1778" y="2728"/>
                      <a:pt x="1809" y="2766"/>
                    </a:cubicBezTo>
                    <a:cubicBezTo>
                      <a:pt x="1832" y="2797"/>
                      <a:pt x="1862" y="2812"/>
                      <a:pt x="1885" y="2812"/>
                    </a:cubicBezTo>
                    <a:cubicBezTo>
                      <a:pt x="1924" y="2812"/>
                      <a:pt x="1962" y="2789"/>
                      <a:pt x="1985" y="2751"/>
                    </a:cubicBezTo>
                    <a:cubicBezTo>
                      <a:pt x="2008" y="2713"/>
                      <a:pt x="2023" y="2659"/>
                      <a:pt x="2023" y="2598"/>
                    </a:cubicBezTo>
                    <a:cubicBezTo>
                      <a:pt x="2023" y="2590"/>
                      <a:pt x="2023" y="2582"/>
                      <a:pt x="2023" y="2567"/>
                    </a:cubicBezTo>
                    <a:cubicBezTo>
                      <a:pt x="2016" y="2559"/>
                      <a:pt x="2016" y="2552"/>
                      <a:pt x="2016" y="2544"/>
                    </a:cubicBezTo>
                    <a:lnTo>
                      <a:pt x="2016" y="2536"/>
                    </a:lnTo>
                    <a:cubicBezTo>
                      <a:pt x="1954" y="2391"/>
                      <a:pt x="1893" y="2276"/>
                      <a:pt x="1839" y="2184"/>
                    </a:cubicBezTo>
                    <a:cubicBezTo>
                      <a:pt x="1786" y="2092"/>
                      <a:pt x="1740" y="2008"/>
                      <a:pt x="1694" y="1947"/>
                    </a:cubicBezTo>
                    <a:cubicBezTo>
                      <a:pt x="1648" y="1885"/>
                      <a:pt x="1610" y="1832"/>
                      <a:pt x="1579" y="1786"/>
                    </a:cubicBezTo>
                    <a:cubicBezTo>
                      <a:pt x="1548" y="1740"/>
                      <a:pt x="1518" y="1694"/>
                      <a:pt x="1495" y="1648"/>
                    </a:cubicBezTo>
                    <a:lnTo>
                      <a:pt x="1242" y="1280"/>
                    </a:lnTo>
                    <a:cubicBezTo>
                      <a:pt x="1242" y="1272"/>
                      <a:pt x="1265" y="1249"/>
                      <a:pt x="1295" y="1196"/>
                    </a:cubicBezTo>
                    <a:cubicBezTo>
                      <a:pt x="1334" y="1150"/>
                      <a:pt x="1364" y="1089"/>
                      <a:pt x="1403" y="1035"/>
                    </a:cubicBezTo>
                    <a:cubicBezTo>
                      <a:pt x="1441" y="974"/>
                      <a:pt x="1479" y="920"/>
                      <a:pt x="1510" y="866"/>
                    </a:cubicBezTo>
                    <a:cubicBezTo>
                      <a:pt x="1541" y="813"/>
                      <a:pt x="1564" y="790"/>
                      <a:pt x="1571" y="782"/>
                    </a:cubicBezTo>
                    <a:cubicBezTo>
                      <a:pt x="1640" y="682"/>
                      <a:pt x="1701" y="598"/>
                      <a:pt x="1755" y="522"/>
                    </a:cubicBezTo>
                    <a:cubicBezTo>
                      <a:pt x="1801" y="453"/>
                      <a:pt x="1839" y="391"/>
                      <a:pt x="1862" y="345"/>
                    </a:cubicBezTo>
                    <a:cubicBezTo>
                      <a:pt x="1893" y="299"/>
                      <a:pt x="1908" y="261"/>
                      <a:pt x="1924" y="238"/>
                    </a:cubicBezTo>
                    <a:cubicBezTo>
                      <a:pt x="1931" y="208"/>
                      <a:pt x="1939" y="192"/>
                      <a:pt x="1939" y="177"/>
                    </a:cubicBezTo>
                    <a:cubicBezTo>
                      <a:pt x="1939" y="139"/>
                      <a:pt x="1924" y="100"/>
                      <a:pt x="1893" y="62"/>
                    </a:cubicBezTo>
                    <a:cubicBezTo>
                      <a:pt x="1855" y="24"/>
                      <a:pt x="1824" y="1"/>
                      <a:pt x="1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23"/>
              <p:cNvSpPr/>
              <p:nvPr/>
            </p:nvSpPr>
            <p:spPr>
              <a:xfrm>
                <a:off x="4957600" y="4620950"/>
                <a:ext cx="41400" cy="53450"/>
              </a:xfrm>
              <a:custGeom>
                <a:avLst/>
                <a:gdLst/>
                <a:ahLst/>
                <a:cxnLst/>
                <a:rect l="l" t="t" r="r" b="b"/>
                <a:pathLst>
                  <a:path w="1656" h="2138" extrusionOk="0">
                    <a:moveTo>
                      <a:pt x="812" y="0"/>
                    </a:moveTo>
                    <a:cubicBezTo>
                      <a:pt x="728" y="0"/>
                      <a:pt x="682" y="62"/>
                      <a:pt x="667" y="176"/>
                    </a:cubicBezTo>
                    <a:cubicBezTo>
                      <a:pt x="690" y="330"/>
                      <a:pt x="698" y="445"/>
                      <a:pt x="698" y="536"/>
                    </a:cubicBezTo>
                    <a:cubicBezTo>
                      <a:pt x="690" y="552"/>
                      <a:pt x="682" y="598"/>
                      <a:pt x="682" y="667"/>
                    </a:cubicBezTo>
                    <a:cubicBezTo>
                      <a:pt x="682" y="697"/>
                      <a:pt x="682" y="728"/>
                      <a:pt x="690" y="766"/>
                    </a:cubicBezTo>
                    <a:cubicBezTo>
                      <a:pt x="690" y="805"/>
                      <a:pt x="690" y="851"/>
                      <a:pt x="698" y="904"/>
                    </a:cubicBezTo>
                    <a:cubicBezTo>
                      <a:pt x="659" y="904"/>
                      <a:pt x="621" y="912"/>
                      <a:pt x="590" y="912"/>
                    </a:cubicBezTo>
                    <a:lnTo>
                      <a:pt x="491" y="912"/>
                    </a:lnTo>
                    <a:cubicBezTo>
                      <a:pt x="460" y="912"/>
                      <a:pt x="414" y="912"/>
                      <a:pt x="360" y="904"/>
                    </a:cubicBezTo>
                    <a:cubicBezTo>
                      <a:pt x="307" y="897"/>
                      <a:pt x="223" y="897"/>
                      <a:pt x="115" y="897"/>
                    </a:cubicBezTo>
                    <a:cubicBezTo>
                      <a:pt x="39" y="897"/>
                      <a:pt x="0" y="950"/>
                      <a:pt x="0" y="1050"/>
                    </a:cubicBezTo>
                    <a:cubicBezTo>
                      <a:pt x="0" y="1165"/>
                      <a:pt x="46" y="1226"/>
                      <a:pt x="154" y="1241"/>
                    </a:cubicBezTo>
                    <a:cubicBezTo>
                      <a:pt x="223" y="1234"/>
                      <a:pt x="322" y="1226"/>
                      <a:pt x="452" y="1226"/>
                    </a:cubicBezTo>
                    <a:lnTo>
                      <a:pt x="567" y="1226"/>
                    </a:lnTo>
                    <a:cubicBezTo>
                      <a:pt x="606" y="1226"/>
                      <a:pt x="652" y="1226"/>
                      <a:pt x="698" y="1234"/>
                    </a:cubicBezTo>
                    <a:cubicBezTo>
                      <a:pt x="698" y="1234"/>
                      <a:pt x="698" y="1264"/>
                      <a:pt x="690" y="1310"/>
                    </a:cubicBezTo>
                    <a:cubicBezTo>
                      <a:pt x="690" y="1356"/>
                      <a:pt x="690" y="1410"/>
                      <a:pt x="690" y="1479"/>
                    </a:cubicBezTo>
                    <a:cubicBezTo>
                      <a:pt x="690" y="1509"/>
                      <a:pt x="690" y="1532"/>
                      <a:pt x="690" y="1548"/>
                    </a:cubicBezTo>
                    <a:cubicBezTo>
                      <a:pt x="682" y="1632"/>
                      <a:pt x="675" y="1709"/>
                      <a:pt x="667" y="1778"/>
                    </a:cubicBezTo>
                    <a:cubicBezTo>
                      <a:pt x="659" y="1847"/>
                      <a:pt x="659" y="1908"/>
                      <a:pt x="659" y="1954"/>
                    </a:cubicBezTo>
                    <a:cubicBezTo>
                      <a:pt x="659" y="2030"/>
                      <a:pt x="675" y="2084"/>
                      <a:pt x="705" y="2107"/>
                    </a:cubicBezTo>
                    <a:cubicBezTo>
                      <a:pt x="736" y="2122"/>
                      <a:pt x="766" y="2138"/>
                      <a:pt x="805" y="2138"/>
                    </a:cubicBezTo>
                    <a:cubicBezTo>
                      <a:pt x="858" y="2138"/>
                      <a:pt x="897" y="2115"/>
                      <a:pt x="912" y="2069"/>
                    </a:cubicBezTo>
                    <a:cubicBezTo>
                      <a:pt x="935" y="2023"/>
                      <a:pt x="950" y="1954"/>
                      <a:pt x="958" y="1877"/>
                    </a:cubicBezTo>
                    <a:cubicBezTo>
                      <a:pt x="966" y="1801"/>
                      <a:pt x="973" y="1709"/>
                      <a:pt x="966" y="1601"/>
                    </a:cubicBezTo>
                    <a:cubicBezTo>
                      <a:pt x="966" y="1494"/>
                      <a:pt x="966" y="1379"/>
                      <a:pt x="966" y="1257"/>
                    </a:cubicBezTo>
                    <a:cubicBezTo>
                      <a:pt x="973" y="1264"/>
                      <a:pt x="981" y="1264"/>
                      <a:pt x="996" y="1264"/>
                    </a:cubicBezTo>
                    <a:lnTo>
                      <a:pt x="1027" y="1264"/>
                    </a:lnTo>
                    <a:cubicBezTo>
                      <a:pt x="1081" y="1264"/>
                      <a:pt x="1127" y="1264"/>
                      <a:pt x="1165" y="1257"/>
                    </a:cubicBezTo>
                    <a:lnTo>
                      <a:pt x="1272" y="1257"/>
                    </a:lnTo>
                    <a:cubicBezTo>
                      <a:pt x="1310" y="1249"/>
                      <a:pt x="1356" y="1241"/>
                      <a:pt x="1402" y="1234"/>
                    </a:cubicBezTo>
                    <a:cubicBezTo>
                      <a:pt x="1456" y="1218"/>
                      <a:pt x="1502" y="1211"/>
                      <a:pt x="1548" y="1188"/>
                    </a:cubicBezTo>
                    <a:cubicBezTo>
                      <a:pt x="1594" y="1172"/>
                      <a:pt x="1625" y="1157"/>
                      <a:pt x="1640" y="1134"/>
                    </a:cubicBezTo>
                    <a:cubicBezTo>
                      <a:pt x="1647" y="1111"/>
                      <a:pt x="1655" y="1073"/>
                      <a:pt x="1655" y="1042"/>
                    </a:cubicBezTo>
                    <a:cubicBezTo>
                      <a:pt x="1655" y="935"/>
                      <a:pt x="1617" y="881"/>
                      <a:pt x="1548" y="866"/>
                    </a:cubicBezTo>
                    <a:lnTo>
                      <a:pt x="1533" y="866"/>
                    </a:lnTo>
                    <a:cubicBezTo>
                      <a:pt x="1517" y="874"/>
                      <a:pt x="1494" y="874"/>
                      <a:pt x="1471" y="881"/>
                    </a:cubicBezTo>
                    <a:cubicBezTo>
                      <a:pt x="1441" y="889"/>
                      <a:pt x="1410" y="889"/>
                      <a:pt x="1379" y="897"/>
                    </a:cubicBezTo>
                    <a:cubicBezTo>
                      <a:pt x="1349" y="897"/>
                      <a:pt x="1310" y="904"/>
                      <a:pt x="1272" y="904"/>
                    </a:cubicBezTo>
                    <a:cubicBezTo>
                      <a:pt x="1249" y="904"/>
                      <a:pt x="1234" y="897"/>
                      <a:pt x="1218" y="889"/>
                    </a:cubicBezTo>
                    <a:cubicBezTo>
                      <a:pt x="1165" y="897"/>
                      <a:pt x="1119" y="904"/>
                      <a:pt x="1081" y="904"/>
                    </a:cubicBezTo>
                    <a:cubicBezTo>
                      <a:pt x="1042" y="912"/>
                      <a:pt x="1004" y="912"/>
                      <a:pt x="981" y="920"/>
                    </a:cubicBezTo>
                    <a:lnTo>
                      <a:pt x="981" y="720"/>
                    </a:lnTo>
                    <a:cubicBezTo>
                      <a:pt x="973" y="590"/>
                      <a:pt x="966" y="475"/>
                      <a:pt x="966" y="383"/>
                    </a:cubicBezTo>
                    <a:cubicBezTo>
                      <a:pt x="966" y="291"/>
                      <a:pt x="958" y="215"/>
                      <a:pt x="950" y="161"/>
                    </a:cubicBezTo>
                    <a:cubicBezTo>
                      <a:pt x="943" y="107"/>
                      <a:pt x="927" y="62"/>
                      <a:pt x="904" y="39"/>
                    </a:cubicBezTo>
                    <a:cubicBezTo>
                      <a:pt x="889" y="16"/>
                      <a:pt x="858"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3"/>
              <p:cNvSpPr/>
              <p:nvPr/>
            </p:nvSpPr>
            <p:spPr>
              <a:xfrm>
                <a:off x="5020025" y="4603825"/>
                <a:ext cx="44275" cy="89550"/>
              </a:xfrm>
              <a:custGeom>
                <a:avLst/>
                <a:gdLst/>
                <a:ahLst/>
                <a:cxnLst/>
                <a:rect l="l" t="t" r="r" b="b"/>
                <a:pathLst>
                  <a:path w="1771" h="3582" extrusionOk="0">
                    <a:moveTo>
                      <a:pt x="736" y="317"/>
                    </a:moveTo>
                    <a:cubicBezTo>
                      <a:pt x="782" y="317"/>
                      <a:pt x="828" y="333"/>
                      <a:pt x="867" y="356"/>
                    </a:cubicBezTo>
                    <a:cubicBezTo>
                      <a:pt x="905" y="379"/>
                      <a:pt x="935" y="402"/>
                      <a:pt x="966" y="432"/>
                    </a:cubicBezTo>
                    <a:cubicBezTo>
                      <a:pt x="997" y="463"/>
                      <a:pt x="1020" y="494"/>
                      <a:pt x="1035" y="524"/>
                    </a:cubicBezTo>
                    <a:cubicBezTo>
                      <a:pt x="1050" y="563"/>
                      <a:pt x="1058" y="586"/>
                      <a:pt x="1066" y="601"/>
                    </a:cubicBezTo>
                    <a:cubicBezTo>
                      <a:pt x="1073" y="647"/>
                      <a:pt x="1081" y="693"/>
                      <a:pt x="1081" y="731"/>
                    </a:cubicBezTo>
                    <a:cubicBezTo>
                      <a:pt x="1081" y="884"/>
                      <a:pt x="1012" y="1015"/>
                      <a:pt x="874" y="1107"/>
                    </a:cubicBezTo>
                    <a:cubicBezTo>
                      <a:pt x="828" y="1145"/>
                      <a:pt x="798" y="1183"/>
                      <a:pt x="775" y="1206"/>
                    </a:cubicBezTo>
                    <a:cubicBezTo>
                      <a:pt x="752" y="1221"/>
                      <a:pt x="721" y="1244"/>
                      <a:pt x="690" y="1260"/>
                    </a:cubicBezTo>
                    <a:cubicBezTo>
                      <a:pt x="660" y="1275"/>
                      <a:pt x="614" y="1283"/>
                      <a:pt x="568" y="1298"/>
                    </a:cubicBezTo>
                    <a:cubicBezTo>
                      <a:pt x="514" y="1313"/>
                      <a:pt x="438" y="1329"/>
                      <a:pt x="346" y="1352"/>
                    </a:cubicBezTo>
                    <a:cubicBezTo>
                      <a:pt x="338" y="1344"/>
                      <a:pt x="338" y="1329"/>
                      <a:pt x="338" y="1298"/>
                    </a:cubicBezTo>
                    <a:cubicBezTo>
                      <a:pt x="338" y="1283"/>
                      <a:pt x="338" y="1260"/>
                      <a:pt x="338" y="1221"/>
                    </a:cubicBezTo>
                    <a:cubicBezTo>
                      <a:pt x="338" y="1191"/>
                      <a:pt x="338" y="1153"/>
                      <a:pt x="346" y="1099"/>
                    </a:cubicBezTo>
                    <a:cubicBezTo>
                      <a:pt x="361" y="1007"/>
                      <a:pt x="361" y="923"/>
                      <a:pt x="369" y="854"/>
                    </a:cubicBezTo>
                    <a:cubicBezTo>
                      <a:pt x="369" y="785"/>
                      <a:pt x="376" y="724"/>
                      <a:pt x="376" y="678"/>
                    </a:cubicBezTo>
                    <a:cubicBezTo>
                      <a:pt x="376" y="624"/>
                      <a:pt x="376" y="578"/>
                      <a:pt x="376" y="540"/>
                    </a:cubicBezTo>
                    <a:cubicBezTo>
                      <a:pt x="376" y="509"/>
                      <a:pt x="384" y="471"/>
                      <a:pt x="392" y="448"/>
                    </a:cubicBezTo>
                    <a:cubicBezTo>
                      <a:pt x="453" y="363"/>
                      <a:pt x="568" y="317"/>
                      <a:pt x="736" y="317"/>
                    </a:cubicBezTo>
                    <a:close/>
                    <a:moveTo>
                      <a:pt x="867" y="1536"/>
                    </a:moveTo>
                    <a:cubicBezTo>
                      <a:pt x="905" y="1536"/>
                      <a:pt x="966" y="1559"/>
                      <a:pt x="1058" y="1589"/>
                    </a:cubicBezTo>
                    <a:cubicBezTo>
                      <a:pt x="1112" y="1612"/>
                      <a:pt x="1173" y="1635"/>
                      <a:pt x="1227" y="1673"/>
                    </a:cubicBezTo>
                    <a:cubicBezTo>
                      <a:pt x="1273" y="1712"/>
                      <a:pt x="1319" y="1750"/>
                      <a:pt x="1357" y="1804"/>
                    </a:cubicBezTo>
                    <a:cubicBezTo>
                      <a:pt x="1395" y="1857"/>
                      <a:pt x="1426" y="1926"/>
                      <a:pt x="1449" y="2003"/>
                    </a:cubicBezTo>
                    <a:cubicBezTo>
                      <a:pt x="1472" y="2087"/>
                      <a:pt x="1479" y="2187"/>
                      <a:pt x="1479" y="2294"/>
                    </a:cubicBezTo>
                    <a:cubicBezTo>
                      <a:pt x="1479" y="2363"/>
                      <a:pt x="1472" y="2424"/>
                      <a:pt x="1456" y="2478"/>
                    </a:cubicBezTo>
                    <a:cubicBezTo>
                      <a:pt x="1441" y="2516"/>
                      <a:pt x="1426" y="2562"/>
                      <a:pt x="1387" y="2608"/>
                    </a:cubicBezTo>
                    <a:cubicBezTo>
                      <a:pt x="1357" y="2654"/>
                      <a:pt x="1319" y="2700"/>
                      <a:pt x="1273" y="2754"/>
                    </a:cubicBezTo>
                    <a:cubicBezTo>
                      <a:pt x="1227" y="2800"/>
                      <a:pt x="1181" y="2846"/>
                      <a:pt x="1135" y="2884"/>
                    </a:cubicBezTo>
                    <a:cubicBezTo>
                      <a:pt x="1089" y="2922"/>
                      <a:pt x="1043" y="2953"/>
                      <a:pt x="1004" y="2976"/>
                    </a:cubicBezTo>
                    <a:cubicBezTo>
                      <a:pt x="989" y="2984"/>
                      <a:pt x="958" y="2999"/>
                      <a:pt x="905" y="3022"/>
                    </a:cubicBezTo>
                    <a:cubicBezTo>
                      <a:pt x="859" y="3045"/>
                      <a:pt x="798" y="3068"/>
                      <a:pt x="736" y="3091"/>
                    </a:cubicBezTo>
                    <a:cubicBezTo>
                      <a:pt x="675" y="3121"/>
                      <a:pt x="614" y="3144"/>
                      <a:pt x="545" y="3167"/>
                    </a:cubicBezTo>
                    <a:cubicBezTo>
                      <a:pt x="483" y="3190"/>
                      <a:pt x="438" y="3198"/>
                      <a:pt x="392" y="3198"/>
                    </a:cubicBezTo>
                    <a:lnTo>
                      <a:pt x="346" y="3198"/>
                    </a:lnTo>
                    <a:cubicBezTo>
                      <a:pt x="330" y="3190"/>
                      <a:pt x="315" y="3190"/>
                      <a:pt x="300" y="3190"/>
                    </a:cubicBezTo>
                    <a:cubicBezTo>
                      <a:pt x="300" y="3175"/>
                      <a:pt x="300" y="3152"/>
                      <a:pt x="300" y="3137"/>
                    </a:cubicBezTo>
                    <a:cubicBezTo>
                      <a:pt x="300" y="3114"/>
                      <a:pt x="300" y="3091"/>
                      <a:pt x="300" y="3068"/>
                    </a:cubicBezTo>
                    <a:cubicBezTo>
                      <a:pt x="300" y="3029"/>
                      <a:pt x="300" y="2984"/>
                      <a:pt x="300" y="2930"/>
                    </a:cubicBezTo>
                    <a:cubicBezTo>
                      <a:pt x="300" y="2876"/>
                      <a:pt x="292" y="2823"/>
                      <a:pt x="292" y="2769"/>
                    </a:cubicBezTo>
                    <a:cubicBezTo>
                      <a:pt x="292" y="2593"/>
                      <a:pt x="300" y="2432"/>
                      <a:pt x="315" y="2286"/>
                    </a:cubicBezTo>
                    <a:cubicBezTo>
                      <a:pt x="330" y="2148"/>
                      <a:pt x="338" y="2011"/>
                      <a:pt x="338" y="1896"/>
                    </a:cubicBezTo>
                    <a:lnTo>
                      <a:pt x="338" y="1796"/>
                    </a:lnTo>
                    <a:cubicBezTo>
                      <a:pt x="338" y="1765"/>
                      <a:pt x="338" y="1735"/>
                      <a:pt x="338" y="1704"/>
                    </a:cubicBezTo>
                    <a:cubicBezTo>
                      <a:pt x="369" y="1704"/>
                      <a:pt x="399" y="1689"/>
                      <a:pt x="453" y="1673"/>
                    </a:cubicBezTo>
                    <a:cubicBezTo>
                      <a:pt x="499" y="1658"/>
                      <a:pt x="545" y="1635"/>
                      <a:pt x="598" y="1620"/>
                    </a:cubicBezTo>
                    <a:cubicBezTo>
                      <a:pt x="652" y="1597"/>
                      <a:pt x="698" y="1582"/>
                      <a:pt x="744" y="1566"/>
                    </a:cubicBezTo>
                    <a:cubicBezTo>
                      <a:pt x="798" y="1543"/>
                      <a:pt x="836" y="1536"/>
                      <a:pt x="867" y="1536"/>
                    </a:cubicBezTo>
                    <a:close/>
                    <a:moveTo>
                      <a:pt x="789" y="0"/>
                    </a:moveTo>
                    <a:cubicBezTo>
                      <a:pt x="781" y="0"/>
                      <a:pt x="774" y="1"/>
                      <a:pt x="767" y="3"/>
                    </a:cubicBezTo>
                    <a:lnTo>
                      <a:pt x="713" y="3"/>
                    </a:lnTo>
                    <a:cubicBezTo>
                      <a:pt x="583" y="3"/>
                      <a:pt x="445" y="49"/>
                      <a:pt x="300" y="134"/>
                    </a:cubicBezTo>
                    <a:lnTo>
                      <a:pt x="277" y="134"/>
                    </a:lnTo>
                    <a:cubicBezTo>
                      <a:pt x="223" y="134"/>
                      <a:pt x="185" y="141"/>
                      <a:pt x="146" y="157"/>
                    </a:cubicBezTo>
                    <a:cubicBezTo>
                      <a:pt x="116" y="180"/>
                      <a:pt x="85" y="195"/>
                      <a:pt x="62" y="218"/>
                    </a:cubicBezTo>
                    <a:cubicBezTo>
                      <a:pt x="39" y="241"/>
                      <a:pt x="24" y="264"/>
                      <a:pt x="16" y="287"/>
                    </a:cubicBezTo>
                    <a:cubicBezTo>
                      <a:pt x="9" y="310"/>
                      <a:pt x="1" y="333"/>
                      <a:pt x="1" y="340"/>
                    </a:cubicBezTo>
                    <a:cubicBezTo>
                      <a:pt x="1" y="340"/>
                      <a:pt x="9" y="356"/>
                      <a:pt x="16" y="394"/>
                    </a:cubicBezTo>
                    <a:cubicBezTo>
                      <a:pt x="32" y="425"/>
                      <a:pt x="39" y="463"/>
                      <a:pt x="54" y="517"/>
                    </a:cubicBezTo>
                    <a:cubicBezTo>
                      <a:pt x="62" y="563"/>
                      <a:pt x="77" y="609"/>
                      <a:pt x="85" y="662"/>
                    </a:cubicBezTo>
                    <a:cubicBezTo>
                      <a:pt x="100" y="716"/>
                      <a:pt x="108" y="754"/>
                      <a:pt x="108" y="785"/>
                    </a:cubicBezTo>
                    <a:lnTo>
                      <a:pt x="62" y="1589"/>
                    </a:lnTo>
                    <a:cubicBezTo>
                      <a:pt x="62" y="1650"/>
                      <a:pt x="62" y="1712"/>
                      <a:pt x="62" y="1765"/>
                    </a:cubicBezTo>
                    <a:cubicBezTo>
                      <a:pt x="70" y="1819"/>
                      <a:pt x="70" y="1865"/>
                      <a:pt x="70" y="1919"/>
                    </a:cubicBezTo>
                    <a:cubicBezTo>
                      <a:pt x="70" y="1965"/>
                      <a:pt x="62" y="2011"/>
                      <a:pt x="62" y="2064"/>
                    </a:cubicBezTo>
                    <a:cubicBezTo>
                      <a:pt x="54" y="2118"/>
                      <a:pt x="54" y="2179"/>
                      <a:pt x="47" y="2240"/>
                    </a:cubicBezTo>
                    <a:cubicBezTo>
                      <a:pt x="39" y="2309"/>
                      <a:pt x="32" y="2394"/>
                      <a:pt x="32" y="2493"/>
                    </a:cubicBezTo>
                    <a:cubicBezTo>
                      <a:pt x="24" y="2585"/>
                      <a:pt x="24" y="2708"/>
                      <a:pt x="24" y="2838"/>
                    </a:cubicBezTo>
                    <a:cubicBezTo>
                      <a:pt x="24" y="2922"/>
                      <a:pt x="32" y="2976"/>
                      <a:pt x="39" y="3006"/>
                    </a:cubicBezTo>
                    <a:cubicBezTo>
                      <a:pt x="32" y="3045"/>
                      <a:pt x="32" y="3083"/>
                      <a:pt x="32" y="3129"/>
                    </a:cubicBezTo>
                    <a:cubicBezTo>
                      <a:pt x="32" y="3221"/>
                      <a:pt x="32" y="3290"/>
                      <a:pt x="32" y="3351"/>
                    </a:cubicBezTo>
                    <a:cubicBezTo>
                      <a:pt x="39" y="3405"/>
                      <a:pt x="39" y="3451"/>
                      <a:pt x="54" y="3481"/>
                    </a:cubicBezTo>
                    <a:cubicBezTo>
                      <a:pt x="62" y="3520"/>
                      <a:pt x="85" y="3543"/>
                      <a:pt x="108" y="3558"/>
                    </a:cubicBezTo>
                    <a:cubicBezTo>
                      <a:pt x="131" y="3573"/>
                      <a:pt x="162" y="3581"/>
                      <a:pt x="208" y="3581"/>
                    </a:cubicBezTo>
                    <a:lnTo>
                      <a:pt x="277" y="3581"/>
                    </a:lnTo>
                    <a:cubicBezTo>
                      <a:pt x="300" y="3581"/>
                      <a:pt x="323" y="3573"/>
                      <a:pt x="353" y="3573"/>
                    </a:cubicBezTo>
                    <a:cubicBezTo>
                      <a:pt x="384" y="3566"/>
                      <a:pt x="415" y="3566"/>
                      <a:pt x="445" y="3558"/>
                    </a:cubicBezTo>
                    <a:cubicBezTo>
                      <a:pt x="529" y="3527"/>
                      <a:pt x="614" y="3497"/>
                      <a:pt x="675" y="3474"/>
                    </a:cubicBezTo>
                    <a:cubicBezTo>
                      <a:pt x="744" y="3443"/>
                      <a:pt x="813" y="3420"/>
                      <a:pt x="874" y="3397"/>
                    </a:cubicBezTo>
                    <a:cubicBezTo>
                      <a:pt x="935" y="3374"/>
                      <a:pt x="997" y="3344"/>
                      <a:pt x="1058" y="3313"/>
                    </a:cubicBezTo>
                    <a:cubicBezTo>
                      <a:pt x="1119" y="3282"/>
                      <a:pt x="1188" y="3236"/>
                      <a:pt x="1265" y="3183"/>
                    </a:cubicBezTo>
                    <a:cubicBezTo>
                      <a:pt x="1449" y="3045"/>
                      <a:pt x="1579" y="2907"/>
                      <a:pt x="1656" y="2761"/>
                    </a:cubicBezTo>
                    <a:cubicBezTo>
                      <a:pt x="1725" y="2623"/>
                      <a:pt x="1763" y="2486"/>
                      <a:pt x="1763" y="2371"/>
                    </a:cubicBezTo>
                    <a:lnTo>
                      <a:pt x="1763" y="2332"/>
                    </a:lnTo>
                    <a:lnTo>
                      <a:pt x="1771" y="2332"/>
                    </a:lnTo>
                    <a:cubicBezTo>
                      <a:pt x="1748" y="2164"/>
                      <a:pt x="1725" y="2003"/>
                      <a:pt x="1702" y="1857"/>
                    </a:cubicBezTo>
                    <a:cubicBezTo>
                      <a:pt x="1671" y="1712"/>
                      <a:pt x="1640" y="1605"/>
                      <a:pt x="1602" y="1551"/>
                    </a:cubicBezTo>
                    <a:cubicBezTo>
                      <a:pt x="1594" y="1536"/>
                      <a:pt x="1571" y="1520"/>
                      <a:pt x="1533" y="1497"/>
                    </a:cubicBezTo>
                    <a:cubicBezTo>
                      <a:pt x="1495" y="1467"/>
                      <a:pt x="1456" y="1444"/>
                      <a:pt x="1410" y="1405"/>
                    </a:cubicBezTo>
                    <a:cubicBezTo>
                      <a:pt x="1365" y="1375"/>
                      <a:pt x="1319" y="1352"/>
                      <a:pt x="1273" y="1321"/>
                    </a:cubicBezTo>
                    <a:cubicBezTo>
                      <a:pt x="1227" y="1290"/>
                      <a:pt x="1188" y="1275"/>
                      <a:pt x="1158" y="1260"/>
                    </a:cubicBezTo>
                    <a:cubicBezTo>
                      <a:pt x="1303" y="1076"/>
                      <a:pt x="1372" y="892"/>
                      <a:pt x="1372" y="701"/>
                    </a:cubicBezTo>
                    <a:cubicBezTo>
                      <a:pt x="1372" y="632"/>
                      <a:pt x="1357" y="555"/>
                      <a:pt x="1334" y="486"/>
                    </a:cubicBezTo>
                    <a:lnTo>
                      <a:pt x="1273" y="340"/>
                    </a:lnTo>
                    <a:lnTo>
                      <a:pt x="1112" y="172"/>
                    </a:lnTo>
                    <a:cubicBezTo>
                      <a:pt x="1066" y="118"/>
                      <a:pt x="1020" y="80"/>
                      <a:pt x="974" y="57"/>
                    </a:cubicBezTo>
                    <a:cubicBezTo>
                      <a:pt x="928" y="34"/>
                      <a:pt x="890" y="19"/>
                      <a:pt x="859" y="11"/>
                    </a:cubicBezTo>
                    <a:cubicBezTo>
                      <a:pt x="832" y="6"/>
                      <a:pt x="809" y="0"/>
                      <a:pt x="7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23"/>
              <p:cNvSpPr/>
              <p:nvPr/>
            </p:nvSpPr>
            <p:spPr>
              <a:xfrm>
                <a:off x="5086875" y="4471725"/>
                <a:ext cx="44850" cy="340775"/>
              </a:xfrm>
              <a:custGeom>
                <a:avLst/>
                <a:gdLst/>
                <a:ahLst/>
                <a:cxnLst/>
                <a:rect l="l" t="t" r="r" b="b"/>
                <a:pathLst>
                  <a:path w="1794" h="13631" extrusionOk="0">
                    <a:moveTo>
                      <a:pt x="1593" y="1"/>
                    </a:moveTo>
                    <a:cubicBezTo>
                      <a:pt x="1589" y="1"/>
                      <a:pt x="1584" y="1"/>
                      <a:pt x="1579" y="1"/>
                    </a:cubicBezTo>
                    <a:lnTo>
                      <a:pt x="177" y="132"/>
                    </a:lnTo>
                    <a:cubicBezTo>
                      <a:pt x="77" y="139"/>
                      <a:pt x="1" y="224"/>
                      <a:pt x="1" y="323"/>
                    </a:cubicBezTo>
                    <a:lnTo>
                      <a:pt x="1" y="13308"/>
                    </a:lnTo>
                    <a:cubicBezTo>
                      <a:pt x="1" y="13408"/>
                      <a:pt x="77" y="13492"/>
                      <a:pt x="177" y="13500"/>
                    </a:cubicBezTo>
                    <a:lnTo>
                      <a:pt x="1579" y="13630"/>
                    </a:lnTo>
                    <a:lnTo>
                      <a:pt x="1594" y="13630"/>
                    </a:lnTo>
                    <a:cubicBezTo>
                      <a:pt x="1694" y="13630"/>
                      <a:pt x="1778" y="13554"/>
                      <a:pt x="1786" y="13454"/>
                    </a:cubicBezTo>
                    <a:cubicBezTo>
                      <a:pt x="1793" y="13347"/>
                      <a:pt x="1717" y="13255"/>
                      <a:pt x="1617" y="13247"/>
                    </a:cubicBezTo>
                    <a:lnTo>
                      <a:pt x="384" y="13140"/>
                    </a:lnTo>
                    <a:lnTo>
                      <a:pt x="384" y="499"/>
                    </a:lnTo>
                    <a:lnTo>
                      <a:pt x="1617" y="384"/>
                    </a:lnTo>
                    <a:cubicBezTo>
                      <a:pt x="1717" y="377"/>
                      <a:pt x="1793" y="285"/>
                      <a:pt x="1786" y="178"/>
                    </a:cubicBezTo>
                    <a:cubicBezTo>
                      <a:pt x="1778" y="75"/>
                      <a:pt x="1694" y="1"/>
                      <a:pt x="1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23"/>
              <p:cNvSpPr/>
              <p:nvPr/>
            </p:nvSpPr>
            <p:spPr>
              <a:xfrm>
                <a:off x="5368600" y="4471725"/>
                <a:ext cx="44650" cy="340775"/>
              </a:xfrm>
              <a:custGeom>
                <a:avLst/>
                <a:gdLst/>
                <a:ahLst/>
                <a:cxnLst/>
                <a:rect l="l" t="t" r="r" b="b"/>
                <a:pathLst>
                  <a:path w="1786" h="13631" extrusionOk="0">
                    <a:moveTo>
                      <a:pt x="201" y="1"/>
                    </a:moveTo>
                    <a:cubicBezTo>
                      <a:pt x="100" y="1"/>
                      <a:pt x="16" y="75"/>
                      <a:pt x="8" y="178"/>
                    </a:cubicBezTo>
                    <a:cubicBezTo>
                      <a:pt x="1" y="285"/>
                      <a:pt x="77" y="377"/>
                      <a:pt x="177" y="384"/>
                    </a:cubicBezTo>
                    <a:lnTo>
                      <a:pt x="1410" y="499"/>
                    </a:lnTo>
                    <a:lnTo>
                      <a:pt x="1410" y="13140"/>
                    </a:lnTo>
                    <a:lnTo>
                      <a:pt x="177" y="13247"/>
                    </a:lnTo>
                    <a:cubicBezTo>
                      <a:pt x="77" y="13255"/>
                      <a:pt x="1" y="13347"/>
                      <a:pt x="8" y="13454"/>
                    </a:cubicBezTo>
                    <a:cubicBezTo>
                      <a:pt x="16" y="13554"/>
                      <a:pt x="100" y="13630"/>
                      <a:pt x="200" y="13630"/>
                    </a:cubicBezTo>
                    <a:lnTo>
                      <a:pt x="215" y="13630"/>
                    </a:lnTo>
                    <a:lnTo>
                      <a:pt x="1617" y="13500"/>
                    </a:lnTo>
                    <a:cubicBezTo>
                      <a:pt x="1717" y="13492"/>
                      <a:pt x="1786" y="13408"/>
                      <a:pt x="1786" y="13308"/>
                    </a:cubicBezTo>
                    <a:lnTo>
                      <a:pt x="1786" y="323"/>
                    </a:lnTo>
                    <a:cubicBezTo>
                      <a:pt x="1786" y="224"/>
                      <a:pt x="1717" y="139"/>
                      <a:pt x="1617" y="132"/>
                    </a:cubicBezTo>
                    <a:lnTo>
                      <a:pt x="215" y="1"/>
                    </a:lnTo>
                    <a:cubicBezTo>
                      <a:pt x="210" y="1"/>
                      <a:pt x="205"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23"/>
              <p:cNvSpPr/>
              <p:nvPr/>
            </p:nvSpPr>
            <p:spPr>
              <a:xfrm>
                <a:off x="5137050" y="4526525"/>
                <a:ext cx="33350" cy="50775"/>
              </a:xfrm>
              <a:custGeom>
                <a:avLst/>
                <a:gdLst/>
                <a:ahLst/>
                <a:cxnLst/>
                <a:rect l="l" t="t" r="r" b="b"/>
                <a:pathLst>
                  <a:path w="1334" h="2031" extrusionOk="0">
                    <a:moveTo>
                      <a:pt x="162" y="0"/>
                    </a:moveTo>
                    <a:cubicBezTo>
                      <a:pt x="123" y="0"/>
                      <a:pt x="93" y="16"/>
                      <a:pt x="62" y="54"/>
                    </a:cubicBezTo>
                    <a:cubicBezTo>
                      <a:pt x="31" y="92"/>
                      <a:pt x="16" y="131"/>
                      <a:pt x="16" y="169"/>
                    </a:cubicBezTo>
                    <a:lnTo>
                      <a:pt x="16" y="192"/>
                    </a:lnTo>
                    <a:cubicBezTo>
                      <a:pt x="62" y="299"/>
                      <a:pt x="85" y="399"/>
                      <a:pt x="93" y="475"/>
                    </a:cubicBezTo>
                    <a:cubicBezTo>
                      <a:pt x="85" y="537"/>
                      <a:pt x="70" y="590"/>
                      <a:pt x="70" y="636"/>
                    </a:cubicBezTo>
                    <a:cubicBezTo>
                      <a:pt x="62" y="682"/>
                      <a:pt x="54" y="728"/>
                      <a:pt x="54" y="774"/>
                    </a:cubicBezTo>
                    <a:lnTo>
                      <a:pt x="16" y="1333"/>
                    </a:lnTo>
                    <a:cubicBezTo>
                      <a:pt x="8" y="1379"/>
                      <a:pt x="8" y="1425"/>
                      <a:pt x="1" y="1464"/>
                    </a:cubicBezTo>
                    <a:cubicBezTo>
                      <a:pt x="1" y="1502"/>
                      <a:pt x="1" y="1540"/>
                      <a:pt x="1" y="1586"/>
                    </a:cubicBezTo>
                    <a:cubicBezTo>
                      <a:pt x="1" y="1624"/>
                      <a:pt x="1" y="1678"/>
                      <a:pt x="1" y="1724"/>
                    </a:cubicBezTo>
                    <a:cubicBezTo>
                      <a:pt x="8" y="1778"/>
                      <a:pt x="8" y="1824"/>
                      <a:pt x="24" y="1870"/>
                    </a:cubicBezTo>
                    <a:cubicBezTo>
                      <a:pt x="31" y="1916"/>
                      <a:pt x="47" y="1954"/>
                      <a:pt x="70" y="1985"/>
                    </a:cubicBezTo>
                    <a:cubicBezTo>
                      <a:pt x="85" y="2015"/>
                      <a:pt x="116" y="2031"/>
                      <a:pt x="154" y="2031"/>
                    </a:cubicBezTo>
                    <a:cubicBezTo>
                      <a:pt x="254" y="2031"/>
                      <a:pt x="307" y="1969"/>
                      <a:pt x="307" y="1862"/>
                    </a:cubicBezTo>
                    <a:cubicBezTo>
                      <a:pt x="292" y="1655"/>
                      <a:pt x="284" y="1487"/>
                      <a:pt x="276" y="1356"/>
                    </a:cubicBezTo>
                    <a:cubicBezTo>
                      <a:pt x="292" y="1264"/>
                      <a:pt x="299" y="1188"/>
                      <a:pt x="299" y="1111"/>
                    </a:cubicBezTo>
                    <a:cubicBezTo>
                      <a:pt x="307" y="1035"/>
                      <a:pt x="307" y="966"/>
                      <a:pt x="315" y="904"/>
                    </a:cubicBezTo>
                    <a:cubicBezTo>
                      <a:pt x="353" y="720"/>
                      <a:pt x="399" y="598"/>
                      <a:pt x="460" y="529"/>
                    </a:cubicBezTo>
                    <a:cubicBezTo>
                      <a:pt x="514" y="468"/>
                      <a:pt x="591" y="437"/>
                      <a:pt x="667" y="437"/>
                    </a:cubicBezTo>
                    <a:cubicBezTo>
                      <a:pt x="690" y="437"/>
                      <a:pt x="721" y="437"/>
                      <a:pt x="751" y="445"/>
                    </a:cubicBezTo>
                    <a:cubicBezTo>
                      <a:pt x="782" y="445"/>
                      <a:pt x="813" y="460"/>
                      <a:pt x="843" y="483"/>
                    </a:cubicBezTo>
                    <a:cubicBezTo>
                      <a:pt x="874" y="514"/>
                      <a:pt x="905" y="544"/>
                      <a:pt x="928" y="598"/>
                    </a:cubicBezTo>
                    <a:cubicBezTo>
                      <a:pt x="951" y="644"/>
                      <a:pt x="974" y="713"/>
                      <a:pt x="981" y="805"/>
                    </a:cubicBezTo>
                    <a:lnTo>
                      <a:pt x="1020" y="1065"/>
                    </a:lnTo>
                    <a:cubicBezTo>
                      <a:pt x="1020" y="1172"/>
                      <a:pt x="1027" y="1272"/>
                      <a:pt x="1035" y="1356"/>
                    </a:cubicBezTo>
                    <a:cubicBezTo>
                      <a:pt x="1035" y="1448"/>
                      <a:pt x="1035" y="1525"/>
                      <a:pt x="1035" y="1594"/>
                    </a:cubicBezTo>
                    <a:cubicBezTo>
                      <a:pt x="1035" y="1632"/>
                      <a:pt x="1035" y="1670"/>
                      <a:pt x="1035" y="1709"/>
                    </a:cubicBezTo>
                    <a:cubicBezTo>
                      <a:pt x="1035" y="1739"/>
                      <a:pt x="1035" y="1778"/>
                      <a:pt x="1027" y="1801"/>
                    </a:cubicBezTo>
                    <a:cubicBezTo>
                      <a:pt x="1050" y="1885"/>
                      <a:pt x="1096" y="1931"/>
                      <a:pt x="1173" y="1931"/>
                    </a:cubicBezTo>
                    <a:cubicBezTo>
                      <a:pt x="1219" y="1931"/>
                      <a:pt x="1249" y="1908"/>
                      <a:pt x="1272" y="1862"/>
                    </a:cubicBezTo>
                    <a:cubicBezTo>
                      <a:pt x="1295" y="1824"/>
                      <a:pt x="1311" y="1770"/>
                      <a:pt x="1318" y="1716"/>
                    </a:cubicBezTo>
                    <a:cubicBezTo>
                      <a:pt x="1326" y="1663"/>
                      <a:pt x="1334" y="1609"/>
                      <a:pt x="1326" y="1556"/>
                    </a:cubicBezTo>
                    <a:cubicBezTo>
                      <a:pt x="1326" y="1502"/>
                      <a:pt x="1326" y="1464"/>
                      <a:pt x="1326" y="1448"/>
                    </a:cubicBezTo>
                    <a:lnTo>
                      <a:pt x="1326" y="1402"/>
                    </a:lnTo>
                    <a:cubicBezTo>
                      <a:pt x="1318" y="1318"/>
                      <a:pt x="1311" y="1249"/>
                      <a:pt x="1303" y="1195"/>
                    </a:cubicBezTo>
                    <a:cubicBezTo>
                      <a:pt x="1295" y="1142"/>
                      <a:pt x="1288" y="1096"/>
                      <a:pt x="1280" y="1050"/>
                    </a:cubicBezTo>
                    <a:cubicBezTo>
                      <a:pt x="1272" y="1004"/>
                      <a:pt x="1265" y="950"/>
                      <a:pt x="1265" y="897"/>
                    </a:cubicBezTo>
                    <a:cubicBezTo>
                      <a:pt x="1257" y="843"/>
                      <a:pt x="1249" y="782"/>
                      <a:pt x="1242" y="690"/>
                    </a:cubicBezTo>
                    <a:cubicBezTo>
                      <a:pt x="1211" y="475"/>
                      <a:pt x="1142" y="330"/>
                      <a:pt x="1035" y="246"/>
                    </a:cubicBezTo>
                    <a:cubicBezTo>
                      <a:pt x="920" y="161"/>
                      <a:pt x="797" y="115"/>
                      <a:pt x="644" y="115"/>
                    </a:cubicBezTo>
                    <a:cubicBezTo>
                      <a:pt x="575" y="115"/>
                      <a:pt x="514" y="131"/>
                      <a:pt x="468" y="154"/>
                    </a:cubicBezTo>
                    <a:cubicBezTo>
                      <a:pt x="414" y="177"/>
                      <a:pt x="376" y="200"/>
                      <a:pt x="353" y="223"/>
                    </a:cubicBezTo>
                    <a:cubicBezTo>
                      <a:pt x="315" y="146"/>
                      <a:pt x="284" y="85"/>
                      <a:pt x="261" y="54"/>
                    </a:cubicBezTo>
                    <a:cubicBezTo>
                      <a:pt x="238" y="16"/>
                      <a:pt x="208"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23"/>
              <p:cNvSpPr/>
              <p:nvPr/>
            </p:nvSpPr>
            <p:spPr>
              <a:xfrm>
                <a:off x="5295625" y="4559650"/>
                <a:ext cx="43900" cy="67250"/>
              </a:xfrm>
              <a:custGeom>
                <a:avLst/>
                <a:gdLst/>
                <a:ahLst/>
                <a:cxnLst/>
                <a:rect l="l" t="t" r="r" b="b"/>
                <a:pathLst>
                  <a:path w="1756" h="2690" extrusionOk="0">
                    <a:moveTo>
                      <a:pt x="874" y="1"/>
                    </a:moveTo>
                    <a:cubicBezTo>
                      <a:pt x="721" y="1"/>
                      <a:pt x="606" y="8"/>
                      <a:pt x="514" y="16"/>
                    </a:cubicBezTo>
                    <a:cubicBezTo>
                      <a:pt x="422" y="31"/>
                      <a:pt x="353" y="47"/>
                      <a:pt x="307" y="70"/>
                    </a:cubicBezTo>
                    <a:cubicBezTo>
                      <a:pt x="261" y="85"/>
                      <a:pt x="231" y="108"/>
                      <a:pt x="215" y="139"/>
                    </a:cubicBezTo>
                    <a:cubicBezTo>
                      <a:pt x="200" y="169"/>
                      <a:pt x="192" y="200"/>
                      <a:pt x="192" y="231"/>
                    </a:cubicBezTo>
                    <a:cubicBezTo>
                      <a:pt x="192" y="330"/>
                      <a:pt x="215" y="399"/>
                      <a:pt x="269" y="422"/>
                    </a:cubicBezTo>
                    <a:cubicBezTo>
                      <a:pt x="384" y="414"/>
                      <a:pt x="491" y="399"/>
                      <a:pt x="606" y="384"/>
                    </a:cubicBezTo>
                    <a:cubicBezTo>
                      <a:pt x="721" y="368"/>
                      <a:pt x="813" y="361"/>
                      <a:pt x="890" y="361"/>
                    </a:cubicBezTo>
                    <a:lnTo>
                      <a:pt x="936" y="361"/>
                    </a:lnTo>
                    <a:lnTo>
                      <a:pt x="1196" y="384"/>
                    </a:lnTo>
                    <a:cubicBezTo>
                      <a:pt x="1127" y="491"/>
                      <a:pt x="1058" y="598"/>
                      <a:pt x="997" y="698"/>
                    </a:cubicBezTo>
                    <a:cubicBezTo>
                      <a:pt x="936" y="790"/>
                      <a:pt x="874" y="889"/>
                      <a:pt x="813" y="981"/>
                    </a:cubicBezTo>
                    <a:cubicBezTo>
                      <a:pt x="759" y="1073"/>
                      <a:pt x="698" y="1165"/>
                      <a:pt x="637" y="1265"/>
                    </a:cubicBezTo>
                    <a:cubicBezTo>
                      <a:pt x="576" y="1357"/>
                      <a:pt x="507" y="1456"/>
                      <a:pt x="430" y="1564"/>
                    </a:cubicBezTo>
                    <a:cubicBezTo>
                      <a:pt x="415" y="1594"/>
                      <a:pt x="384" y="1648"/>
                      <a:pt x="338" y="1724"/>
                    </a:cubicBezTo>
                    <a:cubicBezTo>
                      <a:pt x="292" y="1801"/>
                      <a:pt x="246" y="1878"/>
                      <a:pt x="200" y="1954"/>
                    </a:cubicBezTo>
                    <a:cubicBezTo>
                      <a:pt x="147" y="2039"/>
                      <a:pt x="108" y="2107"/>
                      <a:pt x="70" y="2176"/>
                    </a:cubicBezTo>
                    <a:cubicBezTo>
                      <a:pt x="24" y="2245"/>
                      <a:pt x="1" y="2291"/>
                      <a:pt x="1" y="2314"/>
                    </a:cubicBezTo>
                    <a:cubicBezTo>
                      <a:pt x="9" y="2345"/>
                      <a:pt x="24" y="2376"/>
                      <a:pt x="47" y="2406"/>
                    </a:cubicBezTo>
                    <a:cubicBezTo>
                      <a:pt x="62" y="2437"/>
                      <a:pt x="93" y="2460"/>
                      <a:pt x="116" y="2483"/>
                    </a:cubicBezTo>
                    <a:cubicBezTo>
                      <a:pt x="147" y="2506"/>
                      <a:pt x="177" y="2521"/>
                      <a:pt x="208" y="2536"/>
                    </a:cubicBezTo>
                    <a:cubicBezTo>
                      <a:pt x="238" y="2552"/>
                      <a:pt x="277" y="2559"/>
                      <a:pt x="307" y="2559"/>
                    </a:cubicBezTo>
                    <a:cubicBezTo>
                      <a:pt x="369" y="2567"/>
                      <a:pt x="430" y="2575"/>
                      <a:pt x="491" y="2582"/>
                    </a:cubicBezTo>
                    <a:cubicBezTo>
                      <a:pt x="553" y="2590"/>
                      <a:pt x="614" y="2598"/>
                      <a:pt x="675" y="2605"/>
                    </a:cubicBezTo>
                    <a:cubicBezTo>
                      <a:pt x="729" y="2605"/>
                      <a:pt x="782" y="2613"/>
                      <a:pt x="828" y="2613"/>
                    </a:cubicBezTo>
                    <a:cubicBezTo>
                      <a:pt x="882" y="2621"/>
                      <a:pt x="913" y="2621"/>
                      <a:pt x="943" y="2621"/>
                    </a:cubicBezTo>
                    <a:lnTo>
                      <a:pt x="1020" y="2621"/>
                    </a:lnTo>
                    <a:cubicBezTo>
                      <a:pt x="1043" y="2621"/>
                      <a:pt x="1089" y="2628"/>
                      <a:pt x="1158" y="2636"/>
                    </a:cubicBezTo>
                    <a:cubicBezTo>
                      <a:pt x="1219" y="2636"/>
                      <a:pt x="1288" y="2644"/>
                      <a:pt x="1349" y="2651"/>
                    </a:cubicBezTo>
                    <a:cubicBezTo>
                      <a:pt x="1418" y="2659"/>
                      <a:pt x="1480" y="2667"/>
                      <a:pt x="1533" y="2674"/>
                    </a:cubicBezTo>
                    <a:cubicBezTo>
                      <a:pt x="1579" y="2682"/>
                      <a:pt x="1610" y="2690"/>
                      <a:pt x="1617" y="2690"/>
                    </a:cubicBezTo>
                    <a:cubicBezTo>
                      <a:pt x="1648" y="2690"/>
                      <a:pt x="1663" y="2682"/>
                      <a:pt x="1663" y="2682"/>
                    </a:cubicBezTo>
                    <a:cubicBezTo>
                      <a:pt x="1725" y="2659"/>
                      <a:pt x="1755" y="2590"/>
                      <a:pt x="1755" y="2475"/>
                    </a:cubicBezTo>
                    <a:cubicBezTo>
                      <a:pt x="1755" y="2383"/>
                      <a:pt x="1717" y="2330"/>
                      <a:pt x="1656" y="2307"/>
                    </a:cubicBezTo>
                    <a:cubicBezTo>
                      <a:pt x="1640" y="2314"/>
                      <a:pt x="1610" y="2322"/>
                      <a:pt x="1571" y="2322"/>
                    </a:cubicBezTo>
                    <a:cubicBezTo>
                      <a:pt x="1556" y="2322"/>
                      <a:pt x="1525" y="2314"/>
                      <a:pt x="1480" y="2314"/>
                    </a:cubicBezTo>
                    <a:cubicBezTo>
                      <a:pt x="1426" y="2307"/>
                      <a:pt x="1372" y="2307"/>
                      <a:pt x="1311" y="2299"/>
                    </a:cubicBezTo>
                    <a:cubicBezTo>
                      <a:pt x="1257" y="2291"/>
                      <a:pt x="1196" y="2291"/>
                      <a:pt x="1135" y="2284"/>
                    </a:cubicBezTo>
                    <a:cubicBezTo>
                      <a:pt x="1081" y="2284"/>
                      <a:pt x="1035" y="2276"/>
                      <a:pt x="1005" y="2276"/>
                    </a:cubicBezTo>
                    <a:lnTo>
                      <a:pt x="936" y="2276"/>
                    </a:lnTo>
                    <a:cubicBezTo>
                      <a:pt x="828" y="2276"/>
                      <a:pt x="660" y="2253"/>
                      <a:pt x="415" y="2199"/>
                    </a:cubicBezTo>
                    <a:lnTo>
                      <a:pt x="530" y="2023"/>
                    </a:lnTo>
                    <a:cubicBezTo>
                      <a:pt x="560" y="1970"/>
                      <a:pt x="591" y="1924"/>
                      <a:pt x="621" y="1885"/>
                    </a:cubicBezTo>
                    <a:cubicBezTo>
                      <a:pt x="644" y="1839"/>
                      <a:pt x="667" y="1801"/>
                      <a:pt x="683" y="1755"/>
                    </a:cubicBezTo>
                    <a:cubicBezTo>
                      <a:pt x="782" y="1594"/>
                      <a:pt x="867" y="1456"/>
                      <a:pt x="936" y="1341"/>
                    </a:cubicBezTo>
                    <a:cubicBezTo>
                      <a:pt x="997" y="1234"/>
                      <a:pt x="1058" y="1142"/>
                      <a:pt x="1104" y="1066"/>
                    </a:cubicBezTo>
                    <a:cubicBezTo>
                      <a:pt x="1150" y="989"/>
                      <a:pt x="1188" y="935"/>
                      <a:pt x="1219" y="882"/>
                    </a:cubicBezTo>
                    <a:cubicBezTo>
                      <a:pt x="1250" y="836"/>
                      <a:pt x="1280" y="790"/>
                      <a:pt x="1303" y="751"/>
                    </a:cubicBezTo>
                    <a:cubicBezTo>
                      <a:pt x="1334" y="706"/>
                      <a:pt x="1365" y="667"/>
                      <a:pt x="1388" y="621"/>
                    </a:cubicBezTo>
                    <a:cubicBezTo>
                      <a:pt x="1418" y="575"/>
                      <a:pt x="1457" y="522"/>
                      <a:pt x="1495" y="453"/>
                    </a:cubicBezTo>
                    <a:cubicBezTo>
                      <a:pt x="1533" y="422"/>
                      <a:pt x="1556" y="368"/>
                      <a:pt x="1556" y="284"/>
                    </a:cubicBezTo>
                    <a:cubicBezTo>
                      <a:pt x="1556" y="208"/>
                      <a:pt x="1541" y="146"/>
                      <a:pt x="1518" y="108"/>
                    </a:cubicBezTo>
                    <a:cubicBezTo>
                      <a:pt x="1395" y="70"/>
                      <a:pt x="1280" y="39"/>
                      <a:pt x="1173" y="24"/>
                    </a:cubicBezTo>
                    <a:cubicBezTo>
                      <a:pt x="1066" y="8"/>
                      <a:pt x="966" y="1"/>
                      <a:pt x="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23"/>
              <p:cNvSpPr/>
              <p:nvPr/>
            </p:nvSpPr>
            <p:spPr>
              <a:xfrm>
                <a:off x="5219800" y="4708075"/>
                <a:ext cx="44650" cy="79525"/>
              </a:xfrm>
              <a:custGeom>
                <a:avLst/>
                <a:gdLst/>
                <a:ahLst/>
                <a:cxnLst/>
                <a:rect l="l" t="t" r="r" b="b"/>
                <a:pathLst>
                  <a:path w="1786" h="3181" extrusionOk="0">
                    <a:moveTo>
                      <a:pt x="1203" y="399"/>
                    </a:moveTo>
                    <a:cubicBezTo>
                      <a:pt x="1241" y="415"/>
                      <a:pt x="1295" y="430"/>
                      <a:pt x="1341" y="445"/>
                    </a:cubicBezTo>
                    <a:cubicBezTo>
                      <a:pt x="1395" y="461"/>
                      <a:pt x="1433" y="491"/>
                      <a:pt x="1471" y="537"/>
                    </a:cubicBezTo>
                    <a:lnTo>
                      <a:pt x="1471" y="606"/>
                    </a:lnTo>
                    <a:cubicBezTo>
                      <a:pt x="1471" y="667"/>
                      <a:pt x="1471" y="736"/>
                      <a:pt x="1463" y="805"/>
                    </a:cubicBezTo>
                    <a:cubicBezTo>
                      <a:pt x="1463" y="874"/>
                      <a:pt x="1456" y="943"/>
                      <a:pt x="1448" y="1020"/>
                    </a:cubicBezTo>
                    <a:cubicBezTo>
                      <a:pt x="1364" y="1181"/>
                      <a:pt x="1280" y="1273"/>
                      <a:pt x="1203" y="1296"/>
                    </a:cubicBezTo>
                    <a:cubicBezTo>
                      <a:pt x="1042" y="1380"/>
                      <a:pt x="904" y="1426"/>
                      <a:pt x="789" y="1426"/>
                    </a:cubicBezTo>
                    <a:cubicBezTo>
                      <a:pt x="759" y="1403"/>
                      <a:pt x="728" y="1372"/>
                      <a:pt x="697" y="1334"/>
                    </a:cubicBezTo>
                    <a:cubicBezTo>
                      <a:pt x="667" y="1296"/>
                      <a:pt x="644" y="1250"/>
                      <a:pt x="613" y="1204"/>
                    </a:cubicBezTo>
                    <a:cubicBezTo>
                      <a:pt x="590" y="1158"/>
                      <a:pt x="575" y="1112"/>
                      <a:pt x="559" y="1073"/>
                    </a:cubicBezTo>
                    <a:cubicBezTo>
                      <a:pt x="544" y="1028"/>
                      <a:pt x="536" y="997"/>
                      <a:pt x="536" y="974"/>
                    </a:cubicBezTo>
                    <a:cubicBezTo>
                      <a:pt x="536" y="821"/>
                      <a:pt x="644" y="660"/>
                      <a:pt x="866" y="491"/>
                    </a:cubicBezTo>
                    <a:cubicBezTo>
                      <a:pt x="1011" y="438"/>
                      <a:pt x="1119" y="407"/>
                      <a:pt x="1203" y="399"/>
                    </a:cubicBezTo>
                    <a:close/>
                    <a:moveTo>
                      <a:pt x="1640" y="1"/>
                    </a:moveTo>
                    <a:cubicBezTo>
                      <a:pt x="1609" y="1"/>
                      <a:pt x="1586" y="9"/>
                      <a:pt x="1563" y="16"/>
                    </a:cubicBezTo>
                    <a:cubicBezTo>
                      <a:pt x="1548" y="32"/>
                      <a:pt x="1532" y="47"/>
                      <a:pt x="1525" y="62"/>
                    </a:cubicBezTo>
                    <a:cubicBezTo>
                      <a:pt x="1517" y="85"/>
                      <a:pt x="1509" y="101"/>
                      <a:pt x="1509" y="124"/>
                    </a:cubicBezTo>
                    <a:cubicBezTo>
                      <a:pt x="1502" y="139"/>
                      <a:pt x="1502" y="154"/>
                      <a:pt x="1502" y="162"/>
                    </a:cubicBezTo>
                    <a:cubicBezTo>
                      <a:pt x="1440" y="108"/>
                      <a:pt x="1372" y="70"/>
                      <a:pt x="1295" y="62"/>
                    </a:cubicBezTo>
                    <a:cubicBezTo>
                      <a:pt x="1226" y="62"/>
                      <a:pt x="1172" y="55"/>
                      <a:pt x="1126" y="55"/>
                    </a:cubicBezTo>
                    <a:cubicBezTo>
                      <a:pt x="1042" y="55"/>
                      <a:pt x="943" y="78"/>
                      <a:pt x="843" y="131"/>
                    </a:cubicBezTo>
                    <a:cubicBezTo>
                      <a:pt x="736" y="185"/>
                      <a:pt x="636" y="246"/>
                      <a:pt x="552" y="330"/>
                    </a:cubicBezTo>
                    <a:cubicBezTo>
                      <a:pt x="460" y="407"/>
                      <a:pt x="383" y="499"/>
                      <a:pt x="322" y="599"/>
                    </a:cubicBezTo>
                    <a:cubicBezTo>
                      <a:pt x="261" y="698"/>
                      <a:pt x="230" y="798"/>
                      <a:pt x="230" y="890"/>
                    </a:cubicBezTo>
                    <a:cubicBezTo>
                      <a:pt x="230" y="951"/>
                      <a:pt x="238" y="1012"/>
                      <a:pt x="245" y="1081"/>
                    </a:cubicBezTo>
                    <a:cubicBezTo>
                      <a:pt x="261" y="1142"/>
                      <a:pt x="276" y="1204"/>
                      <a:pt x="299" y="1265"/>
                    </a:cubicBezTo>
                    <a:lnTo>
                      <a:pt x="399" y="1502"/>
                    </a:lnTo>
                    <a:cubicBezTo>
                      <a:pt x="491" y="1602"/>
                      <a:pt x="552" y="1679"/>
                      <a:pt x="598" y="1717"/>
                    </a:cubicBezTo>
                    <a:cubicBezTo>
                      <a:pt x="644" y="1763"/>
                      <a:pt x="682" y="1778"/>
                      <a:pt x="713" y="1778"/>
                    </a:cubicBezTo>
                    <a:cubicBezTo>
                      <a:pt x="828" y="1778"/>
                      <a:pt x="927" y="1763"/>
                      <a:pt x="1019" y="1740"/>
                    </a:cubicBezTo>
                    <a:cubicBezTo>
                      <a:pt x="1111" y="1709"/>
                      <a:pt x="1188" y="1679"/>
                      <a:pt x="1257" y="1640"/>
                    </a:cubicBezTo>
                    <a:cubicBezTo>
                      <a:pt x="1318" y="1602"/>
                      <a:pt x="1372" y="1571"/>
                      <a:pt x="1402" y="1541"/>
                    </a:cubicBezTo>
                    <a:cubicBezTo>
                      <a:pt x="1440" y="1502"/>
                      <a:pt x="1456" y="1487"/>
                      <a:pt x="1463" y="1487"/>
                    </a:cubicBezTo>
                    <a:lnTo>
                      <a:pt x="1463" y="1487"/>
                    </a:lnTo>
                    <a:lnTo>
                      <a:pt x="1433" y="1863"/>
                    </a:lnTo>
                    <a:cubicBezTo>
                      <a:pt x="1433" y="1932"/>
                      <a:pt x="1425" y="1993"/>
                      <a:pt x="1417" y="2039"/>
                    </a:cubicBezTo>
                    <a:cubicBezTo>
                      <a:pt x="1410" y="2085"/>
                      <a:pt x="1410" y="2115"/>
                      <a:pt x="1417" y="2146"/>
                    </a:cubicBezTo>
                    <a:lnTo>
                      <a:pt x="1417" y="2169"/>
                    </a:lnTo>
                    <a:cubicBezTo>
                      <a:pt x="1402" y="2292"/>
                      <a:pt x="1372" y="2406"/>
                      <a:pt x="1326" y="2514"/>
                    </a:cubicBezTo>
                    <a:cubicBezTo>
                      <a:pt x="1272" y="2621"/>
                      <a:pt x="1218" y="2698"/>
                      <a:pt x="1157" y="2744"/>
                    </a:cubicBezTo>
                    <a:lnTo>
                      <a:pt x="1011" y="2790"/>
                    </a:lnTo>
                    <a:cubicBezTo>
                      <a:pt x="927" y="2820"/>
                      <a:pt x="874" y="2836"/>
                      <a:pt x="851" y="2836"/>
                    </a:cubicBezTo>
                    <a:cubicBezTo>
                      <a:pt x="705" y="2828"/>
                      <a:pt x="575" y="2782"/>
                      <a:pt x="468" y="2690"/>
                    </a:cubicBezTo>
                    <a:lnTo>
                      <a:pt x="230" y="2437"/>
                    </a:lnTo>
                    <a:cubicBezTo>
                      <a:pt x="199" y="2414"/>
                      <a:pt x="169" y="2406"/>
                      <a:pt x="138" y="2406"/>
                    </a:cubicBezTo>
                    <a:cubicBezTo>
                      <a:pt x="100" y="2406"/>
                      <a:pt x="62" y="2422"/>
                      <a:pt x="39" y="2468"/>
                    </a:cubicBezTo>
                    <a:cubicBezTo>
                      <a:pt x="16" y="2506"/>
                      <a:pt x="0" y="2552"/>
                      <a:pt x="0" y="2621"/>
                    </a:cubicBezTo>
                    <a:cubicBezTo>
                      <a:pt x="0" y="2644"/>
                      <a:pt x="8" y="2667"/>
                      <a:pt x="23" y="2690"/>
                    </a:cubicBezTo>
                    <a:cubicBezTo>
                      <a:pt x="39" y="2713"/>
                      <a:pt x="69" y="2751"/>
                      <a:pt x="107" y="2790"/>
                    </a:cubicBezTo>
                    <a:lnTo>
                      <a:pt x="314" y="3004"/>
                    </a:lnTo>
                    <a:lnTo>
                      <a:pt x="529" y="3119"/>
                    </a:lnTo>
                    <a:cubicBezTo>
                      <a:pt x="628" y="3157"/>
                      <a:pt x="713" y="3180"/>
                      <a:pt x="789" y="3180"/>
                    </a:cubicBezTo>
                    <a:cubicBezTo>
                      <a:pt x="966" y="3180"/>
                      <a:pt x="1134" y="3142"/>
                      <a:pt x="1303" y="3065"/>
                    </a:cubicBezTo>
                    <a:cubicBezTo>
                      <a:pt x="1517" y="2866"/>
                      <a:pt x="1647" y="2560"/>
                      <a:pt x="1686" y="2146"/>
                    </a:cubicBezTo>
                    <a:cubicBezTo>
                      <a:pt x="1701" y="1970"/>
                      <a:pt x="1716" y="1817"/>
                      <a:pt x="1724" y="1686"/>
                    </a:cubicBezTo>
                    <a:cubicBezTo>
                      <a:pt x="1732" y="1556"/>
                      <a:pt x="1732" y="1441"/>
                      <a:pt x="1732" y="1357"/>
                    </a:cubicBezTo>
                    <a:lnTo>
                      <a:pt x="1732" y="1288"/>
                    </a:lnTo>
                    <a:cubicBezTo>
                      <a:pt x="1732" y="1265"/>
                      <a:pt x="1732" y="1250"/>
                      <a:pt x="1732" y="1227"/>
                    </a:cubicBezTo>
                    <a:cubicBezTo>
                      <a:pt x="1732" y="1158"/>
                      <a:pt x="1739" y="1089"/>
                      <a:pt x="1747" y="1035"/>
                    </a:cubicBezTo>
                    <a:cubicBezTo>
                      <a:pt x="1747" y="982"/>
                      <a:pt x="1747" y="936"/>
                      <a:pt x="1747" y="897"/>
                    </a:cubicBezTo>
                    <a:cubicBezTo>
                      <a:pt x="1747" y="851"/>
                      <a:pt x="1747" y="821"/>
                      <a:pt x="1747" y="805"/>
                    </a:cubicBezTo>
                    <a:cubicBezTo>
                      <a:pt x="1770" y="599"/>
                      <a:pt x="1785" y="430"/>
                      <a:pt x="1785" y="300"/>
                    </a:cubicBezTo>
                    <a:cubicBezTo>
                      <a:pt x="1785" y="223"/>
                      <a:pt x="1778" y="162"/>
                      <a:pt x="1770" y="108"/>
                    </a:cubicBezTo>
                    <a:lnTo>
                      <a:pt x="1770" y="101"/>
                    </a:lnTo>
                    <a:cubicBezTo>
                      <a:pt x="1762" y="32"/>
                      <a:pt x="1716" y="1"/>
                      <a:pt x="1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3"/>
              <p:cNvSpPr/>
              <p:nvPr/>
            </p:nvSpPr>
            <p:spPr>
              <a:xfrm>
                <a:off x="5135150" y="4604675"/>
                <a:ext cx="31225" cy="58800"/>
              </a:xfrm>
              <a:custGeom>
                <a:avLst/>
                <a:gdLst/>
                <a:ahLst/>
                <a:cxnLst/>
                <a:rect l="l" t="t" r="r" b="b"/>
                <a:pathLst>
                  <a:path w="1249" h="2352" extrusionOk="0">
                    <a:moveTo>
                      <a:pt x="797" y="0"/>
                    </a:moveTo>
                    <a:cubicBezTo>
                      <a:pt x="605" y="0"/>
                      <a:pt x="429" y="61"/>
                      <a:pt x="276" y="184"/>
                    </a:cubicBezTo>
                    <a:cubicBezTo>
                      <a:pt x="253" y="192"/>
                      <a:pt x="222" y="222"/>
                      <a:pt x="192" y="268"/>
                    </a:cubicBezTo>
                    <a:cubicBezTo>
                      <a:pt x="161" y="314"/>
                      <a:pt x="130" y="360"/>
                      <a:pt x="100" y="421"/>
                    </a:cubicBezTo>
                    <a:cubicBezTo>
                      <a:pt x="77" y="475"/>
                      <a:pt x="46" y="529"/>
                      <a:pt x="31" y="590"/>
                    </a:cubicBezTo>
                    <a:cubicBezTo>
                      <a:pt x="8" y="644"/>
                      <a:pt x="0" y="690"/>
                      <a:pt x="0" y="720"/>
                    </a:cubicBezTo>
                    <a:cubicBezTo>
                      <a:pt x="0" y="766"/>
                      <a:pt x="15" y="804"/>
                      <a:pt x="38" y="835"/>
                    </a:cubicBezTo>
                    <a:cubicBezTo>
                      <a:pt x="61" y="866"/>
                      <a:pt x="92" y="889"/>
                      <a:pt x="123" y="889"/>
                    </a:cubicBezTo>
                    <a:cubicBezTo>
                      <a:pt x="138" y="889"/>
                      <a:pt x="146" y="889"/>
                      <a:pt x="161" y="881"/>
                    </a:cubicBezTo>
                    <a:cubicBezTo>
                      <a:pt x="169" y="881"/>
                      <a:pt x="176" y="873"/>
                      <a:pt x="184" y="858"/>
                    </a:cubicBezTo>
                    <a:cubicBezTo>
                      <a:pt x="192" y="843"/>
                      <a:pt x="207" y="820"/>
                      <a:pt x="215" y="789"/>
                    </a:cubicBezTo>
                    <a:cubicBezTo>
                      <a:pt x="230" y="758"/>
                      <a:pt x="245" y="713"/>
                      <a:pt x="268" y="651"/>
                    </a:cubicBezTo>
                    <a:cubicBezTo>
                      <a:pt x="314" y="536"/>
                      <a:pt x="383" y="444"/>
                      <a:pt x="460" y="375"/>
                    </a:cubicBezTo>
                    <a:cubicBezTo>
                      <a:pt x="544" y="306"/>
                      <a:pt x="644" y="268"/>
                      <a:pt x="759" y="268"/>
                    </a:cubicBezTo>
                    <a:cubicBezTo>
                      <a:pt x="827" y="268"/>
                      <a:pt x="866" y="291"/>
                      <a:pt x="896" y="329"/>
                    </a:cubicBezTo>
                    <a:cubicBezTo>
                      <a:pt x="919" y="368"/>
                      <a:pt x="927" y="421"/>
                      <a:pt x="927" y="483"/>
                    </a:cubicBezTo>
                    <a:cubicBezTo>
                      <a:pt x="927" y="613"/>
                      <a:pt x="896" y="735"/>
                      <a:pt x="827" y="843"/>
                    </a:cubicBezTo>
                    <a:cubicBezTo>
                      <a:pt x="812" y="866"/>
                      <a:pt x="797" y="896"/>
                      <a:pt x="774" y="935"/>
                    </a:cubicBezTo>
                    <a:cubicBezTo>
                      <a:pt x="751" y="965"/>
                      <a:pt x="736" y="1004"/>
                      <a:pt x="713" y="1042"/>
                    </a:cubicBezTo>
                    <a:cubicBezTo>
                      <a:pt x="690" y="1080"/>
                      <a:pt x="674" y="1119"/>
                      <a:pt x="659" y="1149"/>
                    </a:cubicBezTo>
                    <a:cubicBezTo>
                      <a:pt x="644" y="1172"/>
                      <a:pt x="628" y="1195"/>
                      <a:pt x="621" y="1210"/>
                    </a:cubicBezTo>
                    <a:cubicBezTo>
                      <a:pt x="559" y="1287"/>
                      <a:pt x="521" y="1348"/>
                      <a:pt x="490" y="1394"/>
                    </a:cubicBezTo>
                    <a:cubicBezTo>
                      <a:pt x="460" y="1448"/>
                      <a:pt x="429" y="1502"/>
                      <a:pt x="406" y="1548"/>
                    </a:cubicBezTo>
                    <a:cubicBezTo>
                      <a:pt x="375" y="1601"/>
                      <a:pt x="337" y="1655"/>
                      <a:pt x="307" y="1716"/>
                    </a:cubicBezTo>
                    <a:cubicBezTo>
                      <a:pt x="268" y="1785"/>
                      <a:pt x="207" y="1862"/>
                      <a:pt x="130" y="1969"/>
                    </a:cubicBezTo>
                    <a:cubicBezTo>
                      <a:pt x="115" y="2015"/>
                      <a:pt x="107" y="2061"/>
                      <a:pt x="107" y="2099"/>
                    </a:cubicBezTo>
                    <a:cubicBezTo>
                      <a:pt x="107" y="2145"/>
                      <a:pt x="123" y="2191"/>
                      <a:pt x="161" y="2245"/>
                    </a:cubicBezTo>
                    <a:cubicBezTo>
                      <a:pt x="230" y="2260"/>
                      <a:pt x="284" y="2268"/>
                      <a:pt x="330" y="2275"/>
                    </a:cubicBezTo>
                    <a:cubicBezTo>
                      <a:pt x="375" y="2291"/>
                      <a:pt x="406" y="2298"/>
                      <a:pt x="437" y="2298"/>
                    </a:cubicBezTo>
                    <a:lnTo>
                      <a:pt x="598" y="2298"/>
                    </a:lnTo>
                    <a:cubicBezTo>
                      <a:pt x="682" y="2329"/>
                      <a:pt x="751" y="2352"/>
                      <a:pt x="812" y="2352"/>
                    </a:cubicBezTo>
                    <a:cubicBezTo>
                      <a:pt x="835" y="2352"/>
                      <a:pt x="858" y="2352"/>
                      <a:pt x="873" y="2344"/>
                    </a:cubicBezTo>
                    <a:lnTo>
                      <a:pt x="1050" y="2344"/>
                    </a:lnTo>
                    <a:cubicBezTo>
                      <a:pt x="1065" y="2352"/>
                      <a:pt x="1088" y="2352"/>
                      <a:pt x="1126" y="2352"/>
                    </a:cubicBezTo>
                    <a:cubicBezTo>
                      <a:pt x="1149" y="2352"/>
                      <a:pt x="1180" y="2344"/>
                      <a:pt x="1203" y="2329"/>
                    </a:cubicBezTo>
                    <a:cubicBezTo>
                      <a:pt x="1233" y="2314"/>
                      <a:pt x="1249" y="2275"/>
                      <a:pt x="1249" y="2206"/>
                    </a:cubicBezTo>
                    <a:cubicBezTo>
                      <a:pt x="1249" y="2168"/>
                      <a:pt x="1241" y="2130"/>
                      <a:pt x="1226" y="2091"/>
                    </a:cubicBezTo>
                    <a:cubicBezTo>
                      <a:pt x="1211" y="2053"/>
                      <a:pt x="1188" y="2030"/>
                      <a:pt x="1172" y="2030"/>
                    </a:cubicBezTo>
                    <a:cubicBezTo>
                      <a:pt x="1111" y="2030"/>
                      <a:pt x="1065" y="2030"/>
                      <a:pt x="1019" y="2038"/>
                    </a:cubicBezTo>
                    <a:lnTo>
                      <a:pt x="804" y="2038"/>
                    </a:lnTo>
                    <a:cubicBezTo>
                      <a:pt x="789" y="2046"/>
                      <a:pt x="766" y="2053"/>
                      <a:pt x="736" y="2053"/>
                    </a:cubicBezTo>
                    <a:cubicBezTo>
                      <a:pt x="697" y="2053"/>
                      <a:pt x="667" y="2046"/>
                      <a:pt x="628" y="2023"/>
                    </a:cubicBezTo>
                    <a:cubicBezTo>
                      <a:pt x="536" y="2015"/>
                      <a:pt x="460" y="2000"/>
                      <a:pt x="398" y="2000"/>
                    </a:cubicBezTo>
                    <a:cubicBezTo>
                      <a:pt x="414" y="1946"/>
                      <a:pt x="467" y="1869"/>
                      <a:pt x="559" y="1777"/>
                    </a:cubicBezTo>
                    <a:cubicBezTo>
                      <a:pt x="582" y="1724"/>
                      <a:pt x="613" y="1678"/>
                      <a:pt x="636" y="1624"/>
                    </a:cubicBezTo>
                    <a:cubicBezTo>
                      <a:pt x="667" y="1578"/>
                      <a:pt x="690" y="1532"/>
                      <a:pt x="713" y="1494"/>
                    </a:cubicBezTo>
                    <a:cubicBezTo>
                      <a:pt x="736" y="1456"/>
                      <a:pt x="759" y="1417"/>
                      <a:pt x="782" y="1394"/>
                    </a:cubicBezTo>
                    <a:cubicBezTo>
                      <a:pt x="797" y="1371"/>
                      <a:pt x="812" y="1356"/>
                      <a:pt x="820" y="1348"/>
                    </a:cubicBezTo>
                    <a:cubicBezTo>
                      <a:pt x="827" y="1333"/>
                      <a:pt x="843" y="1318"/>
                      <a:pt x="858" y="1287"/>
                    </a:cubicBezTo>
                    <a:cubicBezTo>
                      <a:pt x="873" y="1256"/>
                      <a:pt x="889" y="1218"/>
                      <a:pt x="904" y="1180"/>
                    </a:cubicBezTo>
                    <a:cubicBezTo>
                      <a:pt x="927" y="1142"/>
                      <a:pt x="942" y="1103"/>
                      <a:pt x="965" y="1065"/>
                    </a:cubicBezTo>
                    <a:cubicBezTo>
                      <a:pt x="988" y="1027"/>
                      <a:pt x="1011" y="988"/>
                      <a:pt x="1034" y="950"/>
                    </a:cubicBezTo>
                    <a:cubicBezTo>
                      <a:pt x="1119" y="835"/>
                      <a:pt x="1157" y="690"/>
                      <a:pt x="1157" y="513"/>
                    </a:cubicBezTo>
                    <a:cubicBezTo>
                      <a:pt x="1157" y="444"/>
                      <a:pt x="1149" y="375"/>
                      <a:pt x="1142" y="314"/>
                    </a:cubicBezTo>
                    <a:cubicBezTo>
                      <a:pt x="1126" y="253"/>
                      <a:pt x="1111" y="199"/>
                      <a:pt x="1080" y="153"/>
                    </a:cubicBezTo>
                    <a:cubicBezTo>
                      <a:pt x="1057" y="107"/>
                      <a:pt x="1019" y="69"/>
                      <a:pt x="973" y="46"/>
                    </a:cubicBezTo>
                    <a:cubicBezTo>
                      <a:pt x="919" y="15"/>
                      <a:pt x="866" y="0"/>
                      <a:pt x="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23"/>
              <p:cNvSpPr/>
              <p:nvPr/>
            </p:nvSpPr>
            <p:spPr>
              <a:xfrm>
                <a:off x="5226300" y="4588775"/>
                <a:ext cx="30875" cy="8625"/>
              </a:xfrm>
              <a:custGeom>
                <a:avLst/>
                <a:gdLst/>
                <a:ahLst/>
                <a:cxnLst/>
                <a:rect l="l" t="t" r="r" b="b"/>
                <a:pathLst>
                  <a:path w="1235" h="345" extrusionOk="0">
                    <a:moveTo>
                      <a:pt x="859" y="0"/>
                    </a:moveTo>
                    <a:cubicBezTo>
                      <a:pt x="698" y="15"/>
                      <a:pt x="575" y="15"/>
                      <a:pt x="483" y="15"/>
                    </a:cubicBezTo>
                    <a:lnTo>
                      <a:pt x="391" y="15"/>
                    </a:lnTo>
                    <a:cubicBezTo>
                      <a:pt x="299" y="15"/>
                      <a:pt x="223" y="23"/>
                      <a:pt x="169" y="31"/>
                    </a:cubicBezTo>
                    <a:cubicBezTo>
                      <a:pt x="116" y="38"/>
                      <a:pt x="77" y="54"/>
                      <a:pt x="47" y="69"/>
                    </a:cubicBezTo>
                    <a:cubicBezTo>
                      <a:pt x="24" y="84"/>
                      <a:pt x="8" y="100"/>
                      <a:pt x="8" y="123"/>
                    </a:cubicBezTo>
                    <a:cubicBezTo>
                      <a:pt x="1" y="153"/>
                      <a:pt x="1" y="176"/>
                      <a:pt x="1" y="207"/>
                    </a:cubicBezTo>
                    <a:cubicBezTo>
                      <a:pt x="1" y="291"/>
                      <a:pt x="39" y="337"/>
                      <a:pt x="123" y="345"/>
                    </a:cubicBezTo>
                    <a:cubicBezTo>
                      <a:pt x="208" y="345"/>
                      <a:pt x="276" y="337"/>
                      <a:pt x="338" y="330"/>
                    </a:cubicBezTo>
                    <a:cubicBezTo>
                      <a:pt x="407" y="322"/>
                      <a:pt x="460" y="322"/>
                      <a:pt x="499" y="314"/>
                    </a:cubicBezTo>
                    <a:cubicBezTo>
                      <a:pt x="514" y="299"/>
                      <a:pt x="552" y="291"/>
                      <a:pt x="606" y="291"/>
                    </a:cubicBezTo>
                    <a:cubicBezTo>
                      <a:pt x="690" y="291"/>
                      <a:pt x="759" y="291"/>
                      <a:pt x="797" y="299"/>
                    </a:cubicBezTo>
                    <a:lnTo>
                      <a:pt x="866" y="299"/>
                    </a:lnTo>
                    <a:cubicBezTo>
                      <a:pt x="882" y="299"/>
                      <a:pt x="897" y="299"/>
                      <a:pt x="928" y="307"/>
                    </a:cubicBezTo>
                    <a:cubicBezTo>
                      <a:pt x="951" y="307"/>
                      <a:pt x="974" y="307"/>
                      <a:pt x="997" y="314"/>
                    </a:cubicBezTo>
                    <a:cubicBezTo>
                      <a:pt x="1020" y="314"/>
                      <a:pt x="1043" y="322"/>
                      <a:pt x="1066" y="322"/>
                    </a:cubicBezTo>
                    <a:cubicBezTo>
                      <a:pt x="1089" y="322"/>
                      <a:pt x="1104" y="330"/>
                      <a:pt x="1119" y="330"/>
                    </a:cubicBezTo>
                    <a:cubicBezTo>
                      <a:pt x="1150" y="330"/>
                      <a:pt x="1173" y="322"/>
                      <a:pt x="1196" y="314"/>
                    </a:cubicBezTo>
                    <a:cubicBezTo>
                      <a:pt x="1226" y="276"/>
                      <a:pt x="1234" y="230"/>
                      <a:pt x="1234" y="192"/>
                    </a:cubicBezTo>
                    <a:cubicBezTo>
                      <a:pt x="1234" y="138"/>
                      <a:pt x="1211" y="84"/>
                      <a:pt x="1173" y="38"/>
                    </a:cubicBezTo>
                    <a:cubicBezTo>
                      <a:pt x="1112" y="31"/>
                      <a:pt x="1058" y="23"/>
                      <a:pt x="1004" y="15"/>
                    </a:cubicBezTo>
                    <a:cubicBezTo>
                      <a:pt x="951" y="8"/>
                      <a:pt x="905" y="8"/>
                      <a:pt x="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23"/>
              <p:cNvSpPr/>
              <p:nvPr/>
            </p:nvSpPr>
            <p:spPr>
              <a:xfrm>
                <a:off x="5118850" y="4670750"/>
                <a:ext cx="270650" cy="9600"/>
              </a:xfrm>
              <a:custGeom>
                <a:avLst/>
                <a:gdLst/>
                <a:ahLst/>
                <a:cxnLst/>
                <a:rect l="l" t="t" r="r" b="b"/>
                <a:pathLst>
                  <a:path w="10826" h="384" extrusionOk="0">
                    <a:moveTo>
                      <a:pt x="192" y="0"/>
                    </a:moveTo>
                    <a:cubicBezTo>
                      <a:pt x="85" y="0"/>
                      <a:pt x="1" y="84"/>
                      <a:pt x="1" y="192"/>
                    </a:cubicBezTo>
                    <a:cubicBezTo>
                      <a:pt x="1" y="299"/>
                      <a:pt x="85" y="383"/>
                      <a:pt x="192" y="383"/>
                    </a:cubicBezTo>
                    <a:lnTo>
                      <a:pt x="10634" y="383"/>
                    </a:lnTo>
                    <a:cubicBezTo>
                      <a:pt x="10734" y="383"/>
                      <a:pt x="10826" y="299"/>
                      <a:pt x="10826" y="192"/>
                    </a:cubicBezTo>
                    <a:cubicBezTo>
                      <a:pt x="10826" y="84"/>
                      <a:pt x="10734" y="0"/>
                      <a:pt x="10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23"/>
              <p:cNvSpPr/>
              <p:nvPr/>
            </p:nvSpPr>
            <p:spPr>
              <a:xfrm>
                <a:off x="5109275" y="4588000"/>
                <a:ext cx="89100" cy="9600"/>
              </a:xfrm>
              <a:custGeom>
                <a:avLst/>
                <a:gdLst/>
                <a:ahLst/>
                <a:cxnLst/>
                <a:rect l="l" t="t" r="r" b="b"/>
                <a:pathLst>
                  <a:path w="3564" h="384" extrusionOk="0">
                    <a:moveTo>
                      <a:pt x="192" y="1"/>
                    </a:moveTo>
                    <a:cubicBezTo>
                      <a:pt x="85" y="1"/>
                      <a:pt x="1" y="85"/>
                      <a:pt x="1" y="192"/>
                    </a:cubicBezTo>
                    <a:cubicBezTo>
                      <a:pt x="1" y="299"/>
                      <a:pt x="85" y="384"/>
                      <a:pt x="192" y="384"/>
                    </a:cubicBezTo>
                    <a:lnTo>
                      <a:pt x="3372" y="384"/>
                    </a:lnTo>
                    <a:cubicBezTo>
                      <a:pt x="3479" y="384"/>
                      <a:pt x="3563" y="299"/>
                      <a:pt x="3563" y="192"/>
                    </a:cubicBezTo>
                    <a:cubicBezTo>
                      <a:pt x="3563" y="85"/>
                      <a:pt x="3479" y="1"/>
                      <a:pt x="3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9" name="Google Shape;309;p23"/>
            <p:cNvGrpSpPr/>
            <p:nvPr/>
          </p:nvGrpSpPr>
          <p:grpSpPr>
            <a:xfrm rot="-253778">
              <a:off x="2107005" y="1365617"/>
              <a:ext cx="333907" cy="122170"/>
              <a:chOff x="3055775" y="3937200"/>
              <a:chExt cx="410450" cy="150175"/>
            </a:xfrm>
          </p:grpSpPr>
          <p:sp>
            <p:nvSpPr>
              <p:cNvPr id="310" name="Google Shape;310;p23"/>
              <p:cNvSpPr/>
              <p:nvPr/>
            </p:nvSpPr>
            <p:spPr>
              <a:xfrm>
                <a:off x="3055775" y="3988350"/>
                <a:ext cx="51150" cy="99025"/>
              </a:xfrm>
              <a:custGeom>
                <a:avLst/>
                <a:gdLst/>
                <a:ahLst/>
                <a:cxnLst/>
                <a:rect l="l" t="t" r="r" b="b"/>
                <a:pathLst>
                  <a:path w="2046" h="3961" extrusionOk="0">
                    <a:moveTo>
                      <a:pt x="1877" y="0"/>
                    </a:moveTo>
                    <a:cubicBezTo>
                      <a:pt x="1816" y="0"/>
                      <a:pt x="1762" y="31"/>
                      <a:pt x="1701" y="84"/>
                    </a:cubicBezTo>
                    <a:cubicBezTo>
                      <a:pt x="1693" y="192"/>
                      <a:pt x="1663" y="307"/>
                      <a:pt x="1617" y="444"/>
                    </a:cubicBezTo>
                    <a:cubicBezTo>
                      <a:pt x="1571" y="575"/>
                      <a:pt x="1525" y="713"/>
                      <a:pt x="1486" y="843"/>
                    </a:cubicBezTo>
                    <a:cubicBezTo>
                      <a:pt x="1433" y="1011"/>
                      <a:pt x="1379" y="1180"/>
                      <a:pt x="1333" y="1341"/>
                    </a:cubicBezTo>
                    <a:cubicBezTo>
                      <a:pt x="1287" y="1502"/>
                      <a:pt x="1249" y="1609"/>
                      <a:pt x="1218" y="1655"/>
                    </a:cubicBezTo>
                    <a:cubicBezTo>
                      <a:pt x="1188" y="1640"/>
                      <a:pt x="1142" y="1601"/>
                      <a:pt x="1096" y="1540"/>
                    </a:cubicBezTo>
                    <a:cubicBezTo>
                      <a:pt x="1042" y="1479"/>
                      <a:pt x="988" y="1410"/>
                      <a:pt x="935" y="1341"/>
                    </a:cubicBezTo>
                    <a:cubicBezTo>
                      <a:pt x="881" y="1272"/>
                      <a:pt x="835" y="1203"/>
                      <a:pt x="789" y="1134"/>
                    </a:cubicBezTo>
                    <a:cubicBezTo>
                      <a:pt x="743" y="1073"/>
                      <a:pt x="713" y="1019"/>
                      <a:pt x="690" y="996"/>
                    </a:cubicBezTo>
                    <a:cubicBezTo>
                      <a:pt x="682" y="973"/>
                      <a:pt x="651" y="927"/>
                      <a:pt x="613" y="850"/>
                    </a:cubicBezTo>
                    <a:cubicBezTo>
                      <a:pt x="567" y="774"/>
                      <a:pt x="521" y="690"/>
                      <a:pt x="468" y="605"/>
                    </a:cubicBezTo>
                    <a:cubicBezTo>
                      <a:pt x="414" y="513"/>
                      <a:pt x="368" y="437"/>
                      <a:pt x="314" y="368"/>
                    </a:cubicBezTo>
                    <a:cubicBezTo>
                      <a:pt x="261" y="299"/>
                      <a:pt x="215" y="261"/>
                      <a:pt x="176" y="261"/>
                    </a:cubicBezTo>
                    <a:cubicBezTo>
                      <a:pt x="130" y="261"/>
                      <a:pt x="84" y="291"/>
                      <a:pt x="54" y="345"/>
                    </a:cubicBezTo>
                    <a:cubicBezTo>
                      <a:pt x="23" y="406"/>
                      <a:pt x="0" y="460"/>
                      <a:pt x="0" y="521"/>
                    </a:cubicBezTo>
                    <a:cubicBezTo>
                      <a:pt x="0" y="544"/>
                      <a:pt x="0" y="552"/>
                      <a:pt x="8" y="567"/>
                    </a:cubicBezTo>
                    <a:cubicBezTo>
                      <a:pt x="100" y="774"/>
                      <a:pt x="176" y="927"/>
                      <a:pt x="230" y="1019"/>
                    </a:cubicBezTo>
                    <a:cubicBezTo>
                      <a:pt x="284" y="1111"/>
                      <a:pt x="322" y="1180"/>
                      <a:pt x="368" y="1226"/>
                    </a:cubicBezTo>
                    <a:cubicBezTo>
                      <a:pt x="406" y="1272"/>
                      <a:pt x="445" y="1318"/>
                      <a:pt x="483" y="1364"/>
                    </a:cubicBezTo>
                    <a:cubicBezTo>
                      <a:pt x="513" y="1410"/>
                      <a:pt x="567" y="1486"/>
                      <a:pt x="628" y="1609"/>
                    </a:cubicBezTo>
                    <a:cubicBezTo>
                      <a:pt x="667" y="1624"/>
                      <a:pt x="697" y="1655"/>
                      <a:pt x="736" y="1701"/>
                    </a:cubicBezTo>
                    <a:cubicBezTo>
                      <a:pt x="774" y="1747"/>
                      <a:pt x="812" y="1793"/>
                      <a:pt x="851" y="1839"/>
                    </a:cubicBezTo>
                    <a:cubicBezTo>
                      <a:pt x="889" y="1892"/>
                      <a:pt x="927" y="1938"/>
                      <a:pt x="965" y="1984"/>
                    </a:cubicBezTo>
                    <a:cubicBezTo>
                      <a:pt x="996" y="2023"/>
                      <a:pt x="1027" y="2061"/>
                      <a:pt x="1057" y="2076"/>
                    </a:cubicBezTo>
                    <a:cubicBezTo>
                      <a:pt x="1042" y="2130"/>
                      <a:pt x="1019" y="2206"/>
                      <a:pt x="988" y="2298"/>
                    </a:cubicBezTo>
                    <a:cubicBezTo>
                      <a:pt x="950" y="2390"/>
                      <a:pt x="912" y="2482"/>
                      <a:pt x="874" y="2574"/>
                    </a:cubicBezTo>
                    <a:cubicBezTo>
                      <a:pt x="835" y="2666"/>
                      <a:pt x="797" y="2758"/>
                      <a:pt x="766" y="2835"/>
                    </a:cubicBezTo>
                    <a:cubicBezTo>
                      <a:pt x="736" y="2919"/>
                      <a:pt x="713" y="2980"/>
                      <a:pt x="705" y="3019"/>
                    </a:cubicBezTo>
                    <a:lnTo>
                      <a:pt x="353" y="3700"/>
                    </a:lnTo>
                    <a:cubicBezTo>
                      <a:pt x="337" y="3723"/>
                      <a:pt x="337" y="3754"/>
                      <a:pt x="337" y="3777"/>
                    </a:cubicBezTo>
                    <a:cubicBezTo>
                      <a:pt x="337" y="3831"/>
                      <a:pt x="353" y="3877"/>
                      <a:pt x="399" y="3907"/>
                    </a:cubicBezTo>
                    <a:cubicBezTo>
                      <a:pt x="437" y="3945"/>
                      <a:pt x="483" y="3961"/>
                      <a:pt x="529" y="3961"/>
                    </a:cubicBezTo>
                    <a:cubicBezTo>
                      <a:pt x="544" y="3961"/>
                      <a:pt x="567" y="3961"/>
                      <a:pt x="590" y="3945"/>
                    </a:cubicBezTo>
                    <a:cubicBezTo>
                      <a:pt x="667" y="3846"/>
                      <a:pt x="720" y="3762"/>
                      <a:pt x="759" y="3693"/>
                    </a:cubicBezTo>
                    <a:cubicBezTo>
                      <a:pt x="797" y="3616"/>
                      <a:pt x="835" y="3547"/>
                      <a:pt x="866" y="3478"/>
                    </a:cubicBezTo>
                    <a:cubicBezTo>
                      <a:pt x="889" y="3409"/>
                      <a:pt x="920" y="3333"/>
                      <a:pt x="950" y="3256"/>
                    </a:cubicBezTo>
                    <a:cubicBezTo>
                      <a:pt x="988" y="3179"/>
                      <a:pt x="1027" y="3087"/>
                      <a:pt x="1088" y="2988"/>
                    </a:cubicBezTo>
                    <a:cubicBezTo>
                      <a:pt x="1126" y="2842"/>
                      <a:pt x="1172" y="2704"/>
                      <a:pt x="1241" y="2574"/>
                    </a:cubicBezTo>
                    <a:cubicBezTo>
                      <a:pt x="1310" y="2436"/>
                      <a:pt x="1379" y="2298"/>
                      <a:pt x="1448" y="2160"/>
                    </a:cubicBezTo>
                    <a:cubicBezTo>
                      <a:pt x="1517" y="2023"/>
                      <a:pt x="1578" y="1869"/>
                      <a:pt x="1640" y="1716"/>
                    </a:cubicBezTo>
                    <a:cubicBezTo>
                      <a:pt x="1701" y="1563"/>
                      <a:pt x="1739" y="1394"/>
                      <a:pt x="1762" y="1211"/>
                    </a:cubicBezTo>
                    <a:cubicBezTo>
                      <a:pt x="1801" y="1088"/>
                      <a:pt x="1839" y="981"/>
                      <a:pt x="1869" y="889"/>
                    </a:cubicBezTo>
                    <a:cubicBezTo>
                      <a:pt x="1900" y="804"/>
                      <a:pt x="1931" y="728"/>
                      <a:pt x="1961" y="651"/>
                    </a:cubicBezTo>
                    <a:cubicBezTo>
                      <a:pt x="1984" y="575"/>
                      <a:pt x="2007" y="498"/>
                      <a:pt x="2023" y="429"/>
                    </a:cubicBezTo>
                    <a:cubicBezTo>
                      <a:pt x="2038" y="352"/>
                      <a:pt x="2046" y="276"/>
                      <a:pt x="2046" y="176"/>
                    </a:cubicBezTo>
                    <a:cubicBezTo>
                      <a:pt x="2030" y="61"/>
                      <a:pt x="1977" y="0"/>
                      <a:pt x="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23"/>
              <p:cNvSpPr/>
              <p:nvPr/>
            </p:nvSpPr>
            <p:spPr>
              <a:xfrm>
                <a:off x="3131225" y="3973975"/>
                <a:ext cx="47725" cy="47725"/>
              </a:xfrm>
              <a:custGeom>
                <a:avLst/>
                <a:gdLst/>
                <a:ahLst/>
                <a:cxnLst/>
                <a:rect l="l" t="t" r="r" b="b"/>
                <a:pathLst>
                  <a:path w="1909" h="1909" extrusionOk="0">
                    <a:moveTo>
                      <a:pt x="1249" y="1"/>
                    </a:moveTo>
                    <a:cubicBezTo>
                      <a:pt x="1020" y="16"/>
                      <a:pt x="843" y="24"/>
                      <a:pt x="713" y="24"/>
                    </a:cubicBezTo>
                    <a:cubicBezTo>
                      <a:pt x="690" y="24"/>
                      <a:pt x="667" y="24"/>
                      <a:pt x="644" y="16"/>
                    </a:cubicBezTo>
                    <a:lnTo>
                      <a:pt x="591" y="16"/>
                    </a:lnTo>
                    <a:cubicBezTo>
                      <a:pt x="468" y="16"/>
                      <a:pt x="368" y="24"/>
                      <a:pt x="292" y="39"/>
                    </a:cubicBezTo>
                    <a:cubicBezTo>
                      <a:pt x="223" y="46"/>
                      <a:pt x="161" y="69"/>
                      <a:pt x="123" y="92"/>
                    </a:cubicBezTo>
                    <a:cubicBezTo>
                      <a:pt x="85" y="115"/>
                      <a:pt x="62" y="146"/>
                      <a:pt x="47" y="184"/>
                    </a:cubicBezTo>
                    <a:cubicBezTo>
                      <a:pt x="31" y="223"/>
                      <a:pt x="31" y="261"/>
                      <a:pt x="31" y="315"/>
                    </a:cubicBezTo>
                    <a:cubicBezTo>
                      <a:pt x="31" y="445"/>
                      <a:pt x="93" y="521"/>
                      <a:pt x="223" y="537"/>
                    </a:cubicBezTo>
                    <a:cubicBezTo>
                      <a:pt x="345" y="529"/>
                      <a:pt x="445" y="514"/>
                      <a:pt x="537" y="506"/>
                    </a:cubicBezTo>
                    <a:cubicBezTo>
                      <a:pt x="621" y="498"/>
                      <a:pt x="698" y="491"/>
                      <a:pt x="751" y="483"/>
                    </a:cubicBezTo>
                    <a:cubicBezTo>
                      <a:pt x="774" y="460"/>
                      <a:pt x="828" y="445"/>
                      <a:pt x="905" y="445"/>
                    </a:cubicBezTo>
                    <a:cubicBezTo>
                      <a:pt x="1035" y="445"/>
                      <a:pt x="1142" y="445"/>
                      <a:pt x="1211" y="453"/>
                    </a:cubicBezTo>
                    <a:cubicBezTo>
                      <a:pt x="1288" y="460"/>
                      <a:pt x="1341" y="468"/>
                      <a:pt x="1387" y="476"/>
                    </a:cubicBezTo>
                    <a:cubicBezTo>
                      <a:pt x="1433" y="483"/>
                      <a:pt x="1472" y="491"/>
                      <a:pt x="1510" y="491"/>
                    </a:cubicBezTo>
                    <a:cubicBezTo>
                      <a:pt x="1548" y="498"/>
                      <a:pt x="1594" y="498"/>
                      <a:pt x="1655" y="498"/>
                    </a:cubicBezTo>
                    <a:cubicBezTo>
                      <a:pt x="1701" y="498"/>
                      <a:pt x="1740" y="491"/>
                      <a:pt x="1778" y="476"/>
                    </a:cubicBezTo>
                    <a:cubicBezTo>
                      <a:pt x="1816" y="414"/>
                      <a:pt x="1839" y="361"/>
                      <a:pt x="1839" y="299"/>
                    </a:cubicBezTo>
                    <a:cubicBezTo>
                      <a:pt x="1839" y="207"/>
                      <a:pt x="1809" y="123"/>
                      <a:pt x="1740" y="54"/>
                    </a:cubicBezTo>
                    <a:cubicBezTo>
                      <a:pt x="1648" y="39"/>
                      <a:pt x="1556" y="31"/>
                      <a:pt x="1479" y="24"/>
                    </a:cubicBezTo>
                    <a:cubicBezTo>
                      <a:pt x="1395" y="8"/>
                      <a:pt x="1326" y="8"/>
                      <a:pt x="1249" y="1"/>
                    </a:cubicBezTo>
                    <a:close/>
                    <a:moveTo>
                      <a:pt x="1732" y="1379"/>
                    </a:moveTo>
                    <a:lnTo>
                      <a:pt x="1165" y="1402"/>
                    </a:lnTo>
                    <a:cubicBezTo>
                      <a:pt x="1150" y="1425"/>
                      <a:pt x="1088" y="1441"/>
                      <a:pt x="1004" y="1441"/>
                    </a:cubicBezTo>
                    <a:cubicBezTo>
                      <a:pt x="874" y="1441"/>
                      <a:pt x="774" y="1441"/>
                      <a:pt x="705" y="1433"/>
                    </a:cubicBezTo>
                    <a:cubicBezTo>
                      <a:pt x="644" y="1425"/>
                      <a:pt x="606" y="1425"/>
                      <a:pt x="606" y="1425"/>
                    </a:cubicBezTo>
                    <a:cubicBezTo>
                      <a:pt x="468" y="1433"/>
                      <a:pt x="353" y="1441"/>
                      <a:pt x="269" y="1448"/>
                    </a:cubicBezTo>
                    <a:cubicBezTo>
                      <a:pt x="192" y="1456"/>
                      <a:pt x="131" y="1464"/>
                      <a:pt x="93" y="1479"/>
                    </a:cubicBezTo>
                    <a:cubicBezTo>
                      <a:pt x="54" y="1494"/>
                      <a:pt x="24" y="1517"/>
                      <a:pt x="16" y="1548"/>
                    </a:cubicBezTo>
                    <a:cubicBezTo>
                      <a:pt x="1" y="1571"/>
                      <a:pt x="1" y="1609"/>
                      <a:pt x="1" y="1663"/>
                    </a:cubicBezTo>
                    <a:cubicBezTo>
                      <a:pt x="1" y="1717"/>
                      <a:pt x="8" y="1770"/>
                      <a:pt x="39" y="1824"/>
                    </a:cubicBezTo>
                    <a:cubicBezTo>
                      <a:pt x="62" y="1877"/>
                      <a:pt x="116" y="1908"/>
                      <a:pt x="192" y="1908"/>
                    </a:cubicBezTo>
                    <a:cubicBezTo>
                      <a:pt x="276" y="1908"/>
                      <a:pt x="422" y="1900"/>
                      <a:pt x="621" y="1885"/>
                    </a:cubicBezTo>
                    <a:cubicBezTo>
                      <a:pt x="820" y="1877"/>
                      <a:pt x="989" y="1877"/>
                      <a:pt x="1119" y="1877"/>
                    </a:cubicBezTo>
                    <a:cubicBezTo>
                      <a:pt x="1249" y="1870"/>
                      <a:pt x="1357" y="1870"/>
                      <a:pt x="1441" y="1870"/>
                    </a:cubicBezTo>
                    <a:cubicBezTo>
                      <a:pt x="1525" y="1862"/>
                      <a:pt x="1594" y="1862"/>
                      <a:pt x="1640" y="1854"/>
                    </a:cubicBezTo>
                    <a:cubicBezTo>
                      <a:pt x="1694" y="1847"/>
                      <a:pt x="1740" y="1839"/>
                      <a:pt x="1786" y="1824"/>
                    </a:cubicBezTo>
                    <a:cubicBezTo>
                      <a:pt x="1862" y="1740"/>
                      <a:pt x="1908" y="1648"/>
                      <a:pt x="1908" y="1563"/>
                    </a:cubicBezTo>
                    <a:cubicBezTo>
                      <a:pt x="1908" y="1456"/>
                      <a:pt x="1847" y="1395"/>
                      <a:pt x="1732" y="1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23"/>
              <p:cNvSpPr/>
              <p:nvPr/>
            </p:nvSpPr>
            <p:spPr>
              <a:xfrm>
                <a:off x="3202475" y="3949275"/>
                <a:ext cx="53450" cy="111300"/>
              </a:xfrm>
              <a:custGeom>
                <a:avLst/>
                <a:gdLst/>
                <a:ahLst/>
                <a:cxnLst/>
                <a:rect l="l" t="t" r="r" b="b"/>
                <a:pathLst>
                  <a:path w="2138" h="4452" extrusionOk="0">
                    <a:moveTo>
                      <a:pt x="1027" y="0"/>
                    </a:moveTo>
                    <a:cubicBezTo>
                      <a:pt x="950" y="0"/>
                      <a:pt x="881" y="0"/>
                      <a:pt x="820" y="16"/>
                    </a:cubicBezTo>
                    <a:cubicBezTo>
                      <a:pt x="759" y="23"/>
                      <a:pt x="705" y="39"/>
                      <a:pt x="652" y="62"/>
                    </a:cubicBezTo>
                    <a:cubicBezTo>
                      <a:pt x="567" y="115"/>
                      <a:pt x="491" y="184"/>
                      <a:pt x="414" y="253"/>
                    </a:cubicBezTo>
                    <a:cubicBezTo>
                      <a:pt x="338" y="322"/>
                      <a:pt x="269" y="391"/>
                      <a:pt x="207" y="475"/>
                    </a:cubicBezTo>
                    <a:cubicBezTo>
                      <a:pt x="138" y="552"/>
                      <a:pt x="92" y="628"/>
                      <a:pt x="54" y="705"/>
                    </a:cubicBezTo>
                    <a:cubicBezTo>
                      <a:pt x="16" y="782"/>
                      <a:pt x="0" y="858"/>
                      <a:pt x="0" y="927"/>
                    </a:cubicBezTo>
                    <a:cubicBezTo>
                      <a:pt x="0" y="1096"/>
                      <a:pt x="54" y="1180"/>
                      <a:pt x="161" y="1180"/>
                    </a:cubicBezTo>
                    <a:cubicBezTo>
                      <a:pt x="200" y="1180"/>
                      <a:pt x="230" y="1172"/>
                      <a:pt x="253" y="1157"/>
                    </a:cubicBezTo>
                    <a:cubicBezTo>
                      <a:pt x="269" y="1134"/>
                      <a:pt x="284" y="1111"/>
                      <a:pt x="307" y="1073"/>
                    </a:cubicBezTo>
                    <a:cubicBezTo>
                      <a:pt x="322" y="1042"/>
                      <a:pt x="353" y="996"/>
                      <a:pt x="391" y="935"/>
                    </a:cubicBezTo>
                    <a:cubicBezTo>
                      <a:pt x="422" y="874"/>
                      <a:pt x="483" y="805"/>
                      <a:pt x="567" y="720"/>
                    </a:cubicBezTo>
                    <a:cubicBezTo>
                      <a:pt x="629" y="651"/>
                      <a:pt x="682" y="598"/>
                      <a:pt x="721" y="560"/>
                    </a:cubicBezTo>
                    <a:cubicBezTo>
                      <a:pt x="767" y="529"/>
                      <a:pt x="805" y="506"/>
                      <a:pt x="836" y="491"/>
                    </a:cubicBezTo>
                    <a:cubicBezTo>
                      <a:pt x="866" y="475"/>
                      <a:pt x="897" y="468"/>
                      <a:pt x="927" y="468"/>
                    </a:cubicBezTo>
                    <a:cubicBezTo>
                      <a:pt x="950" y="460"/>
                      <a:pt x="981" y="460"/>
                      <a:pt x="1019" y="460"/>
                    </a:cubicBezTo>
                    <a:cubicBezTo>
                      <a:pt x="1280" y="460"/>
                      <a:pt x="1410" y="582"/>
                      <a:pt x="1410" y="828"/>
                    </a:cubicBezTo>
                    <a:cubicBezTo>
                      <a:pt x="1410" y="996"/>
                      <a:pt x="1333" y="1188"/>
                      <a:pt x="1180" y="1402"/>
                    </a:cubicBezTo>
                    <a:cubicBezTo>
                      <a:pt x="1157" y="1441"/>
                      <a:pt x="1119" y="1479"/>
                      <a:pt x="1065" y="1517"/>
                    </a:cubicBezTo>
                    <a:cubicBezTo>
                      <a:pt x="1012" y="1555"/>
                      <a:pt x="958" y="1601"/>
                      <a:pt x="904" y="1640"/>
                    </a:cubicBezTo>
                    <a:cubicBezTo>
                      <a:pt x="851" y="1678"/>
                      <a:pt x="797" y="1716"/>
                      <a:pt x="751" y="1747"/>
                    </a:cubicBezTo>
                    <a:cubicBezTo>
                      <a:pt x="705" y="1785"/>
                      <a:pt x="675" y="1816"/>
                      <a:pt x="667" y="1847"/>
                    </a:cubicBezTo>
                    <a:cubicBezTo>
                      <a:pt x="667" y="2007"/>
                      <a:pt x="713" y="2099"/>
                      <a:pt x="797" y="2130"/>
                    </a:cubicBezTo>
                    <a:cubicBezTo>
                      <a:pt x="1058" y="2061"/>
                      <a:pt x="1226" y="2023"/>
                      <a:pt x="1295" y="2023"/>
                    </a:cubicBezTo>
                    <a:cubicBezTo>
                      <a:pt x="1441" y="2023"/>
                      <a:pt x="1548" y="2069"/>
                      <a:pt x="1617" y="2161"/>
                    </a:cubicBezTo>
                    <a:cubicBezTo>
                      <a:pt x="1694" y="2253"/>
                      <a:pt x="1732" y="2406"/>
                      <a:pt x="1732" y="2613"/>
                    </a:cubicBezTo>
                    <a:cubicBezTo>
                      <a:pt x="1732" y="2674"/>
                      <a:pt x="1724" y="2766"/>
                      <a:pt x="1717" y="2888"/>
                    </a:cubicBezTo>
                    <a:cubicBezTo>
                      <a:pt x="1717" y="2950"/>
                      <a:pt x="1694" y="3042"/>
                      <a:pt x="1648" y="3149"/>
                    </a:cubicBezTo>
                    <a:cubicBezTo>
                      <a:pt x="1594" y="3256"/>
                      <a:pt x="1533" y="3363"/>
                      <a:pt x="1448" y="3471"/>
                    </a:cubicBezTo>
                    <a:cubicBezTo>
                      <a:pt x="1364" y="3586"/>
                      <a:pt x="1272" y="3685"/>
                      <a:pt x="1157" y="3777"/>
                    </a:cubicBezTo>
                    <a:cubicBezTo>
                      <a:pt x="1042" y="3869"/>
                      <a:pt x="920" y="3930"/>
                      <a:pt x="790" y="3969"/>
                    </a:cubicBezTo>
                    <a:cubicBezTo>
                      <a:pt x="782" y="3969"/>
                      <a:pt x="744" y="3976"/>
                      <a:pt x="675" y="3984"/>
                    </a:cubicBezTo>
                    <a:cubicBezTo>
                      <a:pt x="606" y="3992"/>
                      <a:pt x="491" y="4007"/>
                      <a:pt x="345" y="4030"/>
                    </a:cubicBezTo>
                    <a:cubicBezTo>
                      <a:pt x="238" y="4045"/>
                      <a:pt x="184" y="4107"/>
                      <a:pt x="184" y="4229"/>
                    </a:cubicBezTo>
                    <a:cubicBezTo>
                      <a:pt x="184" y="4313"/>
                      <a:pt x="200" y="4367"/>
                      <a:pt x="238" y="4398"/>
                    </a:cubicBezTo>
                    <a:cubicBezTo>
                      <a:pt x="284" y="4428"/>
                      <a:pt x="345" y="4451"/>
                      <a:pt x="445" y="4451"/>
                    </a:cubicBezTo>
                    <a:cubicBezTo>
                      <a:pt x="537" y="4451"/>
                      <a:pt x="636" y="4436"/>
                      <a:pt x="759" y="4398"/>
                    </a:cubicBezTo>
                    <a:cubicBezTo>
                      <a:pt x="874" y="4367"/>
                      <a:pt x="996" y="4321"/>
                      <a:pt x="1111" y="4267"/>
                    </a:cubicBezTo>
                    <a:cubicBezTo>
                      <a:pt x="1234" y="4214"/>
                      <a:pt x="1341" y="4152"/>
                      <a:pt x="1448" y="4084"/>
                    </a:cubicBezTo>
                    <a:cubicBezTo>
                      <a:pt x="1548" y="4007"/>
                      <a:pt x="1625" y="3930"/>
                      <a:pt x="1678" y="3846"/>
                    </a:cubicBezTo>
                    <a:cubicBezTo>
                      <a:pt x="1985" y="3356"/>
                      <a:pt x="2138" y="2919"/>
                      <a:pt x="2138" y="2528"/>
                    </a:cubicBezTo>
                    <a:cubicBezTo>
                      <a:pt x="2138" y="2322"/>
                      <a:pt x="2100" y="2138"/>
                      <a:pt x="2015" y="1992"/>
                    </a:cubicBezTo>
                    <a:cubicBezTo>
                      <a:pt x="1992" y="1946"/>
                      <a:pt x="1969" y="1908"/>
                      <a:pt x="1946" y="1877"/>
                    </a:cubicBezTo>
                    <a:cubicBezTo>
                      <a:pt x="1923" y="1847"/>
                      <a:pt x="1900" y="1824"/>
                      <a:pt x="1870" y="1793"/>
                    </a:cubicBezTo>
                    <a:cubicBezTo>
                      <a:pt x="1831" y="1770"/>
                      <a:pt x="1793" y="1739"/>
                      <a:pt x="1740" y="1716"/>
                    </a:cubicBezTo>
                    <a:cubicBezTo>
                      <a:pt x="1686" y="1686"/>
                      <a:pt x="1617" y="1647"/>
                      <a:pt x="1533" y="1609"/>
                    </a:cubicBezTo>
                    <a:lnTo>
                      <a:pt x="1663" y="1318"/>
                    </a:lnTo>
                    <a:cubicBezTo>
                      <a:pt x="1717" y="1211"/>
                      <a:pt x="1747" y="1119"/>
                      <a:pt x="1763" y="1042"/>
                    </a:cubicBezTo>
                    <a:cubicBezTo>
                      <a:pt x="1778" y="966"/>
                      <a:pt x="1785" y="897"/>
                      <a:pt x="1785" y="835"/>
                    </a:cubicBezTo>
                    <a:cubicBezTo>
                      <a:pt x="1785" y="659"/>
                      <a:pt x="1770" y="514"/>
                      <a:pt x="1732" y="399"/>
                    </a:cubicBezTo>
                    <a:cubicBezTo>
                      <a:pt x="1701" y="291"/>
                      <a:pt x="1655" y="207"/>
                      <a:pt x="1586" y="146"/>
                    </a:cubicBezTo>
                    <a:cubicBezTo>
                      <a:pt x="1525" y="92"/>
                      <a:pt x="1448" y="54"/>
                      <a:pt x="1349" y="31"/>
                    </a:cubicBezTo>
                    <a:cubicBezTo>
                      <a:pt x="1257" y="8"/>
                      <a:pt x="1150"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23"/>
              <p:cNvSpPr/>
              <p:nvPr/>
            </p:nvSpPr>
            <p:spPr>
              <a:xfrm>
                <a:off x="3274675" y="3981450"/>
                <a:ext cx="48675" cy="69550"/>
              </a:xfrm>
              <a:custGeom>
                <a:avLst/>
                <a:gdLst/>
                <a:ahLst/>
                <a:cxnLst/>
                <a:rect l="l" t="t" r="r" b="b"/>
                <a:pathLst>
                  <a:path w="1947" h="2782" extrusionOk="0">
                    <a:moveTo>
                      <a:pt x="1525" y="0"/>
                    </a:moveTo>
                    <a:cubicBezTo>
                      <a:pt x="1487" y="0"/>
                      <a:pt x="1441" y="31"/>
                      <a:pt x="1395" y="92"/>
                    </a:cubicBezTo>
                    <a:cubicBezTo>
                      <a:pt x="1357" y="154"/>
                      <a:pt x="1295" y="245"/>
                      <a:pt x="1226" y="383"/>
                    </a:cubicBezTo>
                    <a:cubicBezTo>
                      <a:pt x="1226" y="382"/>
                      <a:pt x="1226" y="381"/>
                      <a:pt x="1226" y="381"/>
                    </a:cubicBezTo>
                    <a:cubicBezTo>
                      <a:pt x="1224" y="381"/>
                      <a:pt x="1217" y="395"/>
                      <a:pt x="1211" y="414"/>
                    </a:cubicBezTo>
                    <a:cubicBezTo>
                      <a:pt x="1196" y="437"/>
                      <a:pt x="1180" y="468"/>
                      <a:pt x="1157" y="506"/>
                    </a:cubicBezTo>
                    <a:cubicBezTo>
                      <a:pt x="1134" y="544"/>
                      <a:pt x="1104" y="583"/>
                      <a:pt x="1073" y="636"/>
                    </a:cubicBezTo>
                    <a:cubicBezTo>
                      <a:pt x="1043" y="682"/>
                      <a:pt x="997" y="728"/>
                      <a:pt x="951" y="782"/>
                    </a:cubicBezTo>
                    <a:cubicBezTo>
                      <a:pt x="951" y="774"/>
                      <a:pt x="928" y="751"/>
                      <a:pt x="889" y="720"/>
                    </a:cubicBezTo>
                    <a:cubicBezTo>
                      <a:pt x="851" y="682"/>
                      <a:pt x="813" y="644"/>
                      <a:pt x="767" y="598"/>
                    </a:cubicBezTo>
                    <a:cubicBezTo>
                      <a:pt x="713" y="552"/>
                      <a:pt x="667" y="498"/>
                      <a:pt x="621" y="452"/>
                    </a:cubicBezTo>
                    <a:cubicBezTo>
                      <a:pt x="583" y="399"/>
                      <a:pt x="552" y="360"/>
                      <a:pt x="537" y="337"/>
                    </a:cubicBezTo>
                    <a:lnTo>
                      <a:pt x="253" y="46"/>
                    </a:lnTo>
                    <a:cubicBezTo>
                      <a:pt x="230" y="31"/>
                      <a:pt x="200" y="16"/>
                      <a:pt x="169" y="16"/>
                    </a:cubicBezTo>
                    <a:cubicBezTo>
                      <a:pt x="54" y="16"/>
                      <a:pt x="1" y="100"/>
                      <a:pt x="1" y="261"/>
                    </a:cubicBezTo>
                    <a:cubicBezTo>
                      <a:pt x="1" y="314"/>
                      <a:pt x="8" y="360"/>
                      <a:pt x="39" y="406"/>
                    </a:cubicBezTo>
                    <a:cubicBezTo>
                      <a:pt x="70" y="445"/>
                      <a:pt x="123" y="498"/>
                      <a:pt x="192" y="560"/>
                    </a:cubicBezTo>
                    <a:cubicBezTo>
                      <a:pt x="292" y="644"/>
                      <a:pt x="368" y="720"/>
                      <a:pt x="422" y="774"/>
                    </a:cubicBezTo>
                    <a:cubicBezTo>
                      <a:pt x="468" y="835"/>
                      <a:pt x="514" y="881"/>
                      <a:pt x="552" y="927"/>
                    </a:cubicBezTo>
                    <a:cubicBezTo>
                      <a:pt x="591" y="966"/>
                      <a:pt x="621" y="1004"/>
                      <a:pt x="644" y="1035"/>
                    </a:cubicBezTo>
                    <a:cubicBezTo>
                      <a:pt x="667" y="1065"/>
                      <a:pt x="698" y="1096"/>
                      <a:pt x="736" y="1134"/>
                    </a:cubicBezTo>
                    <a:cubicBezTo>
                      <a:pt x="667" y="1264"/>
                      <a:pt x="598" y="1379"/>
                      <a:pt x="545" y="1471"/>
                    </a:cubicBezTo>
                    <a:cubicBezTo>
                      <a:pt x="491" y="1563"/>
                      <a:pt x="445" y="1640"/>
                      <a:pt x="407" y="1709"/>
                    </a:cubicBezTo>
                    <a:cubicBezTo>
                      <a:pt x="368" y="1778"/>
                      <a:pt x="330" y="1847"/>
                      <a:pt x="299" y="1900"/>
                    </a:cubicBezTo>
                    <a:cubicBezTo>
                      <a:pt x="269" y="1962"/>
                      <a:pt x="230" y="2023"/>
                      <a:pt x="200" y="2099"/>
                    </a:cubicBezTo>
                    <a:cubicBezTo>
                      <a:pt x="185" y="2145"/>
                      <a:pt x="169" y="2191"/>
                      <a:pt x="154" y="2237"/>
                    </a:cubicBezTo>
                    <a:cubicBezTo>
                      <a:pt x="131" y="2283"/>
                      <a:pt x="108" y="2329"/>
                      <a:pt x="85" y="2375"/>
                    </a:cubicBezTo>
                    <a:cubicBezTo>
                      <a:pt x="62" y="2413"/>
                      <a:pt x="47" y="2459"/>
                      <a:pt x="31" y="2498"/>
                    </a:cubicBezTo>
                    <a:cubicBezTo>
                      <a:pt x="16" y="2536"/>
                      <a:pt x="8" y="2567"/>
                      <a:pt x="8" y="2590"/>
                    </a:cubicBezTo>
                    <a:cubicBezTo>
                      <a:pt x="8" y="2651"/>
                      <a:pt x="24" y="2697"/>
                      <a:pt x="62" y="2728"/>
                    </a:cubicBezTo>
                    <a:cubicBezTo>
                      <a:pt x="100" y="2766"/>
                      <a:pt x="146" y="2781"/>
                      <a:pt x="192" y="2781"/>
                    </a:cubicBezTo>
                    <a:cubicBezTo>
                      <a:pt x="238" y="2781"/>
                      <a:pt x="276" y="2766"/>
                      <a:pt x="299" y="2735"/>
                    </a:cubicBezTo>
                    <a:cubicBezTo>
                      <a:pt x="345" y="2651"/>
                      <a:pt x="376" y="2582"/>
                      <a:pt x="407" y="2528"/>
                    </a:cubicBezTo>
                    <a:cubicBezTo>
                      <a:pt x="437" y="2467"/>
                      <a:pt x="460" y="2406"/>
                      <a:pt x="491" y="2345"/>
                    </a:cubicBezTo>
                    <a:cubicBezTo>
                      <a:pt x="514" y="2283"/>
                      <a:pt x="545" y="2222"/>
                      <a:pt x="583" y="2153"/>
                    </a:cubicBezTo>
                    <a:cubicBezTo>
                      <a:pt x="614" y="2084"/>
                      <a:pt x="660" y="1992"/>
                      <a:pt x="705" y="1885"/>
                    </a:cubicBezTo>
                    <a:lnTo>
                      <a:pt x="974" y="1448"/>
                    </a:lnTo>
                    <a:cubicBezTo>
                      <a:pt x="1043" y="1563"/>
                      <a:pt x="1096" y="1655"/>
                      <a:pt x="1142" y="1709"/>
                    </a:cubicBezTo>
                    <a:cubicBezTo>
                      <a:pt x="1180" y="1770"/>
                      <a:pt x="1219" y="1824"/>
                      <a:pt x="1257" y="1870"/>
                    </a:cubicBezTo>
                    <a:cubicBezTo>
                      <a:pt x="1295" y="1916"/>
                      <a:pt x="1334" y="1969"/>
                      <a:pt x="1372" y="2023"/>
                    </a:cubicBezTo>
                    <a:cubicBezTo>
                      <a:pt x="1410" y="2076"/>
                      <a:pt x="1456" y="2153"/>
                      <a:pt x="1510" y="2260"/>
                    </a:cubicBezTo>
                    <a:cubicBezTo>
                      <a:pt x="1655" y="2429"/>
                      <a:pt x="1740" y="2513"/>
                      <a:pt x="1778" y="2513"/>
                    </a:cubicBezTo>
                    <a:cubicBezTo>
                      <a:pt x="1816" y="2513"/>
                      <a:pt x="1855" y="2482"/>
                      <a:pt x="1893" y="2429"/>
                    </a:cubicBezTo>
                    <a:cubicBezTo>
                      <a:pt x="1924" y="2368"/>
                      <a:pt x="1947" y="2306"/>
                      <a:pt x="1947" y="2237"/>
                    </a:cubicBezTo>
                    <a:cubicBezTo>
                      <a:pt x="1947" y="2207"/>
                      <a:pt x="1939" y="2176"/>
                      <a:pt x="1931" y="2153"/>
                    </a:cubicBezTo>
                    <a:lnTo>
                      <a:pt x="1563" y="1632"/>
                    </a:lnTo>
                    <a:cubicBezTo>
                      <a:pt x="1395" y="1402"/>
                      <a:pt x="1265" y="1218"/>
                      <a:pt x="1196" y="1096"/>
                    </a:cubicBezTo>
                    <a:lnTo>
                      <a:pt x="1349" y="881"/>
                    </a:lnTo>
                    <a:lnTo>
                      <a:pt x="1579" y="506"/>
                    </a:lnTo>
                    <a:cubicBezTo>
                      <a:pt x="1655" y="376"/>
                      <a:pt x="1694" y="268"/>
                      <a:pt x="1694" y="199"/>
                    </a:cubicBezTo>
                    <a:cubicBezTo>
                      <a:pt x="1694" y="69"/>
                      <a:pt x="1640"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23"/>
              <p:cNvSpPr/>
              <p:nvPr/>
            </p:nvSpPr>
            <p:spPr>
              <a:xfrm>
                <a:off x="3344575" y="3963250"/>
                <a:ext cx="52900" cy="68200"/>
              </a:xfrm>
              <a:custGeom>
                <a:avLst/>
                <a:gdLst/>
                <a:ahLst/>
                <a:cxnLst/>
                <a:rect l="l" t="t" r="r" b="b"/>
                <a:pathLst>
                  <a:path w="2116" h="2728" extrusionOk="0">
                    <a:moveTo>
                      <a:pt x="1043" y="1"/>
                    </a:moveTo>
                    <a:cubicBezTo>
                      <a:pt x="936" y="1"/>
                      <a:pt x="874" y="77"/>
                      <a:pt x="859" y="223"/>
                    </a:cubicBezTo>
                    <a:cubicBezTo>
                      <a:pt x="882" y="414"/>
                      <a:pt x="890" y="567"/>
                      <a:pt x="890" y="682"/>
                    </a:cubicBezTo>
                    <a:cubicBezTo>
                      <a:pt x="882" y="705"/>
                      <a:pt x="874" y="759"/>
                      <a:pt x="874" y="851"/>
                    </a:cubicBezTo>
                    <a:cubicBezTo>
                      <a:pt x="874" y="889"/>
                      <a:pt x="874" y="935"/>
                      <a:pt x="882" y="981"/>
                    </a:cubicBezTo>
                    <a:cubicBezTo>
                      <a:pt x="882" y="1027"/>
                      <a:pt x="882" y="1088"/>
                      <a:pt x="890" y="1150"/>
                    </a:cubicBezTo>
                    <a:cubicBezTo>
                      <a:pt x="844" y="1157"/>
                      <a:pt x="798" y="1165"/>
                      <a:pt x="752" y="1165"/>
                    </a:cubicBezTo>
                    <a:lnTo>
                      <a:pt x="629" y="1165"/>
                    </a:lnTo>
                    <a:cubicBezTo>
                      <a:pt x="583" y="1165"/>
                      <a:pt x="530" y="1165"/>
                      <a:pt x="461" y="1157"/>
                    </a:cubicBezTo>
                    <a:cubicBezTo>
                      <a:pt x="392" y="1150"/>
                      <a:pt x="284" y="1150"/>
                      <a:pt x="146" y="1150"/>
                    </a:cubicBezTo>
                    <a:cubicBezTo>
                      <a:pt x="47" y="1150"/>
                      <a:pt x="1" y="1211"/>
                      <a:pt x="1" y="1341"/>
                    </a:cubicBezTo>
                    <a:cubicBezTo>
                      <a:pt x="1" y="1487"/>
                      <a:pt x="62" y="1571"/>
                      <a:pt x="192" y="1586"/>
                    </a:cubicBezTo>
                    <a:cubicBezTo>
                      <a:pt x="284" y="1579"/>
                      <a:pt x="407" y="1571"/>
                      <a:pt x="575" y="1571"/>
                    </a:cubicBezTo>
                    <a:lnTo>
                      <a:pt x="729" y="1571"/>
                    </a:lnTo>
                    <a:cubicBezTo>
                      <a:pt x="775" y="1571"/>
                      <a:pt x="836" y="1571"/>
                      <a:pt x="890" y="1579"/>
                    </a:cubicBezTo>
                    <a:cubicBezTo>
                      <a:pt x="890" y="1579"/>
                      <a:pt x="890" y="1609"/>
                      <a:pt x="882" y="1671"/>
                    </a:cubicBezTo>
                    <a:cubicBezTo>
                      <a:pt x="882" y="1732"/>
                      <a:pt x="874" y="1808"/>
                      <a:pt x="874" y="1893"/>
                    </a:cubicBezTo>
                    <a:cubicBezTo>
                      <a:pt x="874" y="1931"/>
                      <a:pt x="882" y="1962"/>
                      <a:pt x="882" y="1977"/>
                    </a:cubicBezTo>
                    <a:cubicBezTo>
                      <a:pt x="867" y="2092"/>
                      <a:pt x="859" y="2192"/>
                      <a:pt x="851" y="2276"/>
                    </a:cubicBezTo>
                    <a:cubicBezTo>
                      <a:pt x="851" y="2360"/>
                      <a:pt x="844" y="2437"/>
                      <a:pt x="844" y="2498"/>
                    </a:cubicBezTo>
                    <a:cubicBezTo>
                      <a:pt x="844" y="2598"/>
                      <a:pt x="867" y="2667"/>
                      <a:pt x="905" y="2690"/>
                    </a:cubicBezTo>
                    <a:cubicBezTo>
                      <a:pt x="936" y="2720"/>
                      <a:pt x="982" y="2728"/>
                      <a:pt x="1035" y="2728"/>
                    </a:cubicBezTo>
                    <a:cubicBezTo>
                      <a:pt x="1096" y="2728"/>
                      <a:pt x="1142" y="2697"/>
                      <a:pt x="1173" y="2644"/>
                    </a:cubicBezTo>
                    <a:cubicBezTo>
                      <a:pt x="1196" y="2582"/>
                      <a:pt x="1219" y="2506"/>
                      <a:pt x="1227" y="2398"/>
                    </a:cubicBezTo>
                    <a:cubicBezTo>
                      <a:pt x="1234" y="2299"/>
                      <a:pt x="1242" y="2184"/>
                      <a:pt x="1234" y="2046"/>
                    </a:cubicBezTo>
                    <a:cubicBezTo>
                      <a:pt x="1234" y="1908"/>
                      <a:pt x="1234" y="1763"/>
                      <a:pt x="1234" y="1609"/>
                    </a:cubicBezTo>
                    <a:cubicBezTo>
                      <a:pt x="1242" y="1617"/>
                      <a:pt x="1257" y="1617"/>
                      <a:pt x="1273" y="1617"/>
                    </a:cubicBezTo>
                    <a:lnTo>
                      <a:pt x="1319" y="1617"/>
                    </a:lnTo>
                    <a:cubicBezTo>
                      <a:pt x="1388" y="1617"/>
                      <a:pt x="1449" y="1617"/>
                      <a:pt x="1495" y="1609"/>
                    </a:cubicBezTo>
                    <a:cubicBezTo>
                      <a:pt x="1541" y="1609"/>
                      <a:pt x="1564" y="1602"/>
                      <a:pt x="1564" y="1602"/>
                    </a:cubicBezTo>
                    <a:lnTo>
                      <a:pt x="1564" y="1602"/>
                    </a:lnTo>
                    <a:cubicBezTo>
                      <a:pt x="1560" y="1605"/>
                      <a:pt x="1564" y="1607"/>
                      <a:pt x="1574" y="1607"/>
                    </a:cubicBezTo>
                    <a:cubicBezTo>
                      <a:pt x="1585" y="1607"/>
                      <a:pt x="1602" y="1605"/>
                      <a:pt x="1625" y="1602"/>
                    </a:cubicBezTo>
                    <a:cubicBezTo>
                      <a:pt x="1679" y="1602"/>
                      <a:pt x="1732" y="1594"/>
                      <a:pt x="1794" y="1579"/>
                    </a:cubicBezTo>
                    <a:cubicBezTo>
                      <a:pt x="1863" y="1563"/>
                      <a:pt x="1924" y="1548"/>
                      <a:pt x="1985" y="1525"/>
                    </a:cubicBezTo>
                    <a:cubicBezTo>
                      <a:pt x="2046" y="1502"/>
                      <a:pt x="2085" y="1479"/>
                      <a:pt x="2100" y="1448"/>
                    </a:cubicBezTo>
                    <a:cubicBezTo>
                      <a:pt x="2108" y="1418"/>
                      <a:pt x="2115" y="1379"/>
                      <a:pt x="2115" y="1326"/>
                    </a:cubicBezTo>
                    <a:cubicBezTo>
                      <a:pt x="2115" y="1196"/>
                      <a:pt x="2069" y="1127"/>
                      <a:pt x="1977" y="1111"/>
                    </a:cubicBezTo>
                    <a:cubicBezTo>
                      <a:pt x="1977" y="1108"/>
                      <a:pt x="1977" y="1106"/>
                      <a:pt x="1975" y="1106"/>
                    </a:cubicBezTo>
                    <a:cubicBezTo>
                      <a:pt x="1972" y="1106"/>
                      <a:pt x="1966" y="1108"/>
                      <a:pt x="1954" y="1111"/>
                    </a:cubicBezTo>
                    <a:cubicBezTo>
                      <a:pt x="1939" y="1119"/>
                      <a:pt x="1908" y="1119"/>
                      <a:pt x="1878" y="1127"/>
                    </a:cubicBezTo>
                    <a:cubicBezTo>
                      <a:pt x="1847" y="1134"/>
                      <a:pt x="1809" y="1142"/>
                      <a:pt x="1763" y="1142"/>
                    </a:cubicBezTo>
                    <a:cubicBezTo>
                      <a:pt x="1725" y="1150"/>
                      <a:pt x="1679" y="1150"/>
                      <a:pt x="1633" y="1150"/>
                    </a:cubicBezTo>
                    <a:cubicBezTo>
                      <a:pt x="1602" y="1150"/>
                      <a:pt x="1579" y="1150"/>
                      <a:pt x="1564" y="1134"/>
                    </a:cubicBezTo>
                    <a:cubicBezTo>
                      <a:pt x="1487" y="1150"/>
                      <a:pt x="1426" y="1157"/>
                      <a:pt x="1380" y="1157"/>
                    </a:cubicBezTo>
                    <a:cubicBezTo>
                      <a:pt x="1326" y="1165"/>
                      <a:pt x="1288" y="1165"/>
                      <a:pt x="1250" y="1173"/>
                    </a:cubicBezTo>
                    <a:lnTo>
                      <a:pt x="1250" y="920"/>
                    </a:lnTo>
                    <a:cubicBezTo>
                      <a:pt x="1242" y="751"/>
                      <a:pt x="1242" y="606"/>
                      <a:pt x="1234" y="491"/>
                    </a:cubicBezTo>
                    <a:cubicBezTo>
                      <a:pt x="1234" y="376"/>
                      <a:pt x="1227" y="276"/>
                      <a:pt x="1211" y="207"/>
                    </a:cubicBezTo>
                    <a:cubicBezTo>
                      <a:pt x="1204" y="131"/>
                      <a:pt x="1188" y="85"/>
                      <a:pt x="1158" y="46"/>
                    </a:cubicBezTo>
                    <a:cubicBezTo>
                      <a:pt x="1135" y="16"/>
                      <a:pt x="1096" y="1"/>
                      <a:pt x="1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23"/>
              <p:cNvSpPr/>
              <p:nvPr/>
            </p:nvSpPr>
            <p:spPr>
              <a:xfrm>
                <a:off x="3421775" y="3937200"/>
                <a:ext cx="44450" cy="104800"/>
              </a:xfrm>
              <a:custGeom>
                <a:avLst/>
                <a:gdLst/>
                <a:ahLst/>
                <a:cxnLst/>
                <a:rect l="l" t="t" r="r" b="b"/>
                <a:pathLst>
                  <a:path w="1778" h="4192" extrusionOk="0">
                    <a:moveTo>
                      <a:pt x="835" y="2429"/>
                    </a:moveTo>
                    <a:cubicBezTo>
                      <a:pt x="1004" y="2429"/>
                      <a:pt x="1149" y="2483"/>
                      <a:pt x="1264" y="2575"/>
                    </a:cubicBezTo>
                    <a:cubicBezTo>
                      <a:pt x="1379" y="2674"/>
                      <a:pt x="1433" y="2812"/>
                      <a:pt x="1433" y="2988"/>
                    </a:cubicBezTo>
                    <a:cubicBezTo>
                      <a:pt x="1433" y="3073"/>
                      <a:pt x="1410" y="3165"/>
                      <a:pt x="1364" y="3264"/>
                    </a:cubicBezTo>
                    <a:cubicBezTo>
                      <a:pt x="1318" y="3371"/>
                      <a:pt x="1280" y="3479"/>
                      <a:pt x="1241" y="3586"/>
                    </a:cubicBezTo>
                    <a:cubicBezTo>
                      <a:pt x="1119" y="3732"/>
                      <a:pt x="989" y="3808"/>
                      <a:pt x="828" y="3808"/>
                    </a:cubicBezTo>
                    <a:cubicBezTo>
                      <a:pt x="667" y="3808"/>
                      <a:pt x="552" y="3732"/>
                      <a:pt x="468" y="3578"/>
                    </a:cubicBezTo>
                    <a:cubicBezTo>
                      <a:pt x="391" y="3417"/>
                      <a:pt x="353" y="3211"/>
                      <a:pt x="353" y="2942"/>
                    </a:cubicBezTo>
                    <a:cubicBezTo>
                      <a:pt x="353" y="2835"/>
                      <a:pt x="360" y="2736"/>
                      <a:pt x="376" y="2636"/>
                    </a:cubicBezTo>
                    <a:cubicBezTo>
                      <a:pt x="636" y="2498"/>
                      <a:pt x="789" y="2429"/>
                      <a:pt x="835" y="2429"/>
                    </a:cubicBezTo>
                    <a:close/>
                    <a:moveTo>
                      <a:pt x="1624" y="1"/>
                    </a:moveTo>
                    <a:cubicBezTo>
                      <a:pt x="1601" y="8"/>
                      <a:pt x="1563" y="31"/>
                      <a:pt x="1509" y="77"/>
                    </a:cubicBezTo>
                    <a:cubicBezTo>
                      <a:pt x="1448" y="123"/>
                      <a:pt x="1379" y="184"/>
                      <a:pt x="1310" y="253"/>
                    </a:cubicBezTo>
                    <a:cubicBezTo>
                      <a:pt x="1249" y="322"/>
                      <a:pt x="1180" y="391"/>
                      <a:pt x="1119" y="460"/>
                    </a:cubicBezTo>
                    <a:cubicBezTo>
                      <a:pt x="1057" y="529"/>
                      <a:pt x="1012" y="591"/>
                      <a:pt x="989" y="636"/>
                    </a:cubicBezTo>
                    <a:cubicBezTo>
                      <a:pt x="950" y="636"/>
                      <a:pt x="897" y="675"/>
                      <a:pt x="843" y="736"/>
                    </a:cubicBezTo>
                    <a:cubicBezTo>
                      <a:pt x="789" y="797"/>
                      <a:pt x="728" y="882"/>
                      <a:pt x="667" y="981"/>
                    </a:cubicBezTo>
                    <a:cubicBezTo>
                      <a:pt x="598" y="1081"/>
                      <a:pt x="537" y="1196"/>
                      <a:pt x="475" y="1318"/>
                    </a:cubicBezTo>
                    <a:cubicBezTo>
                      <a:pt x="406" y="1449"/>
                      <a:pt x="345" y="1571"/>
                      <a:pt x="291" y="1694"/>
                    </a:cubicBezTo>
                    <a:cubicBezTo>
                      <a:pt x="238" y="1816"/>
                      <a:pt x="192" y="1931"/>
                      <a:pt x="146" y="2046"/>
                    </a:cubicBezTo>
                    <a:cubicBezTo>
                      <a:pt x="108" y="2153"/>
                      <a:pt x="77" y="2245"/>
                      <a:pt x="62" y="2322"/>
                    </a:cubicBezTo>
                    <a:cubicBezTo>
                      <a:pt x="46" y="2521"/>
                      <a:pt x="31" y="2674"/>
                      <a:pt x="16" y="2782"/>
                    </a:cubicBezTo>
                    <a:cubicBezTo>
                      <a:pt x="8" y="2889"/>
                      <a:pt x="0" y="2950"/>
                      <a:pt x="0" y="2973"/>
                    </a:cubicBezTo>
                    <a:cubicBezTo>
                      <a:pt x="0" y="3172"/>
                      <a:pt x="23" y="3341"/>
                      <a:pt x="69" y="3486"/>
                    </a:cubicBezTo>
                    <a:cubicBezTo>
                      <a:pt x="115" y="3640"/>
                      <a:pt x="176" y="3770"/>
                      <a:pt x="253" y="3869"/>
                    </a:cubicBezTo>
                    <a:cubicBezTo>
                      <a:pt x="322" y="3977"/>
                      <a:pt x="406" y="4053"/>
                      <a:pt x="491" y="4107"/>
                    </a:cubicBezTo>
                    <a:cubicBezTo>
                      <a:pt x="575" y="4168"/>
                      <a:pt x="667" y="4191"/>
                      <a:pt x="751" y="4191"/>
                    </a:cubicBezTo>
                    <a:cubicBezTo>
                      <a:pt x="812" y="4191"/>
                      <a:pt x="889" y="4183"/>
                      <a:pt x="973" y="4168"/>
                    </a:cubicBezTo>
                    <a:cubicBezTo>
                      <a:pt x="1065" y="4145"/>
                      <a:pt x="1172" y="4092"/>
                      <a:pt x="1287" y="4000"/>
                    </a:cubicBezTo>
                    <a:lnTo>
                      <a:pt x="1479" y="3839"/>
                    </a:lnTo>
                    <a:cubicBezTo>
                      <a:pt x="1540" y="3709"/>
                      <a:pt x="1594" y="3609"/>
                      <a:pt x="1624" y="3525"/>
                    </a:cubicBezTo>
                    <a:cubicBezTo>
                      <a:pt x="1663" y="3448"/>
                      <a:pt x="1693" y="3379"/>
                      <a:pt x="1716" y="3318"/>
                    </a:cubicBezTo>
                    <a:cubicBezTo>
                      <a:pt x="1732" y="3257"/>
                      <a:pt x="1747" y="3195"/>
                      <a:pt x="1755" y="3149"/>
                    </a:cubicBezTo>
                    <a:cubicBezTo>
                      <a:pt x="1762" y="3096"/>
                      <a:pt x="1762" y="3034"/>
                      <a:pt x="1762" y="2973"/>
                    </a:cubicBezTo>
                    <a:cubicBezTo>
                      <a:pt x="1762" y="2958"/>
                      <a:pt x="1762" y="2942"/>
                      <a:pt x="1762" y="2927"/>
                    </a:cubicBezTo>
                    <a:cubicBezTo>
                      <a:pt x="1755" y="2912"/>
                      <a:pt x="1755" y="2896"/>
                      <a:pt x="1755" y="2881"/>
                    </a:cubicBezTo>
                    <a:lnTo>
                      <a:pt x="1762" y="2873"/>
                    </a:lnTo>
                    <a:cubicBezTo>
                      <a:pt x="1755" y="2812"/>
                      <a:pt x="1747" y="2751"/>
                      <a:pt x="1732" y="2690"/>
                    </a:cubicBezTo>
                    <a:cubicBezTo>
                      <a:pt x="1716" y="2628"/>
                      <a:pt x="1701" y="2567"/>
                      <a:pt x="1678" y="2513"/>
                    </a:cubicBezTo>
                    <a:cubicBezTo>
                      <a:pt x="1663" y="2452"/>
                      <a:pt x="1640" y="2406"/>
                      <a:pt x="1617" y="2360"/>
                    </a:cubicBezTo>
                    <a:cubicBezTo>
                      <a:pt x="1594" y="2322"/>
                      <a:pt x="1571" y="2291"/>
                      <a:pt x="1548" y="2276"/>
                    </a:cubicBezTo>
                    <a:cubicBezTo>
                      <a:pt x="1525" y="2268"/>
                      <a:pt x="1486" y="2253"/>
                      <a:pt x="1448" y="2230"/>
                    </a:cubicBezTo>
                    <a:cubicBezTo>
                      <a:pt x="1402" y="2199"/>
                      <a:pt x="1356" y="2176"/>
                      <a:pt x="1303" y="2146"/>
                    </a:cubicBezTo>
                    <a:cubicBezTo>
                      <a:pt x="1257" y="2115"/>
                      <a:pt x="1203" y="2092"/>
                      <a:pt x="1149" y="2069"/>
                    </a:cubicBezTo>
                    <a:cubicBezTo>
                      <a:pt x="1096" y="2046"/>
                      <a:pt x="1050" y="2031"/>
                      <a:pt x="1004" y="2031"/>
                    </a:cubicBezTo>
                    <a:cubicBezTo>
                      <a:pt x="973" y="2031"/>
                      <a:pt x="935" y="2038"/>
                      <a:pt x="889" y="2046"/>
                    </a:cubicBezTo>
                    <a:cubicBezTo>
                      <a:pt x="843" y="2046"/>
                      <a:pt x="797" y="2061"/>
                      <a:pt x="743" y="2077"/>
                    </a:cubicBezTo>
                    <a:cubicBezTo>
                      <a:pt x="697" y="2092"/>
                      <a:pt x="644" y="2107"/>
                      <a:pt x="598" y="2123"/>
                    </a:cubicBezTo>
                    <a:cubicBezTo>
                      <a:pt x="544" y="2138"/>
                      <a:pt x="506" y="2153"/>
                      <a:pt x="468" y="2176"/>
                    </a:cubicBezTo>
                    <a:cubicBezTo>
                      <a:pt x="491" y="2107"/>
                      <a:pt x="514" y="2031"/>
                      <a:pt x="544" y="1947"/>
                    </a:cubicBezTo>
                    <a:cubicBezTo>
                      <a:pt x="583" y="1862"/>
                      <a:pt x="628" y="1770"/>
                      <a:pt x="682" y="1671"/>
                    </a:cubicBezTo>
                    <a:lnTo>
                      <a:pt x="881" y="1326"/>
                    </a:lnTo>
                    <a:lnTo>
                      <a:pt x="1088" y="1065"/>
                    </a:lnTo>
                    <a:cubicBezTo>
                      <a:pt x="1134" y="1004"/>
                      <a:pt x="1180" y="958"/>
                      <a:pt x="1218" y="920"/>
                    </a:cubicBezTo>
                    <a:cubicBezTo>
                      <a:pt x="1257" y="882"/>
                      <a:pt x="1287" y="851"/>
                      <a:pt x="1318" y="828"/>
                    </a:cubicBezTo>
                    <a:cubicBezTo>
                      <a:pt x="1433" y="705"/>
                      <a:pt x="1525" y="606"/>
                      <a:pt x="1586" y="529"/>
                    </a:cubicBezTo>
                    <a:cubicBezTo>
                      <a:pt x="1647" y="460"/>
                      <a:pt x="1693" y="399"/>
                      <a:pt x="1724" y="361"/>
                    </a:cubicBezTo>
                    <a:cubicBezTo>
                      <a:pt x="1747" y="315"/>
                      <a:pt x="1762" y="284"/>
                      <a:pt x="1770" y="269"/>
                    </a:cubicBezTo>
                    <a:cubicBezTo>
                      <a:pt x="1770" y="246"/>
                      <a:pt x="1778" y="230"/>
                      <a:pt x="1778" y="215"/>
                    </a:cubicBezTo>
                    <a:cubicBezTo>
                      <a:pt x="1778" y="116"/>
                      <a:pt x="1724" y="47"/>
                      <a:pt x="1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 name="Google Shape;316;p23"/>
            <p:cNvGrpSpPr/>
            <p:nvPr/>
          </p:nvGrpSpPr>
          <p:grpSpPr>
            <a:xfrm rot="-219905">
              <a:off x="2093179" y="1521793"/>
              <a:ext cx="692237" cy="251157"/>
              <a:chOff x="3676675" y="4646800"/>
              <a:chExt cx="850975" cy="308750"/>
            </a:xfrm>
          </p:grpSpPr>
          <p:sp>
            <p:nvSpPr>
              <p:cNvPr id="317" name="Google Shape;317;p23"/>
              <p:cNvSpPr/>
              <p:nvPr/>
            </p:nvSpPr>
            <p:spPr>
              <a:xfrm>
                <a:off x="3719600" y="4646800"/>
                <a:ext cx="59950" cy="100775"/>
              </a:xfrm>
              <a:custGeom>
                <a:avLst/>
                <a:gdLst/>
                <a:ahLst/>
                <a:cxnLst/>
                <a:rect l="l" t="t" r="r" b="b"/>
                <a:pathLst>
                  <a:path w="2398" h="4031" extrusionOk="0">
                    <a:moveTo>
                      <a:pt x="2191" y="0"/>
                    </a:moveTo>
                    <a:cubicBezTo>
                      <a:pt x="2122" y="46"/>
                      <a:pt x="2053" y="138"/>
                      <a:pt x="1977" y="276"/>
                    </a:cubicBezTo>
                    <a:lnTo>
                      <a:pt x="1785" y="644"/>
                    </a:lnTo>
                    <a:cubicBezTo>
                      <a:pt x="1754" y="675"/>
                      <a:pt x="1724" y="713"/>
                      <a:pt x="1693" y="759"/>
                    </a:cubicBezTo>
                    <a:cubicBezTo>
                      <a:pt x="1662" y="813"/>
                      <a:pt x="1632" y="858"/>
                      <a:pt x="1609" y="912"/>
                    </a:cubicBezTo>
                    <a:cubicBezTo>
                      <a:pt x="1586" y="958"/>
                      <a:pt x="1563" y="1004"/>
                      <a:pt x="1540" y="1042"/>
                    </a:cubicBezTo>
                    <a:cubicBezTo>
                      <a:pt x="1525" y="1073"/>
                      <a:pt x="1509" y="1096"/>
                      <a:pt x="1494" y="1111"/>
                    </a:cubicBezTo>
                    <a:cubicBezTo>
                      <a:pt x="1479" y="1127"/>
                      <a:pt x="1456" y="1157"/>
                      <a:pt x="1410" y="1203"/>
                    </a:cubicBezTo>
                    <a:cubicBezTo>
                      <a:pt x="1364" y="1249"/>
                      <a:pt x="1318" y="1295"/>
                      <a:pt x="1272" y="1349"/>
                    </a:cubicBezTo>
                    <a:cubicBezTo>
                      <a:pt x="1218" y="1402"/>
                      <a:pt x="1180" y="1448"/>
                      <a:pt x="1142" y="1487"/>
                    </a:cubicBezTo>
                    <a:cubicBezTo>
                      <a:pt x="1096" y="1533"/>
                      <a:pt x="1073" y="1556"/>
                      <a:pt x="1065" y="1556"/>
                    </a:cubicBezTo>
                    <a:cubicBezTo>
                      <a:pt x="1050" y="1556"/>
                      <a:pt x="1019" y="1525"/>
                      <a:pt x="973" y="1471"/>
                    </a:cubicBezTo>
                    <a:cubicBezTo>
                      <a:pt x="935" y="1410"/>
                      <a:pt x="881" y="1349"/>
                      <a:pt x="835" y="1287"/>
                    </a:cubicBezTo>
                    <a:cubicBezTo>
                      <a:pt x="789" y="1226"/>
                      <a:pt x="743" y="1165"/>
                      <a:pt x="705" y="1111"/>
                    </a:cubicBezTo>
                    <a:cubicBezTo>
                      <a:pt x="659" y="1050"/>
                      <a:pt x="636" y="1019"/>
                      <a:pt x="628" y="1012"/>
                    </a:cubicBezTo>
                    <a:cubicBezTo>
                      <a:pt x="529" y="813"/>
                      <a:pt x="452" y="652"/>
                      <a:pt x="383" y="529"/>
                    </a:cubicBezTo>
                    <a:cubicBezTo>
                      <a:pt x="322" y="406"/>
                      <a:pt x="253" y="345"/>
                      <a:pt x="192" y="345"/>
                    </a:cubicBezTo>
                    <a:cubicBezTo>
                      <a:pt x="138" y="345"/>
                      <a:pt x="92" y="368"/>
                      <a:pt x="54" y="429"/>
                    </a:cubicBezTo>
                    <a:cubicBezTo>
                      <a:pt x="23" y="491"/>
                      <a:pt x="0" y="544"/>
                      <a:pt x="0" y="598"/>
                    </a:cubicBezTo>
                    <a:cubicBezTo>
                      <a:pt x="0" y="621"/>
                      <a:pt x="15" y="667"/>
                      <a:pt x="46" y="721"/>
                    </a:cubicBezTo>
                    <a:cubicBezTo>
                      <a:pt x="84" y="782"/>
                      <a:pt x="115" y="843"/>
                      <a:pt x="161" y="904"/>
                    </a:cubicBezTo>
                    <a:cubicBezTo>
                      <a:pt x="199" y="973"/>
                      <a:pt x="238" y="1042"/>
                      <a:pt x="276" y="1111"/>
                    </a:cubicBezTo>
                    <a:cubicBezTo>
                      <a:pt x="314" y="1180"/>
                      <a:pt x="345" y="1242"/>
                      <a:pt x="360" y="1303"/>
                    </a:cubicBezTo>
                    <a:cubicBezTo>
                      <a:pt x="483" y="1479"/>
                      <a:pt x="590" y="1632"/>
                      <a:pt x="674" y="1762"/>
                    </a:cubicBezTo>
                    <a:cubicBezTo>
                      <a:pt x="766" y="1893"/>
                      <a:pt x="835" y="1992"/>
                      <a:pt x="896" y="2077"/>
                    </a:cubicBezTo>
                    <a:lnTo>
                      <a:pt x="896" y="2184"/>
                    </a:lnTo>
                    <a:cubicBezTo>
                      <a:pt x="896" y="2391"/>
                      <a:pt x="904" y="2682"/>
                      <a:pt x="927" y="3057"/>
                    </a:cubicBezTo>
                    <a:cubicBezTo>
                      <a:pt x="927" y="3080"/>
                      <a:pt x="919" y="3111"/>
                      <a:pt x="919" y="3141"/>
                    </a:cubicBezTo>
                    <a:cubicBezTo>
                      <a:pt x="919" y="3172"/>
                      <a:pt x="919" y="3210"/>
                      <a:pt x="919" y="3249"/>
                    </a:cubicBezTo>
                    <a:cubicBezTo>
                      <a:pt x="919" y="3348"/>
                      <a:pt x="919" y="3448"/>
                      <a:pt x="927" y="3547"/>
                    </a:cubicBezTo>
                    <a:cubicBezTo>
                      <a:pt x="935" y="3639"/>
                      <a:pt x="942" y="3724"/>
                      <a:pt x="958" y="3793"/>
                    </a:cubicBezTo>
                    <a:cubicBezTo>
                      <a:pt x="973" y="3869"/>
                      <a:pt x="988" y="3923"/>
                      <a:pt x="1019" y="3969"/>
                    </a:cubicBezTo>
                    <a:cubicBezTo>
                      <a:pt x="1050" y="4007"/>
                      <a:pt x="1088" y="4030"/>
                      <a:pt x="1134" y="4030"/>
                    </a:cubicBezTo>
                    <a:cubicBezTo>
                      <a:pt x="1233" y="4030"/>
                      <a:pt x="1287" y="3984"/>
                      <a:pt x="1302" y="3900"/>
                    </a:cubicBezTo>
                    <a:cubicBezTo>
                      <a:pt x="1295" y="3785"/>
                      <a:pt x="1287" y="3678"/>
                      <a:pt x="1287" y="3570"/>
                    </a:cubicBezTo>
                    <a:cubicBezTo>
                      <a:pt x="1279" y="3471"/>
                      <a:pt x="1279" y="3371"/>
                      <a:pt x="1279" y="3279"/>
                    </a:cubicBezTo>
                    <a:lnTo>
                      <a:pt x="1279" y="3233"/>
                    </a:lnTo>
                    <a:cubicBezTo>
                      <a:pt x="1279" y="3210"/>
                      <a:pt x="1272" y="3164"/>
                      <a:pt x="1272" y="3111"/>
                    </a:cubicBezTo>
                    <a:cubicBezTo>
                      <a:pt x="1264" y="3050"/>
                      <a:pt x="1264" y="2996"/>
                      <a:pt x="1256" y="2935"/>
                    </a:cubicBezTo>
                    <a:cubicBezTo>
                      <a:pt x="1249" y="2873"/>
                      <a:pt x="1249" y="2812"/>
                      <a:pt x="1241" y="2751"/>
                    </a:cubicBezTo>
                    <a:cubicBezTo>
                      <a:pt x="1241" y="2697"/>
                      <a:pt x="1241" y="2651"/>
                      <a:pt x="1241" y="2613"/>
                    </a:cubicBezTo>
                    <a:cubicBezTo>
                      <a:pt x="1241" y="2467"/>
                      <a:pt x="1241" y="2345"/>
                      <a:pt x="1241" y="2237"/>
                    </a:cubicBezTo>
                    <a:cubicBezTo>
                      <a:pt x="1249" y="2130"/>
                      <a:pt x="1249" y="2038"/>
                      <a:pt x="1249" y="1962"/>
                    </a:cubicBezTo>
                    <a:cubicBezTo>
                      <a:pt x="1325" y="1877"/>
                      <a:pt x="1387" y="1808"/>
                      <a:pt x="1433" y="1747"/>
                    </a:cubicBezTo>
                    <a:cubicBezTo>
                      <a:pt x="1486" y="1694"/>
                      <a:pt x="1532" y="1632"/>
                      <a:pt x="1578" y="1571"/>
                    </a:cubicBezTo>
                    <a:cubicBezTo>
                      <a:pt x="1632" y="1517"/>
                      <a:pt x="1678" y="1448"/>
                      <a:pt x="1731" y="1379"/>
                    </a:cubicBezTo>
                    <a:cubicBezTo>
                      <a:pt x="1777" y="1310"/>
                      <a:pt x="1839" y="1219"/>
                      <a:pt x="1915" y="1119"/>
                    </a:cubicBezTo>
                    <a:cubicBezTo>
                      <a:pt x="2007" y="981"/>
                      <a:pt x="2084" y="881"/>
                      <a:pt x="2137" y="813"/>
                    </a:cubicBezTo>
                    <a:cubicBezTo>
                      <a:pt x="2191" y="744"/>
                      <a:pt x="2229" y="690"/>
                      <a:pt x="2260" y="636"/>
                    </a:cubicBezTo>
                    <a:cubicBezTo>
                      <a:pt x="2291" y="590"/>
                      <a:pt x="2314" y="552"/>
                      <a:pt x="2329" y="514"/>
                    </a:cubicBezTo>
                    <a:cubicBezTo>
                      <a:pt x="2344" y="468"/>
                      <a:pt x="2367" y="414"/>
                      <a:pt x="2398" y="330"/>
                    </a:cubicBezTo>
                    <a:lnTo>
                      <a:pt x="2398" y="315"/>
                    </a:lnTo>
                    <a:cubicBezTo>
                      <a:pt x="2398" y="284"/>
                      <a:pt x="2390" y="253"/>
                      <a:pt x="2375" y="223"/>
                    </a:cubicBezTo>
                    <a:cubicBezTo>
                      <a:pt x="2360" y="184"/>
                      <a:pt x="2337" y="154"/>
                      <a:pt x="2314" y="123"/>
                    </a:cubicBezTo>
                    <a:cubicBezTo>
                      <a:pt x="2291" y="92"/>
                      <a:pt x="2268" y="69"/>
                      <a:pt x="2245" y="46"/>
                    </a:cubicBezTo>
                    <a:cubicBezTo>
                      <a:pt x="2222" y="23"/>
                      <a:pt x="2206" y="8"/>
                      <a:pt x="2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23"/>
              <p:cNvSpPr/>
              <p:nvPr/>
            </p:nvSpPr>
            <p:spPr>
              <a:xfrm>
                <a:off x="3798300" y="4670350"/>
                <a:ext cx="47725" cy="47725"/>
              </a:xfrm>
              <a:custGeom>
                <a:avLst/>
                <a:gdLst/>
                <a:ahLst/>
                <a:cxnLst/>
                <a:rect l="l" t="t" r="r" b="b"/>
                <a:pathLst>
                  <a:path w="1909" h="1909" extrusionOk="0">
                    <a:moveTo>
                      <a:pt x="1257" y="1"/>
                    </a:moveTo>
                    <a:cubicBezTo>
                      <a:pt x="1020" y="16"/>
                      <a:pt x="843" y="24"/>
                      <a:pt x="713" y="24"/>
                    </a:cubicBezTo>
                    <a:cubicBezTo>
                      <a:pt x="690" y="24"/>
                      <a:pt x="667" y="24"/>
                      <a:pt x="652" y="16"/>
                    </a:cubicBezTo>
                    <a:lnTo>
                      <a:pt x="591" y="16"/>
                    </a:lnTo>
                    <a:cubicBezTo>
                      <a:pt x="468" y="24"/>
                      <a:pt x="368" y="31"/>
                      <a:pt x="299" y="39"/>
                    </a:cubicBezTo>
                    <a:cubicBezTo>
                      <a:pt x="223" y="54"/>
                      <a:pt x="169" y="70"/>
                      <a:pt x="131" y="93"/>
                    </a:cubicBezTo>
                    <a:cubicBezTo>
                      <a:pt x="85" y="116"/>
                      <a:pt x="62" y="146"/>
                      <a:pt x="47" y="185"/>
                    </a:cubicBezTo>
                    <a:cubicBezTo>
                      <a:pt x="39" y="223"/>
                      <a:pt x="31" y="269"/>
                      <a:pt x="31" y="315"/>
                    </a:cubicBezTo>
                    <a:cubicBezTo>
                      <a:pt x="31" y="445"/>
                      <a:pt x="93" y="522"/>
                      <a:pt x="223" y="537"/>
                    </a:cubicBezTo>
                    <a:cubicBezTo>
                      <a:pt x="345" y="529"/>
                      <a:pt x="453" y="514"/>
                      <a:pt x="537" y="506"/>
                    </a:cubicBezTo>
                    <a:cubicBezTo>
                      <a:pt x="621" y="499"/>
                      <a:pt x="698" y="491"/>
                      <a:pt x="759" y="483"/>
                    </a:cubicBezTo>
                    <a:cubicBezTo>
                      <a:pt x="782" y="460"/>
                      <a:pt x="828" y="445"/>
                      <a:pt x="905" y="445"/>
                    </a:cubicBezTo>
                    <a:cubicBezTo>
                      <a:pt x="1043" y="445"/>
                      <a:pt x="1142" y="445"/>
                      <a:pt x="1211" y="453"/>
                    </a:cubicBezTo>
                    <a:cubicBezTo>
                      <a:pt x="1288" y="460"/>
                      <a:pt x="1349" y="468"/>
                      <a:pt x="1387" y="476"/>
                    </a:cubicBezTo>
                    <a:cubicBezTo>
                      <a:pt x="1433" y="483"/>
                      <a:pt x="1479" y="491"/>
                      <a:pt x="1510" y="491"/>
                    </a:cubicBezTo>
                    <a:cubicBezTo>
                      <a:pt x="1548" y="499"/>
                      <a:pt x="1602" y="499"/>
                      <a:pt x="1663" y="499"/>
                    </a:cubicBezTo>
                    <a:cubicBezTo>
                      <a:pt x="1701" y="499"/>
                      <a:pt x="1740" y="491"/>
                      <a:pt x="1786" y="476"/>
                    </a:cubicBezTo>
                    <a:lnTo>
                      <a:pt x="1786" y="483"/>
                    </a:lnTo>
                    <a:cubicBezTo>
                      <a:pt x="1824" y="422"/>
                      <a:pt x="1839" y="361"/>
                      <a:pt x="1839" y="300"/>
                    </a:cubicBezTo>
                    <a:cubicBezTo>
                      <a:pt x="1839" y="208"/>
                      <a:pt x="1809" y="131"/>
                      <a:pt x="1740" y="62"/>
                    </a:cubicBezTo>
                    <a:cubicBezTo>
                      <a:pt x="1648" y="47"/>
                      <a:pt x="1564" y="31"/>
                      <a:pt x="1479" y="24"/>
                    </a:cubicBezTo>
                    <a:cubicBezTo>
                      <a:pt x="1403" y="16"/>
                      <a:pt x="1326" y="8"/>
                      <a:pt x="1257" y="1"/>
                    </a:cubicBezTo>
                    <a:close/>
                    <a:moveTo>
                      <a:pt x="1732" y="1380"/>
                    </a:moveTo>
                    <a:lnTo>
                      <a:pt x="1173" y="1395"/>
                    </a:lnTo>
                    <a:cubicBezTo>
                      <a:pt x="1150" y="1426"/>
                      <a:pt x="1096" y="1441"/>
                      <a:pt x="1004" y="1441"/>
                    </a:cubicBezTo>
                    <a:cubicBezTo>
                      <a:pt x="874" y="1441"/>
                      <a:pt x="774" y="1441"/>
                      <a:pt x="713" y="1433"/>
                    </a:cubicBezTo>
                    <a:cubicBezTo>
                      <a:pt x="644" y="1426"/>
                      <a:pt x="614" y="1426"/>
                      <a:pt x="614" y="1426"/>
                    </a:cubicBezTo>
                    <a:cubicBezTo>
                      <a:pt x="468" y="1433"/>
                      <a:pt x="361" y="1441"/>
                      <a:pt x="276" y="1449"/>
                    </a:cubicBezTo>
                    <a:cubicBezTo>
                      <a:pt x="192" y="1456"/>
                      <a:pt x="131" y="1464"/>
                      <a:pt x="93" y="1479"/>
                    </a:cubicBezTo>
                    <a:cubicBezTo>
                      <a:pt x="54" y="1495"/>
                      <a:pt x="31" y="1518"/>
                      <a:pt x="16" y="1548"/>
                    </a:cubicBezTo>
                    <a:cubicBezTo>
                      <a:pt x="8" y="1579"/>
                      <a:pt x="1" y="1617"/>
                      <a:pt x="1" y="1663"/>
                    </a:cubicBezTo>
                    <a:cubicBezTo>
                      <a:pt x="1" y="1717"/>
                      <a:pt x="16" y="1770"/>
                      <a:pt x="39" y="1824"/>
                    </a:cubicBezTo>
                    <a:cubicBezTo>
                      <a:pt x="62" y="1878"/>
                      <a:pt x="116" y="1908"/>
                      <a:pt x="192" y="1908"/>
                    </a:cubicBezTo>
                    <a:cubicBezTo>
                      <a:pt x="276" y="1908"/>
                      <a:pt x="422" y="1901"/>
                      <a:pt x="621" y="1885"/>
                    </a:cubicBezTo>
                    <a:cubicBezTo>
                      <a:pt x="828" y="1878"/>
                      <a:pt x="989" y="1878"/>
                      <a:pt x="1119" y="1878"/>
                    </a:cubicBezTo>
                    <a:cubicBezTo>
                      <a:pt x="1249" y="1870"/>
                      <a:pt x="1357" y="1870"/>
                      <a:pt x="1441" y="1870"/>
                    </a:cubicBezTo>
                    <a:cubicBezTo>
                      <a:pt x="1525" y="1862"/>
                      <a:pt x="1594" y="1862"/>
                      <a:pt x="1648" y="1855"/>
                    </a:cubicBezTo>
                    <a:cubicBezTo>
                      <a:pt x="1694" y="1847"/>
                      <a:pt x="1747" y="1839"/>
                      <a:pt x="1786" y="1824"/>
                    </a:cubicBezTo>
                    <a:cubicBezTo>
                      <a:pt x="1870" y="1732"/>
                      <a:pt x="1908" y="1648"/>
                      <a:pt x="1908" y="1564"/>
                    </a:cubicBezTo>
                    <a:cubicBezTo>
                      <a:pt x="1908" y="1456"/>
                      <a:pt x="1847" y="1395"/>
                      <a:pt x="1732" y="13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23"/>
              <p:cNvSpPr/>
              <p:nvPr/>
            </p:nvSpPr>
            <p:spPr>
              <a:xfrm>
                <a:off x="3870900" y="4672475"/>
                <a:ext cx="44650" cy="68775"/>
              </a:xfrm>
              <a:custGeom>
                <a:avLst/>
                <a:gdLst/>
                <a:ahLst/>
                <a:cxnLst/>
                <a:rect l="l" t="t" r="r" b="b"/>
                <a:pathLst>
                  <a:path w="1786" h="2751" extrusionOk="0">
                    <a:moveTo>
                      <a:pt x="1096" y="0"/>
                    </a:moveTo>
                    <a:cubicBezTo>
                      <a:pt x="1004" y="0"/>
                      <a:pt x="920" y="8"/>
                      <a:pt x="858" y="23"/>
                    </a:cubicBezTo>
                    <a:cubicBezTo>
                      <a:pt x="789" y="31"/>
                      <a:pt x="728" y="61"/>
                      <a:pt x="674" y="100"/>
                    </a:cubicBezTo>
                    <a:cubicBezTo>
                      <a:pt x="621" y="138"/>
                      <a:pt x="559" y="192"/>
                      <a:pt x="506" y="260"/>
                    </a:cubicBezTo>
                    <a:cubicBezTo>
                      <a:pt x="452" y="337"/>
                      <a:pt x="383" y="429"/>
                      <a:pt x="307" y="544"/>
                    </a:cubicBezTo>
                    <a:cubicBezTo>
                      <a:pt x="192" y="712"/>
                      <a:pt x="115" y="896"/>
                      <a:pt x="69" y="1088"/>
                    </a:cubicBezTo>
                    <a:cubicBezTo>
                      <a:pt x="23" y="1279"/>
                      <a:pt x="0" y="1479"/>
                      <a:pt x="0" y="1678"/>
                    </a:cubicBezTo>
                    <a:cubicBezTo>
                      <a:pt x="0" y="1915"/>
                      <a:pt x="38" y="2099"/>
                      <a:pt x="115" y="2237"/>
                    </a:cubicBezTo>
                    <a:cubicBezTo>
                      <a:pt x="199" y="2383"/>
                      <a:pt x="291" y="2490"/>
                      <a:pt x="399" y="2566"/>
                    </a:cubicBezTo>
                    <a:cubicBezTo>
                      <a:pt x="506" y="2643"/>
                      <a:pt x="613" y="2689"/>
                      <a:pt x="713" y="2712"/>
                    </a:cubicBezTo>
                    <a:cubicBezTo>
                      <a:pt x="820" y="2743"/>
                      <a:pt x="889" y="2750"/>
                      <a:pt x="935" y="2750"/>
                    </a:cubicBezTo>
                    <a:cubicBezTo>
                      <a:pt x="1149" y="2750"/>
                      <a:pt x="1326" y="2697"/>
                      <a:pt x="1463" y="2597"/>
                    </a:cubicBezTo>
                    <a:cubicBezTo>
                      <a:pt x="1601" y="2497"/>
                      <a:pt x="1709" y="2352"/>
                      <a:pt x="1785" y="2160"/>
                    </a:cubicBezTo>
                    <a:lnTo>
                      <a:pt x="1778" y="2160"/>
                    </a:lnTo>
                    <a:lnTo>
                      <a:pt x="1778" y="2122"/>
                    </a:lnTo>
                    <a:cubicBezTo>
                      <a:pt x="1778" y="2068"/>
                      <a:pt x="1762" y="2015"/>
                      <a:pt x="1732" y="1954"/>
                    </a:cubicBezTo>
                    <a:cubicBezTo>
                      <a:pt x="1701" y="1900"/>
                      <a:pt x="1663" y="1869"/>
                      <a:pt x="1617" y="1869"/>
                    </a:cubicBezTo>
                    <a:cubicBezTo>
                      <a:pt x="1578" y="1869"/>
                      <a:pt x="1548" y="1892"/>
                      <a:pt x="1517" y="1923"/>
                    </a:cubicBezTo>
                    <a:cubicBezTo>
                      <a:pt x="1456" y="2007"/>
                      <a:pt x="1402" y="2076"/>
                      <a:pt x="1356" y="2122"/>
                    </a:cubicBezTo>
                    <a:cubicBezTo>
                      <a:pt x="1310" y="2168"/>
                      <a:pt x="1257" y="2214"/>
                      <a:pt x="1203" y="2260"/>
                    </a:cubicBezTo>
                    <a:cubicBezTo>
                      <a:pt x="1142" y="2298"/>
                      <a:pt x="1080" y="2321"/>
                      <a:pt x="1019" y="2321"/>
                    </a:cubicBezTo>
                    <a:cubicBezTo>
                      <a:pt x="1004" y="2321"/>
                      <a:pt x="958" y="2314"/>
                      <a:pt x="889" y="2298"/>
                    </a:cubicBezTo>
                    <a:cubicBezTo>
                      <a:pt x="820" y="2283"/>
                      <a:pt x="743" y="2245"/>
                      <a:pt x="659" y="2199"/>
                    </a:cubicBezTo>
                    <a:cubicBezTo>
                      <a:pt x="582" y="2153"/>
                      <a:pt x="513" y="2076"/>
                      <a:pt x="452" y="1984"/>
                    </a:cubicBezTo>
                    <a:cubicBezTo>
                      <a:pt x="383" y="1900"/>
                      <a:pt x="353" y="1777"/>
                      <a:pt x="353" y="1624"/>
                    </a:cubicBezTo>
                    <a:cubicBezTo>
                      <a:pt x="353" y="1586"/>
                      <a:pt x="360" y="1532"/>
                      <a:pt x="368" y="1471"/>
                    </a:cubicBezTo>
                    <a:cubicBezTo>
                      <a:pt x="376" y="1402"/>
                      <a:pt x="391" y="1333"/>
                      <a:pt x="414" y="1256"/>
                    </a:cubicBezTo>
                    <a:cubicBezTo>
                      <a:pt x="483" y="981"/>
                      <a:pt x="582" y="781"/>
                      <a:pt x="705" y="651"/>
                    </a:cubicBezTo>
                    <a:cubicBezTo>
                      <a:pt x="828" y="521"/>
                      <a:pt x="942" y="460"/>
                      <a:pt x="1042" y="460"/>
                    </a:cubicBezTo>
                    <a:cubicBezTo>
                      <a:pt x="1073" y="460"/>
                      <a:pt x="1103" y="460"/>
                      <a:pt x="1142" y="467"/>
                    </a:cubicBezTo>
                    <a:cubicBezTo>
                      <a:pt x="1172" y="475"/>
                      <a:pt x="1211" y="483"/>
                      <a:pt x="1241" y="498"/>
                    </a:cubicBezTo>
                    <a:cubicBezTo>
                      <a:pt x="1272" y="506"/>
                      <a:pt x="1303" y="521"/>
                      <a:pt x="1326" y="521"/>
                    </a:cubicBezTo>
                    <a:cubicBezTo>
                      <a:pt x="1341" y="529"/>
                      <a:pt x="1356" y="536"/>
                      <a:pt x="1349" y="536"/>
                    </a:cubicBezTo>
                    <a:cubicBezTo>
                      <a:pt x="1494" y="536"/>
                      <a:pt x="1563" y="452"/>
                      <a:pt x="1563" y="299"/>
                    </a:cubicBezTo>
                    <a:cubicBezTo>
                      <a:pt x="1563" y="253"/>
                      <a:pt x="1555" y="215"/>
                      <a:pt x="1548" y="176"/>
                    </a:cubicBezTo>
                    <a:cubicBezTo>
                      <a:pt x="1540" y="146"/>
                      <a:pt x="1517" y="115"/>
                      <a:pt x="1486" y="84"/>
                    </a:cubicBezTo>
                    <a:cubicBezTo>
                      <a:pt x="1456" y="61"/>
                      <a:pt x="1410" y="38"/>
                      <a:pt x="1349" y="23"/>
                    </a:cubicBezTo>
                    <a:cubicBezTo>
                      <a:pt x="1287" y="8"/>
                      <a:pt x="1203"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3"/>
              <p:cNvSpPr/>
              <p:nvPr/>
            </p:nvSpPr>
            <p:spPr>
              <a:xfrm>
                <a:off x="3928150" y="4684325"/>
                <a:ext cx="41025" cy="59800"/>
              </a:xfrm>
              <a:custGeom>
                <a:avLst/>
                <a:gdLst/>
                <a:ahLst/>
                <a:cxnLst/>
                <a:rect l="l" t="t" r="r" b="b"/>
                <a:pathLst>
                  <a:path w="1641" h="2392" extrusionOk="0">
                    <a:moveTo>
                      <a:pt x="775" y="415"/>
                    </a:moveTo>
                    <a:cubicBezTo>
                      <a:pt x="836" y="415"/>
                      <a:pt x="889" y="430"/>
                      <a:pt x="943" y="461"/>
                    </a:cubicBezTo>
                    <a:cubicBezTo>
                      <a:pt x="1173" y="583"/>
                      <a:pt x="1288" y="859"/>
                      <a:pt x="1288" y="1303"/>
                    </a:cubicBezTo>
                    <a:cubicBezTo>
                      <a:pt x="1288" y="1510"/>
                      <a:pt x="1242" y="1679"/>
                      <a:pt x="1158" y="1824"/>
                    </a:cubicBezTo>
                    <a:cubicBezTo>
                      <a:pt x="1050" y="1886"/>
                      <a:pt x="958" y="1909"/>
                      <a:pt x="874" y="1909"/>
                    </a:cubicBezTo>
                    <a:cubicBezTo>
                      <a:pt x="790" y="1909"/>
                      <a:pt x="713" y="1886"/>
                      <a:pt x="644" y="1840"/>
                    </a:cubicBezTo>
                    <a:cubicBezTo>
                      <a:pt x="583" y="1786"/>
                      <a:pt x="529" y="1725"/>
                      <a:pt x="491" y="1648"/>
                    </a:cubicBezTo>
                    <a:cubicBezTo>
                      <a:pt x="445" y="1564"/>
                      <a:pt x="422" y="1480"/>
                      <a:pt x="399" y="1388"/>
                    </a:cubicBezTo>
                    <a:cubicBezTo>
                      <a:pt x="376" y="1288"/>
                      <a:pt x="369" y="1196"/>
                      <a:pt x="369" y="1104"/>
                    </a:cubicBezTo>
                    <a:cubicBezTo>
                      <a:pt x="369" y="982"/>
                      <a:pt x="384" y="882"/>
                      <a:pt x="407" y="798"/>
                    </a:cubicBezTo>
                    <a:cubicBezTo>
                      <a:pt x="430" y="706"/>
                      <a:pt x="460" y="637"/>
                      <a:pt x="506" y="583"/>
                    </a:cubicBezTo>
                    <a:cubicBezTo>
                      <a:pt x="545" y="530"/>
                      <a:pt x="591" y="484"/>
                      <a:pt x="637" y="453"/>
                    </a:cubicBezTo>
                    <a:cubicBezTo>
                      <a:pt x="683" y="430"/>
                      <a:pt x="729" y="415"/>
                      <a:pt x="775" y="415"/>
                    </a:cubicBezTo>
                    <a:close/>
                    <a:moveTo>
                      <a:pt x="729" y="1"/>
                    </a:moveTo>
                    <a:cubicBezTo>
                      <a:pt x="644" y="1"/>
                      <a:pt x="560" y="9"/>
                      <a:pt x="476" y="39"/>
                    </a:cubicBezTo>
                    <a:cubicBezTo>
                      <a:pt x="315" y="200"/>
                      <a:pt x="192" y="361"/>
                      <a:pt x="116" y="499"/>
                    </a:cubicBezTo>
                    <a:cubicBezTo>
                      <a:pt x="39" y="645"/>
                      <a:pt x="1" y="805"/>
                      <a:pt x="1" y="989"/>
                    </a:cubicBezTo>
                    <a:cubicBezTo>
                      <a:pt x="1" y="1211"/>
                      <a:pt x="31" y="1411"/>
                      <a:pt x="85" y="1571"/>
                    </a:cubicBezTo>
                    <a:cubicBezTo>
                      <a:pt x="146" y="1740"/>
                      <a:pt x="215" y="1870"/>
                      <a:pt x="292" y="1978"/>
                    </a:cubicBezTo>
                    <a:cubicBezTo>
                      <a:pt x="369" y="2092"/>
                      <a:pt x="445" y="2169"/>
                      <a:pt x="514" y="2230"/>
                    </a:cubicBezTo>
                    <a:cubicBezTo>
                      <a:pt x="591" y="2284"/>
                      <a:pt x="637" y="2315"/>
                      <a:pt x="667" y="2330"/>
                    </a:cubicBezTo>
                    <a:lnTo>
                      <a:pt x="889" y="2391"/>
                    </a:lnTo>
                    <a:cubicBezTo>
                      <a:pt x="1181" y="2307"/>
                      <a:pt x="1364" y="2238"/>
                      <a:pt x="1433" y="2177"/>
                    </a:cubicBezTo>
                    <a:cubicBezTo>
                      <a:pt x="1571" y="1909"/>
                      <a:pt x="1640" y="1625"/>
                      <a:pt x="1640" y="1334"/>
                    </a:cubicBezTo>
                    <a:cubicBezTo>
                      <a:pt x="1640" y="966"/>
                      <a:pt x="1556" y="622"/>
                      <a:pt x="1380" y="315"/>
                    </a:cubicBezTo>
                    <a:cubicBezTo>
                      <a:pt x="1181" y="101"/>
                      <a:pt x="966" y="1"/>
                      <a:pt x="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23"/>
              <p:cNvSpPr/>
              <p:nvPr/>
            </p:nvSpPr>
            <p:spPr>
              <a:xfrm>
                <a:off x="3975475" y="4673800"/>
                <a:ext cx="45975" cy="73775"/>
              </a:xfrm>
              <a:custGeom>
                <a:avLst/>
                <a:gdLst/>
                <a:ahLst/>
                <a:cxnLst/>
                <a:rect l="l" t="t" r="r" b="b"/>
                <a:pathLst>
                  <a:path w="1839" h="2951" extrusionOk="0">
                    <a:moveTo>
                      <a:pt x="1264" y="1"/>
                    </a:moveTo>
                    <a:cubicBezTo>
                      <a:pt x="1134" y="24"/>
                      <a:pt x="1027" y="39"/>
                      <a:pt x="950" y="39"/>
                    </a:cubicBezTo>
                    <a:cubicBezTo>
                      <a:pt x="873" y="47"/>
                      <a:pt x="820" y="54"/>
                      <a:pt x="789" y="62"/>
                    </a:cubicBezTo>
                    <a:cubicBezTo>
                      <a:pt x="697" y="139"/>
                      <a:pt x="621" y="200"/>
                      <a:pt x="567" y="246"/>
                    </a:cubicBezTo>
                    <a:cubicBezTo>
                      <a:pt x="521" y="284"/>
                      <a:pt x="483" y="322"/>
                      <a:pt x="452" y="361"/>
                    </a:cubicBezTo>
                    <a:cubicBezTo>
                      <a:pt x="429" y="391"/>
                      <a:pt x="414" y="430"/>
                      <a:pt x="406" y="476"/>
                    </a:cubicBezTo>
                    <a:cubicBezTo>
                      <a:pt x="398" y="514"/>
                      <a:pt x="391" y="575"/>
                      <a:pt x="383" y="644"/>
                    </a:cubicBezTo>
                    <a:cubicBezTo>
                      <a:pt x="391" y="820"/>
                      <a:pt x="391" y="912"/>
                      <a:pt x="398" y="912"/>
                    </a:cubicBezTo>
                    <a:cubicBezTo>
                      <a:pt x="398" y="989"/>
                      <a:pt x="421" y="1058"/>
                      <a:pt x="460" y="1119"/>
                    </a:cubicBezTo>
                    <a:cubicBezTo>
                      <a:pt x="498" y="1180"/>
                      <a:pt x="544" y="1242"/>
                      <a:pt x="605" y="1288"/>
                    </a:cubicBezTo>
                    <a:cubicBezTo>
                      <a:pt x="659" y="1341"/>
                      <a:pt x="728" y="1387"/>
                      <a:pt x="797" y="1426"/>
                    </a:cubicBezTo>
                    <a:cubicBezTo>
                      <a:pt x="866" y="1464"/>
                      <a:pt x="935" y="1487"/>
                      <a:pt x="1004" y="1502"/>
                    </a:cubicBezTo>
                    <a:cubicBezTo>
                      <a:pt x="1057" y="1518"/>
                      <a:pt x="1119" y="1540"/>
                      <a:pt x="1180" y="1579"/>
                    </a:cubicBezTo>
                    <a:cubicBezTo>
                      <a:pt x="1233" y="1617"/>
                      <a:pt x="1287" y="1663"/>
                      <a:pt x="1325" y="1709"/>
                    </a:cubicBezTo>
                    <a:cubicBezTo>
                      <a:pt x="1371" y="1763"/>
                      <a:pt x="1410" y="1816"/>
                      <a:pt x="1433" y="1878"/>
                    </a:cubicBezTo>
                    <a:cubicBezTo>
                      <a:pt x="1463" y="1939"/>
                      <a:pt x="1479" y="2000"/>
                      <a:pt x="1479" y="2061"/>
                    </a:cubicBezTo>
                    <a:lnTo>
                      <a:pt x="1364" y="2322"/>
                    </a:lnTo>
                    <a:cubicBezTo>
                      <a:pt x="1333" y="2376"/>
                      <a:pt x="1295" y="2414"/>
                      <a:pt x="1241" y="2460"/>
                    </a:cubicBezTo>
                    <a:cubicBezTo>
                      <a:pt x="1180" y="2498"/>
                      <a:pt x="1119" y="2521"/>
                      <a:pt x="1034" y="2521"/>
                    </a:cubicBezTo>
                    <a:cubicBezTo>
                      <a:pt x="827" y="2521"/>
                      <a:pt x="536" y="2429"/>
                      <a:pt x="176" y="2238"/>
                    </a:cubicBezTo>
                    <a:cubicBezTo>
                      <a:pt x="138" y="2238"/>
                      <a:pt x="100" y="2268"/>
                      <a:pt x="61" y="2322"/>
                    </a:cubicBezTo>
                    <a:cubicBezTo>
                      <a:pt x="23" y="2376"/>
                      <a:pt x="0" y="2429"/>
                      <a:pt x="0" y="2483"/>
                    </a:cubicBezTo>
                    <a:cubicBezTo>
                      <a:pt x="0" y="2521"/>
                      <a:pt x="15" y="2559"/>
                      <a:pt x="38" y="2598"/>
                    </a:cubicBezTo>
                    <a:cubicBezTo>
                      <a:pt x="69" y="2628"/>
                      <a:pt x="100" y="2659"/>
                      <a:pt x="146" y="2690"/>
                    </a:cubicBezTo>
                    <a:cubicBezTo>
                      <a:pt x="184" y="2720"/>
                      <a:pt x="230" y="2743"/>
                      <a:pt x="268" y="2759"/>
                    </a:cubicBezTo>
                    <a:cubicBezTo>
                      <a:pt x="314" y="2782"/>
                      <a:pt x="360" y="2789"/>
                      <a:pt x="398" y="2797"/>
                    </a:cubicBezTo>
                    <a:cubicBezTo>
                      <a:pt x="406" y="2797"/>
                      <a:pt x="429" y="2805"/>
                      <a:pt x="467" y="2820"/>
                    </a:cubicBezTo>
                    <a:cubicBezTo>
                      <a:pt x="506" y="2835"/>
                      <a:pt x="552" y="2851"/>
                      <a:pt x="605" y="2873"/>
                    </a:cubicBezTo>
                    <a:cubicBezTo>
                      <a:pt x="659" y="2889"/>
                      <a:pt x="713" y="2912"/>
                      <a:pt x="766" y="2927"/>
                    </a:cubicBezTo>
                    <a:cubicBezTo>
                      <a:pt x="820" y="2942"/>
                      <a:pt x="866" y="2950"/>
                      <a:pt x="904" y="2950"/>
                    </a:cubicBezTo>
                    <a:cubicBezTo>
                      <a:pt x="904" y="2950"/>
                      <a:pt x="935" y="2942"/>
                      <a:pt x="988" y="2935"/>
                    </a:cubicBezTo>
                    <a:cubicBezTo>
                      <a:pt x="1050" y="2927"/>
                      <a:pt x="1111" y="2912"/>
                      <a:pt x="1180" y="2896"/>
                    </a:cubicBezTo>
                    <a:cubicBezTo>
                      <a:pt x="1249" y="2881"/>
                      <a:pt x="1318" y="2858"/>
                      <a:pt x="1387" y="2835"/>
                    </a:cubicBezTo>
                    <a:cubicBezTo>
                      <a:pt x="1448" y="2812"/>
                      <a:pt x="1502" y="2774"/>
                      <a:pt x="1532" y="2743"/>
                    </a:cubicBezTo>
                    <a:lnTo>
                      <a:pt x="1724" y="2383"/>
                    </a:lnTo>
                    <a:cubicBezTo>
                      <a:pt x="1793" y="2261"/>
                      <a:pt x="1831" y="2130"/>
                      <a:pt x="1839" y="1992"/>
                    </a:cubicBezTo>
                    <a:cubicBezTo>
                      <a:pt x="1770" y="1518"/>
                      <a:pt x="1456" y="1203"/>
                      <a:pt x="896" y="1050"/>
                    </a:cubicBezTo>
                    <a:cubicBezTo>
                      <a:pt x="781" y="1012"/>
                      <a:pt x="720" y="897"/>
                      <a:pt x="720" y="713"/>
                    </a:cubicBezTo>
                    <a:cubicBezTo>
                      <a:pt x="720" y="698"/>
                      <a:pt x="720" y="690"/>
                      <a:pt x="728" y="675"/>
                    </a:cubicBezTo>
                    <a:cubicBezTo>
                      <a:pt x="728" y="659"/>
                      <a:pt x="728" y="652"/>
                      <a:pt x="728" y="636"/>
                    </a:cubicBezTo>
                    <a:cubicBezTo>
                      <a:pt x="728" y="621"/>
                      <a:pt x="736" y="598"/>
                      <a:pt x="751" y="575"/>
                    </a:cubicBezTo>
                    <a:cubicBezTo>
                      <a:pt x="758" y="552"/>
                      <a:pt x="781" y="529"/>
                      <a:pt x="804" y="506"/>
                    </a:cubicBezTo>
                    <a:cubicBezTo>
                      <a:pt x="835" y="483"/>
                      <a:pt x="881" y="468"/>
                      <a:pt x="942" y="453"/>
                    </a:cubicBezTo>
                    <a:cubicBezTo>
                      <a:pt x="996" y="437"/>
                      <a:pt x="1080" y="430"/>
                      <a:pt x="1180" y="430"/>
                    </a:cubicBezTo>
                    <a:cubicBezTo>
                      <a:pt x="1241" y="430"/>
                      <a:pt x="1325" y="453"/>
                      <a:pt x="1425" y="491"/>
                    </a:cubicBezTo>
                    <a:lnTo>
                      <a:pt x="1617" y="575"/>
                    </a:lnTo>
                    <a:lnTo>
                      <a:pt x="1632" y="575"/>
                    </a:lnTo>
                    <a:cubicBezTo>
                      <a:pt x="1632" y="583"/>
                      <a:pt x="1640" y="583"/>
                      <a:pt x="1640" y="583"/>
                    </a:cubicBezTo>
                    <a:cubicBezTo>
                      <a:pt x="1716" y="583"/>
                      <a:pt x="1754" y="506"/>
                      <a:pt x="1754" y="361"/>
                    </a:cubicBezTo>
                    <a:cubicBezTo>
                      <a:pt x="1754" y="276"/>
                      <a:pt x="1731" y="215"/>
                      <a:pt x="1701" y="169"/>
                    </a:cubicBezTo>
                    <a:cubicBezTo>
                      <a:pt x="1463" y="62"/>
                      <a:pt x="1318" y="1"/>
                      <a:pt x="1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3"/>
              <p:cNvSpPr/>
              <p:nvPr/>
            </p:nvSpPr>
            <p:spPr>
              <a:xfrm>
                <a:off x="4066050" y="4678025"/>
                <a:ext cx="48875" cy="69350"/>
              </a:xfrm>
              <a:custGeom>
                <a:avLst/>
                <a:gdLst/>
                <a:ahLst/>
                <a:cxnLst/>
                <a:rect l="l" t="t" r="r" b="b"/>
                <a:pathLst>
                  <a:path w="1955" h="2774" extrusionOk="0">
                    <a:moveTo>
                      <a:pt x="1533" y="0"/>
                    </a:moveTo>
                    <a:cubicBezTo>
                      <a:pt x="1487" y="0"/>
                      <a:pt x="1449" y="31"/>
                      <a:pt x="1403" y="84"/>
                    </a:cubicBezTo>
                    <a:cubicBezTo>
                      <a:pt x="1357" y="146"/>
                      <a:pt x="1303" y="245"/>
                      <a:pt x="1234" y="376"/>
                    </a:cubicBezTo>
                    <a:cubicBezTo>
                      <a:pt x="1234" y="376"/>
                      <a:pt x="1226" y="383"/>
                      <a:pt x="1211" y="406"/>
                    </a:cubicBezTo>
                    <a:cubicBezTo>
                      <a:pt x="1203" y="429"/>
                      <a:pt x="1188" y="460"/>
                      <a:pt x="1165" y="498"/>
                    </a:cubicBezTo>
                    <a:cubicBezTo>
                      <a:pt x="1142" y="536"/>
                      <a:pt x="1112" y="582"/>
                      <a:pt x="1081" y="628"/>
                    </a:cubicBezTo>
                    <a:cubicBezTo>
                      <a:pt x="1043" y="674"/>
                      <a:pt x="1004" y="728"/>
                      <a:pt x="958" y="774"/>
                    </a:cubicBezTo>
                    <a:cubicBezTo>
                      <a:pt x="958" y="766"/>
                      <a:pt x="935" y="743"/>
                      <a:pt x="897" y="713"/>
                    </a:cubicBezTo>
                    <a:cubicBezTo>
                      <a:pt x="859" y="674"/>
                      <a:pt x="820" y="636"/>
                      <a:pt x="767" y="590"/>
                    </a:cubicBezTo>
                    <a:cubicBezTo>
                      <a:pt x="721" y="544"/>
                      <a:pt x="675" y="490"/>
                      <a:pt x="629" y="445"/>
                    </a:cubicBezTo>
                    <a:cubicBezTo>
                      <a:pt x="583" y="391"/>
                      <a:pt x="560" y="353"/>
                      <a:pt x="545" y="330"/>
                    </a:cubicBezTo>
                    <a:lnTo>
                      <a:pt x="261" y="38"/>
                    </a:lnTo>
                    <a:cubicBezTo>
                      <a:pt x="231" y="23"/>
                      <a:pt x="208" y="8"/>
                      <a:pt x="177" y="8"/>
                    </a:cubicBezTo>
                    <a:cubicBezTo>
                      <a:pt x="62" y="8"/>
                      <a:pt x="1" y="92"/>
                      <a:pt x="1" y="253"/>
                    </a:cubicBezTo>
                    <a:cubicBezTo>
                      <a:pt x="1" y="307"/>
                      <a:pt x="16" y="353"/>
                      <a:pt x="47" y="399"/>
                    </a:cubicBezTo>
                    <a:cubicBezTo>
                      <a:pt x="77" y="437"/>
                      <a:pt x="131" y="490"/>
                      <a:pt x="200" y="552"/>
                    </a:cubicBezTo>
                    <a:cubicBezTo>
                      <a:pt x="299" y="636"/>
                      <a:pt x="368" y="713"/>
                      <a:pt x="422" y="766"/>
                    </a:cubicBezTo>
                    <a:cubicBezTo>
                      <a:pt x="476" y="828"/>
                      <a:pt x="522" y="874"/>
                      <a:pt x="560" y="919"/>
                    </a:cubicBezTo>
                    <a:cubicBezTo>
                      <a:pt x="591" y="965"/>
                      <a:pt x="621" y="996"/>
                      <a:pt x="652" y="1027"/>
                    </a:cubicBezTo>
                    <a:cubicBezTo>
                      <a:pt x="675" y="1057"/>
                      <a:pt x="705" y="1088"/>
                      <a:pt x="744" y="1126"/>
                    </a:cubicBezTo>
                    <a:cubicBezTo>
                      <a:pt x="667" y="1257"/>
                      <a:pt x="606" y="1371"/>
                      <a:pt x="552" y="1463"/>
                    </a:cubicBezTo>
                    <a:cubicBezTo>
                      <a:pt x="499" y="1555"/>
                      <a:pt x="453" y="1640"/>
                      <a:pt x="414" y="1701"/>
                    </a:cubicBezTo>
                    <a:cubicBezTo>
                      <a:pt x="376" y="1770"/>
                      <a:pt x="338" y="1839"/>
                      <a:pt x="307" y="1892"/>
                    </a:cubicBezTo>
                    <a:cubicBezTo>
                      <a:pt x="276" y="1954"/>
                      <a:pt x="238" y="2023"/>
                      <a:pt x="208" y="2092"/>
                    </a:cubicBezTo>
                    <a:cubicBezTo>
                      <a:pt x="192" y="2138"/>
                      <a:pt x="177" y="2184"/>
                      <a:pt x="154" y="2230"/>
                    </a:cubicBezTo>
                    <a:cubicBezTo>
                      <a:pt x="139" y="2275"/>
                      <a:pt x="116" y="2321"/>
                      <a:pt x="93" y="2367"/>
                    </a:cubicBezTo>
                    <a:cubicBezTo>
                      <a:pt x="70" y="2406"/>
                      <a:pt x="54" y="2452"/>
                      <a:pt x="39" y="2490"/>
                    </a:cubicBezTo>
                    <a:cubicBezTo>
                      <a:pt x="24" y="2528"/>
                      <a:pt x="16" y="2559"/>
                      <a:pt x="16" y="2582"/>
                    </a:cubicBezTo>
                    <a:cubicBezTo>
                      <a:pt x="16" y="2643"/>
                      <a:pt x="31" y="2689"/>
                      <a:pt x="70" y="2720"/>
                    </a:cubicBezTo>
                    <a:cubicBezTo>
                      <a:pt x="108" y="2758"/>
                      <a:pt x="154" y="2773"/>
                      <a:pt x="200" y="2773"/>
                    </a:cubicBezTo>
                    <a:cubicBezTo>
                      <a:pt x="246" y="2773"/>
                      <a:pt x="284" y="2758"/>
                      <a:pt x="307" y="2727"/>
                    </a:cubicBezTo>
                    <a:cubicBezTo>
                      <a:pt x="353" y="2643"/>
                      <a:pt x="384" y="2574"/>
                      <a:pt x="414" y="2521"/>
                    </a:cubicBezTo>
                    <a:cubicBezTo>
                      <a:pt x="445" y="2459"/>
                      <a:pt x="468" y="2398"/>
                      <a:pt x="499" y="2337"/>
                    </a:cubicBezTo>
                    <a:cubicBezTo>
                      <a:pt x="522" y="2275"/>
                      <a:pt x="552" y="2214"/>
                      <a:pt x="591" y="2145"/>
                    </a:cubicBezTo>
                    <a:cubicBezTo>
                      <a:pt x="621" y="2069"/>
                      <a:pt x="660" y="1984"/>
                      <a:pt x="713" y="1877"/>
                    </a:cubicBezTo>
                    <a:lnTo>
                      <a:pt x="981" y="1440"/>
                    </a:lnTo>
                    <a:cubicBezTo>
                      <a:pt x="1050" y="1555"/>
                      <a:pt x="1104" y="1647"/>
                      <a:pt x="1142" y="1701"/>
                    </a:cubicBezTo>
                    <a:cubicBezTo>
                      <a:pt x="1188" y="1762"/>
                      <a:pt x="1226" y="1816"/>
                      <a:pt x="1265" y="1862"/>
                    </a:cubicBezTo>
                    <a:cubicBezTo>
                      <a:pt x="1303" y="1908"/>
                      <a:pt x="1341" y="1961"/>
                      <a:pt x="1380" y="2015"/>
                    </a:cubicBezTo>
                    <a:cubicBezTo>
                      <a:pt x="1418" y="2069"/>
                      <a:pt x="1464" y="2145"/>
                      <a:pt x="1518" y="2252"/>
                    </a:cubicBezTo>
                    <a:cubicBezTo>
                      <a:pt x="1655" y="2421"/>
                      <a:pt x="1747" y="2505"/>
                      <a:pt x="1786" y="2505"/>
                    </a:cubicBezTo>
                    <a:cubicBezTo>
                      <a:pt x="1824" y="2505"/>
                      <a:pt x="1862" y="2475"/>
                      <a:pt x="1901" y="2421"/>
                    </a:cubicBezTo>
                    <a:cubicBezTo>
                      <a:pt x="1931" y="2360"/>
                      <a:pt x="1954" y="2298"/>
                      <a:pt x="1954" y="2230"/>
                    </a:cubicBezTo>
                    <a:cubicBezTo>
                      <a:pt x="1954" y="2199"/>
                      <a:pt x="1947" y="2168"/>
                      <a:pt x="1939" y="2145"/>
                    </a:cubicBezTo>
                    <a:lnTo>
                      <a:pt x="1931" y="2145"/>
                    </a:lnTo>
                    <a:lnTo>
                      <a:pt x="1571" y="1624"/>
                    </a:lnTo>
                    <a:cubicBezTo>
                      <a:pt x="1395" y="1394"/>
                      <a:pt x="1272" y="1218"/>
                      <a:pt x="1203" y="1088"/>
                    </a:cubicBezTo>
                    <a:lnTo>
                      <a:pt x="1349" y="881"/>
                    </a:lnTo>
                    <a:lnTo>
                      <a:pt x="1579" y="498"/>
                    </a:lnTo>
                    <a:cubicBezTo>
                      <a:pt x="1663" y="368"/>
                      <a:pt x="1701" y="268"/>
                      <a:pt x="1701" y="199"/>
                    </a:cubicBezTo>
                    <a:cubicBezTo>
                      <a:pt x="1701" y="61"/>
                      <a:pt x="1640" y="0"/>
                      <a:pt x="1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23"/>
              <p:cNvSpPr/>
              <p:nvPr/>
            </p:nvSpPr>
            <p:spPr>
              <a:xfrm>
                <a:off x="4174650" y="4687025"/>
                <a:ext cx="47900" cy="13425"/>
              </a:xfrm>
              <a:custGeom>
                <a:avLst/>
                <a:gdLst/>
                <a:ahLst/>
                <a:cxnLst/>
                <a:rect l="l" t="t" r="r" b="b"/>
                <a:pathLst>
                  <a:path w="1916" h="537" extrusionOk="0">
                    <a:moveTo>
                      <a:pt x="1326" y="0"/>
                    </a:moveTo>
                    <a:cubicBezTo>
                      <a:pt x="1088" y="16"/>
                      <a:pt x="897" y="23"/>
                      <a:pt x="751" y="23"/>
                    </a:cubicBezTo>
                    <a:lnTo>
                      <a:pt x="675" y="23"/>
                    </a:lnTo>
                    <a:cubicBezTo>
                      <a:pt x="652" y="16"/>
                      <a:pt x="629" y="16"/>
                      <a:pt x="613" y="16"/>
                    </a:cubicBezTo>
                    <a:cubicBezTo>
                      <a:pt x="468" y="23"/>
                      <a:pt x="345" y="31"/>
                      <a:pt x="261" y="46"/>
                    </a:cubicBezTo>
                    <a:cubicBezTo>
                      <a:pt x="184" y="62"/>
                      <a:pt x="123" y="77"/>
                      <a:pt x="77" y="100"/>
                    </a:cubicBezTo>
                    <a:cubicBezTo>
                      <a:pt x="39" y="123"/>
                      <a:pt x="16" y="153"/>
                      <a:pt x="8" y="192"/>
                    </a:cubicBezTo>
                    <a:cubicBezTo>
                      <a:pt x="0" y="230"/>
                      <a:pt x="0" y="268"/>
                      <a:pt x="0" y="314"/>
                    </a:cubicBezTo>
                    <a:cubicBezTo>
                      <a:pt x="0" y="452"/>
                      <a:pt x="62" y="521"/>
                      <a:pt x="192" y="537"/>
                    </a:cubicBezTo>
                    <a:cubicBezTo>
                      <a:pt x="322" y="529"/>
                      <a:pt x="437" y="521"/>
                      <a:pt x="529" y="506"/>
                    </a:cubicBezTo>
                    <a:cubicBezTo>
                      <a:pt x="629" y="498"/>
                      <a:pt x="713" y="491"/>
                      <a:pt x="782" y="491"/>
                    </a:cubicBezTo>
                    <a:cubicBezTo>
                      <a:pt x="805" y="460"/>
                      <a:pt x="858" y="445"/>
                      <a:pt x="943" y="445"/>
                    </a:cubicBezTo>
                    <a:cubicBezTo>
                      <a:pt x="1081" y="445"/>
                      <a:pt x="1173" y="445"/>
                      <a:pt x="1242" y="452"/>
                    </a:cubicBezTo>
                    <a:cubicBezTo>
                      <a:pt x="1290" y="458"/>
                      <a:pt x="1320" y="463"/>
                      <a:pt x="1333" y="463"/>
                    </a:cubicBezTo>
                    <a:cubicBezTo>
                      <a:pt x="1338" y="463"/>
                      <a:pt x="1341" y="462"/>
                      <a:pt x="1341" y="460"/>
                    </a:cubicBezTo>
                    <a:cubicBezTo>
                      <a:pt x="1364" y="460"/>
                      <a:pt x="1395" y="460"/>
                      <a:pt x="1433" y="468"/>
                    </a:cubicBezTo>
                    <a:lnTo>
                      <a:pt x="1548" y="483"/>
                    </a:lnTo>
                    <a:cubicBezTo>
                      <a:pt x="1586" y="483"/>
                      <a:pt x="1617" y="491"/>
                      <a:pt x="1655" y="498"/>
                    </a:cubicBezTo>
                    <a:lnTo>
                      <a:pt x="1732" y="498"/>
                    </a:lnTo>
                    <a:cubicBezTo>
                      <a:pt x="1778" y="498"/>
                      <a:pt x="1816" y="498"/>
                      <a:pt x="1854" y="483"/>
                    </a:cubicBezTo>
                    <a:cubicBezTo>
                      <a:pt x="1893" y="422"/>
                      <a:pt x="1916" y="360"/>
                      <a:pt x="1916" y="299"/>
                    </a:cubicBezTo>
                    <a:cubicBezTo>
                      <a:pt x="1916" y="207"/>
                      <a:pt x="1885" y="130"/>
                      <a:pt x="1816" y="62"/>
                    </a:cubicBezTo>
                    <a:cubicBezTo>
                      <a:pt x="1724" y="46"/>
                      <a:pt x="1632" y="31"/>
                      <a:pt x="1556" y="23"/>
                    </a:cubicBezTo>
                    <a:cubicBezTo>
                      <a:pt x="1471" y="16"/>
                      <a:pt x="1402" y="8"/>
                      <a:pt x="1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23"/>
              <p:cNvSpPr/>
              <p:nvPr/>
            </p:nvSpPr>
            <p:spPr>
              <a:xfrm>
                <a:off x="4274625" y="4673800"/>
                <a:ext cx="46000" cy="73775"/>
              </a:xfrm>
              <a:custGeom>
                <a:avLst/>
                <a:gdLst/>
                <a:ahLst/>
                <a:cxnLst/>
                <a:rect l="l" t="t" r="r" b="b"/>
                <a:pathLst>
                  <a:path w="1840" h="2951" extrusionOk="0">
                    <a:moveTo>
                      <a:pt x="1265" y="1"/>
                    </a:moveTo>
                    <a:cubicBezTo>
                      <a:pt x="1134" y="24"/>
                      <a:pt x="1027" y="39"/>
                      <a:pt x="950" y="39"/>
                    </a:cubicBezTo>
                    <a:cubicBezTo>
                      <a:pt x="874" y="47"/>
                      <a:pt x="820" y="54"/>
                      <a:pt x="797" y="62"/>
                    </a:cubicBezTo>
                    <a:cubicBezTo>
                      <a:pt x="698" y="139"/>
                      <a:pt x="621" y="200"/>
                      <a:pt x="575" y="246"/>
                    </a:cubicBezTo>
                    <a:cubicBezTo>
                      <a:pt x="521" y="284"/>
                      <a:pt x="483" y="322"/>
                      <a:pt x="460" y="361"/>
                    </a:cubicBezTo>
                    <a:cubicBezTo>
                      <a:pt x="429" y="391"/>
                      <a:pt x="414" y="430"/>
                      <a:pt x="406" y="476"/>
                    </a:cubicBezTo>
                    <a:cubicBezTo>
                      <a:pt x="406" y="514"/>
                      <a:pt x="399" y="575"/>
                      <a:pt x="391" y="644"/>
                    </a:cubicBezTo>
                    <a:cubicBezTo>
                      <a:pt x="391" y="820"/>
                      <a:pt x="399" y="912"/>
                      <a:pt x="399" y="912"/>
                    </a:cubicBezTo>
                    <a:cubicBezTo>
                      <a:pt x="399" y="989"/>
                      <a:pt x="422" y="1058"/>
                      <a:pt x="460" y="1119"/>
                    </a:cubicBezTo>
                    <a:cubicBezTo>
                      <a:pt x="498" y="1180"/>
                      <a:pt x="544" y="1242"/>
                      <a:pt x="606" y="1288"/>
                    </a:cubicBezTo>
                    <a:cubicBezTo>
                      <a:pt x="659" y="1341"/>
                      <a:pt x="728" y="1387"/>
                      <a:pt x="797" y="1426"/>
                    </a:cubicBezTo>
                    <a:cubicBezTo>
                      <a:pt x="866" y="1464"/>
                      <a:pt x="935" y="1487"/>
                      <a:pt x="1004" y="1502"/>
                    </a:cubicBezTo>
                    <a:cubicBezTo>
                      <a:pt x="1065" y="1518"/>
                      <a:pt x="1119" y="1540"/>
                      <a:pt x="1180" y="1579"/>
                    </a:cubicBezTo>
                    <a:cubicBezTo>
                      <a:pt x="1234" y="1617"/>
                      <a:pt x="1287" y="1663"/>
                      <a:pt x="1333" y="1709"/>
                    </a:cubicBezTo>
                    <a:cubicBezTo>
                      <a:pt x="1372" y="1763"/>
                      <a:pt x="1410" y="1816"/>
                      <a:pt x="1433" y="1878"/>
                    </a:cubicBezTo>
                    <a:cubicBezTo>
                      <a:pt x="1464" y="1939"/>
                      <a:pt x="1479" y="2000"/>
                      <a:pt x="1479" y="2061"/>
                    </a:cubicBezTo>
                    <a:lnTo>
                      <a:pt x="1364" y="2322"/>
                    </a:lnTo>
                    <a:cubicBezTo>
                      <a:pt x="1333" y="2376"/>
                      <a:pt x="1295" y="2414"/>
                      <a:pt x="1242" y="2460"/>
                    </a:cubicBezTo>
                    <a:cubicBezTo>
                      <a:pt x="1188" y="2498"/>
                      <a:pt x="1119" y="2521"/>
                      <a:pt x="1042" y="2521"/>
                    </a:cubicBezTo>
                    <a:cubicBezTo>
                      <a:pt x="828" y="2521"/>
                      <a:pt x="537" y="2429"/>
                      <a:pt x="177" y="2238"/>
                    </a:cubicBezTo>
                    <a:cubicBezTo>
                      <a:pt x="138" y="2238"/>
                      <a:pt x="100" y="2268"/>
                      <a:pt x="62" y="2322"/>
                    </a:cubicBezTo>
                    <a:cubicBezTo>
                      <a:pt x="23" y="2376"/>
                      <a:pt x="0" y="2429"/>
                      <a:pt x="0" y="2483"/>
                    </a:cubicBezTo>
                    <a:cubicBezTo>
                      <a:pt x="0" y="2521"/>
                      <a:pt x="16" y="2559"/>
                      <a:pt x="46" y="2598"/>
                    </a:cubicBezTo>
                    <a:cubicBezTo>
                      <a:pt x="69" y="2628"/>
                      <a:pt x="108" y="2659"/>
                      <a:pt x="146" y="2690"/>
                    </a:cubicBezTo>
                    <a:cubicBezTo>
                      <a:pt x="184" y="2720"/>
                      <a:pt x="230" y="2743"/>
                      <a:pt x="276" y="2759"/>
                    </a:cubicBezTo>
                    <a:cubicBezTo>
                      <a:pt x="315" y="2782"/>
                      <a:pt x="361" y="2789"/>
                      <a:pt x="399" y="2797"/>
                    </a:cubicBezTo>
                    <a:lnTo>
                      <a:pt x="406" y="2797"/>
                    </a:lnTo>
                    <a:cubicBezTo>
                      <a:pt x="406" y="2797"/>
                      <a:pt x="429" y="2805"/>
                      <a:pt x="468" y="2820"/>
                    </a:cubicBezTo>
                    <a:cubicBezTo>
                      <a:pt x="506" y="2835"/>
                      <a:pt x="552" y="2851"/>
                      <a:pt x="606" y="2873"/>
                    </a:cubicBezTo>
                    <a:cubicBezTo>
                      <a:pt x="659" y="2889"/>
                      <a:pt x="713" y="2912"/>
                      <a:pt x="767" y="2927"/>
                    </a:cubicBezTo>
                    <a:cubicBezTo>
                      <a:pt x="828" y="2942"/>
                      <a:pt x="874" y="2950"/>
                      <a:pt x="904" y="2950"/>
                    </a:cubicBezTo>
                    <a:cubicBezTo>
                      <a:pt x="912" y="2950"/>
                      <a:pt x="935" y="2942"/>
                      <a:pt x="996" y="2935"/>
                    </a:cubicBezTo>
                    <a:cubicBezTo>
                      <a:pt x="1050" y="2927"/>
                      <a:pt x="1111" y="2912"/>
                      <a:pt x="1180" y="2896"/>
                    </a:cubicBezTo>
                    <a:cubicBezTo>
                      <a:pt x="1249" y="2881"/>
                      <a:pt x="1318" y="2858"/>
                      <a:pt x="1387" y="2835"/>
                    </a:cubicBezTo>
                    <a:cubicBezTo>
                      <a:pt x="1456" y="2812"/>
                      <a:pt x="1502" y="2774"/>
                      <a:pt x="1533" y="2743"/>
                    </a:cubicBezTo>
                    <a:lnTo>
                      <a:pt x="1732" y="2383"/>
                    </a:lnTo>
                    <a:cubicBezTo>
                      <a:pt x="1793" y="2261"/>
                      <a:pt x="1831" y="2130"/>
                      <a:pt x="1839" y="1992"/>
                    </a:cubicBezTo>
                    <a:cubicBezTo>
                      <a:pt x="1770" y="1518"/>
                      <a:pt x="1456" y="1203"/>
                      <a:pt x="897" y="1050"/>
                    </a:cubicBezTo>
                    <a:cubicBezTo>
                      <a:pt x="782" y="1012"/>
                      <a:pt x="728" y="897"/>
                      <a:pt x="728" y="713"/>
                    </a:cubicBezTo>
                    <a:cubicBezTo>
                      <a:pt x="728" y="698"/>
                      <a:pt x="728" y="690"/>
                      <a:pt x="728" y="675"/>
                    </a:cubicBezTo>
                    <a:cubicBezTo>
                      <a:pt x="728" y="659"/>
                      <a:pt x="728" y="652"/>
                      <a:pt x="728" y="636"/>
                    </a:cubicBezTo>
                    <a:cubicBezTo>
                      <a:pt x="736" y="621"/>
                      <a:pt x="744" y="598"/>
                      <a:pt x="751" y="575"/>
                    </a:cubicBezTo>
                    <a:cubicBezTo>
                      <a:pt x="759" y="552"/>
                      <a:pt x="782" y="529"/>
                      <a:pt x="813" y="506"/>
                    </a:cubicBezTo>
                    <a:cubicBezTo>
                      <a:pt x="836" y="483"/>
                      <a:pt x="881" y="468"/>
                      <a:pt x="943" y="453"/>
                    </a:cubicBezTo>
                    <a:cubicBezTo>
                      <a:pt x="996" y="437"/>
                      <a:pt x="1081" y="430"/>
                      <a:pt x="1180" y="430"/>
                    </a:cubicBezTo>
                    <a:cubicBezTo>
                      <a:pt x="1249" y="430"/>
                      <a:pt x="1326" y="453"/>
                      <a:pt x="1425" y="491"/>
                    </a:cubicBezTo>
                    <a:lnTo>
                      <a:pt x="1617" y="575"/>
                    </a:lnTo>
                    <a:lnTo>
                      <a:pt x="1632" y="575"/>
                    </a:lnTo>
                    <a:cubicBezTo>
                      <a:pt x="1632" y="583"/>
                      <a:pt x="1640" y="583"/>
                      <a:pt x="1640" y="583"/>
                    </a:cubicBezTo>
                    <a:cubicBezTo>
                      <a:pt x="1717" y="583"/>
                      <a:pt x="1755" y="506"/>
                      <a:pt x="1755" y="361"/>
                    </a:cubicBezTo>
                    <a:cubicBezTo>
                      <a:pt x="1755" y="276"/>
                      <a:pt x="1739" y="215"/>
                      <a:pt x="1701" y="169"/>
                    </a:cubicBezTo>
                    <a:cubicBezTo>
                      <a:pt x="1464" y="62"/>
                      <a:pt x="1318" y="1"/>
                      <a:pt x="1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23"/>
              <p:cNvSpPr/>
              <p:nvPr/>
            </p:nvSpPr>
            <p:spPr>
              <a:xfrm>
                <a:off x="4339550" y="4655800"/>
                <a:ext cx="15725" cy="84100"/>
              </a:xfrm>
              <a:custGeom>
                <a:avLst/>
                <a:gdLst/>
                <a:ahLst/>
                <a:cxnLst/>
                <a:rect l="l" t="t" r="r" b="b"/>
                <a:pathLst>
                  <a:path w="629" h="3364" extrusionOk="0">
                    <a:moveTo>
                      <a:pt x="246" y="1"/>
                    </a:moveTo>
                    <a:cubicBezTo>
                      <a:pt x="223" y="54"/>
                      <a:pt x="200" y="100"/>
                      <a:pt x="169" y="154"/>
                    </a:cubicBezTo>
                    <a:cubicBezTo>
                      <a:pt x="146" y="207"/>
                      <a:pt x="131" y="261"/>
                      <a:pt x="131" y="299"/>
                    </a:cubicBezTo>
                    <a:cubicBezTo>
                      <a:pt x="131" y="361"/>
                      <a:pt x="146" y="414"/>
                      <a:pt x="177" y="475"/>
                    </a:cubicBezTo>
                    <a:cubicBezTo>
                      <a:pt x="215" y="529"/>
                      <a:pt x="253" y="583"/>
                      <a:pt x="307" y="629"/>
                    </a:cubicBezTo>
                    <a:cubicBezTo>
                      <a:pt x="338" y="629"/>
                      <a:pt x="376" y="629"/>
                      <a:pt x="414" y="621"/>
                    </a:cubicBezTo>
                    <a:cubicBezTo>
                      <a:pt x="453" y="613"/>
                      <a:pt x="483" y="598"/>
                      <a:pt x="521" y="575"/>
                    </a:cubicBezTo>
                    <a:cubicBezTo>
                      <a:pt x="552" y="552"/>
                      <a:pt x="575" y="514"/>
                      <a:pt x="598" y="468"/>
                    </a:cubicBezTo>
                    <a:cubicBezTo>
                      <a:pt x="613" y="414"/>
                      <a:pt x="629" y="353"/>
                      <a:pt x="629" y="276"/>
                    </a:cubicBezTo>
                    <a:cubicBezTo>
                      <a:pt x="629" y="138"/>
                      <a:pt x="583" y="54"/>
                      <a:pt x="491" y="23"/>
                    </a:cubicBezTo>
                    <a:lnTo>
                      <a:pt x="246" y="1"/>
                    </a:lnTo>
                    <a:close/>
                    <a:moveTo>
                      <a:pt x="292" y="1203"/>
                    </a:moveTo>
                    <a:cubicBezTo>
                      <a:pt x="223" y="1203"/>
                      <a:pt x="177" y="1234"/>
                      <a:pt x="138" y="1311"/>
                    </a:cubicBezTo>
                    <a:cubicBezTo>
                      <a:pt x="123" y="1418"/>
                      <a:pt x="108" y="1525"/>
                      <a:pt x="92" y="1632"/>
                    </a:cubicBezTo>
                    <a:cubicBezTo>
                      <a:pt x="77" y="1747"/>
                      <a:pt x="62" y="1862"/>
                      <a:pt x="46" y="1977"/>
                    </a:cubicBezTo>
                    <a:cubicBezTo>
                      <a:pt x="31" y="2100"/>
                      <a:pt x="24" y="2230"/>
                      <a:pt x="16" y="2360"/>
                    </a:cubicBezTo>
                    <a:cubicBezTo>
                      <a:pt x="8" y="2498"/>
                      <a:pt x="1" y="2651"/>
                      <a:pt x="1" y="2812"/>
                    </a:cubicBezTo>
                    <a:cubicBezTo>
                      <a:pt x="1" y="2981"/>
                      <a:pt x="16" y="3111"/>
                      <a:pt x="39" y="3210"/>
                    </a:cubicBezTo>
                    <a:cubicBezTo>
                      <a:pt x="69" y="3310"/>
                      <a:pt x="115" y="3364"/>
                      <a:pt x="184" y="3364"/>
                    </a:cubicBezTo>
                    <a:cubicBezTo>
                      <a:pt x="269" y="3364"/>
                      <a:pt x="322" y="3295"/>
                      <a:pt x="353" y="3157"/>
                    </a:cubicBezTo>
                    <a:cubicBezTo>
                      <a:pt x="353" y="3088"/>
                      <a:pt x="345" y="3027"/>
                      <a:pt x="345" y="2973"/>
                    </a:cubicBezTo>
                    <a:cubicBezTo>
                      <a:pt x="345" y="2912"/>
                      <a:pt x="345" y="2858"/>
                      <a:pt x="345" y="2804"/>
                    </a:cubicBezTo>
                    <a:cubicBezTo>
                      <a:pt x="345" y="2682"/>
                      <a:pt x="345" y="2590"/>
                      <a:pt x="361" y="2521"/>
                    </a:cubicBezTo>
                    <a:cubicBezTo>
                      <a:pt x="361" y="2513"/>
                      <a:pt x="361" y="2506"/>
                      <a:pt x="353" y="2490"/>
                    </a:cubicBezTo>
                    <a:cubicBezTo>
                      <a:pt x="353" y="2475"/>
                      <a:pt x="353" y="2460"/>
                      <a:pt x="353" y="2444"/>
                    </a:cubicBezTo>
                    <a:cubicBezTo>
                      <a:pt x="353" y="2375"/>
                      <a:pt x="361" y="2291"/>
                      <a:pt x="376" y="2192"/>
                    </a:cubicBezTo>
                    <a:cubicBezTo>
                      <a:pt x="391" y="2092"/>
                      <a:pt x="399" y="2031"/>
                      <a:pt x="399" y="2000"/>
                    </a:cubicBezTo>
                    <a:cubicBezTo>
                      <a:pt x="399" y="1962"/>
                      <a:pt x="391" y="1931"/>
                      <a:pt x="391" y="1908"/>
                    </a:cubicBezTo>
                    <a:cubicBezTo>
                      <a:pt x="407" y="1747"/>
                      <a:pt x="422" y="1625"/>
                      <a:pt x="430" y="1525"/>
                    </a:cubicBezTo>
                    <a:cubicBezTo>
                      <a:pt x="437" y="1433"/>
                      <a:pt x="445" y="1364"/>
                      <a:pt x="445" y="1318"/>
                    </a:cubicBezTo>
                    <a:lnTo>
                      <a:pt x="445" y="1295"/>
                    </a:lnTo>
                    <a:cubicBezTo>
                      <a:pt x="407" y="1234"/>
                      <a:pt x="361" y="1203"/>
                      <a:pt x="292"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23"/>
              <p:cNvSpPr/>
              <p:nvPr/>
            </p:nvSpPr>
            <p:spPr>
              <a:xfrm>
                <a:off x="4376125" y="4679350"/>
                <a:ext cx="42550" cy="64775"/>
              </a:xfrm>
              <a:custGeom>
                <a:avLst/>
                <a:gdLst/>
                <a:ahLst/>
                <a:cxnLst/>
                <a:rect l="l" t="t" r="r" b="b"/>
                <a:pathLst>
                  <a:path w="1702" h="2591" extrusionOk="0">
                    <a:moveTo>
                      <a:pt x="208" y="1"/>
                    </a:moveTo>
                    <a:cubicBezTo>
                      <a:pt x="162" y="1"/>
                      <a:pt x="116" y="24"/>
                      <a:pt x="77" y="70"/>
                    </a:cubicBezTo>
                    <a:cubicBezTo>
                      <a:pt x="39" y="116"/>
                      <a:pt x="24" y="162"/>
                      <a:pt x="24" y="215"/>
                    </a:cubicBezTo>
                    <a:lnTo>
                      <a:pt x="24" y="246"/>
                    </a:lnTo>
                    <a:cubicBezTo>
                      <a:pt x="77" y="384"/>
                      <a:pt x="108" y="506"/>
                      <a:pt x="123" y="606"/>
                    </a:cubicBezTo>
                    <a:cubicBezTo>
                      <a:pt x="108" y="683"/>
                      <a:pt x="93" y="752"/>
                      <a:pt x="85" y="813"/>
                    </a:cubicBezTo>
                    <a:cubicBezTo>
                      <a:pt x="77" y="874"/>
                      <a:pt x="70" y="928"/>
                      <a:pt x="70" y="981"/>
                    </a:cubicBezTo>
                    <a:lnTo>
                      <a:pt x="16" y="1709"/>
                    </a:lnTo>
                    <a:cubicBezTo>
                      <a:pt x="8" y="1763"/>
                      <a:pt x="8" y="1816"/>
                      <a:pt x="1" y="1870"/>
                    </a:cubicBezTo>
                    <a:cubicBezTo>
                      <a:pt x="1" y="1916"/>
                      <a:pt x="1" y="1970"/>
                      <a:pt x="1" y="2023"/>
                    </a:cubicBezTo>
                    <a:cubicBezTo>
                      <a:pt x="1" y="2077"/>
                      <a:pt x="1" y="2138"/>
                      <a:pt x="1" y="2207"/>
                    </a:cubicBezTo>
                    <a:cubicBezTo>
                      <a:pt x="8" y="2268"/>
                      <a:pt x="16" y="2337"/>
                      <a:pt x="24" y="2391"/>
                    </a:cubicBezTo>
                    <a:cubicBezTo>
                      <a:pt x="39" y="2452"/>
                      <a:pt x="54" y="2498"/>
                      <a:pt x="85" y="2537"/>
                    </a:cubicBezTo>
                    <a:cubicBezTo>
                      <a:pt x="108" y="2575"/>
                      <a:pt x="146" y="2590"/>
                      <a:pt x="200" y="2590"/>
                    </a:cubicBezTo>
                    <a:cubicBezTo>
                      <a:pt x="323" y="2590"/>
                      <a:pt x="384" y="2521"/>
                      <a:pt x="384" y="2376"/>
                    </a:cubicBezTo>
                    <a:cubicBezTo>
                      <a:pt x="376" y="2115"/>
                      <a:pt x="361" y="1893"/>
                      <a:pt x="353" y="1725"/>
                    </a:cubicBezTo>
                    <a:cubicBezTo>
                      <a:pt x="368" y="1617"/>
                      <a:pt x="376" y="1510"/>
                      <a:pt x="384" y="1418"/>
                    </a:cubicBezTo>
                    <a:cubicBezTo>
                      <a:pt x="391" y="1326"/>
                      <a:pt x="391" y="1234"/>
                      <a:pt x="399" y="1158"/>
                    </a:cubicBezTo>
                    <a:cubicBezTo>
                      <a:pt x="445" y="920"/>
                      <a:pt x="514" y="759"/>
                      <a:pt x="583" y="675"/>
                    </a:cubicBezTo>
                    <a:cubicBezTo>
                      <a:pt x="660" y="598"/>
                      <a:pt x="752" y="552"/>
                      <a:pt x="859" y="552"/>
                    </a:cubicBezTo>
                    <a:cubicBezTo>
                      <a:pt x="889" y="552"/>
                      <a:pt x="920" y="560"/>
                      <a:pt x="958" y="568"/>
                    </a:cubicBezTo>
                    <a:cubicBezTo>
                      <a:pt x="1004" y="575"/>
                      <a:pt x="1043" y="591"/>
                      <a:pt x="1081" y="621"/>
                    </a:cubicBezTo>
                    <a:cubicBezTo>
                      <a:pt x="1119" y="652"/>
                      <a:pt x="1158" y="698"/>
                      <a:pt x="1188" y="759"/>
                    </a:cubicBezTo>
                    <a:cubicBezTo>
                      <a:pt x="1219" y="828"/>
                      <a:pt x="1242" y="912"/>
                      <a:pt x="1257" y="1027"/>
                    </a:cubicBezTo>
                    <a:lnTo>
                      <a:pt x="1295" y="1364"/>
                    </a:lnTo>
                    <a:cubicBezTo>
                      <a:pt x="1303" y="1502"/>
                      <a:pt x="1311" y="1625"/>
                      <a:pt x="1318" y="1732"/>
                    </a:cubicBezTo>
                    <a:cubicBezTo>
                      <a:pt x="1318" y="1847"/>
                      <a:pt x="1326" y="1947"/>
                      <a:pt x="1326" y="2039"/>
                    </a:cubicBezTo>
                    <a:cubicBezTo>
                      <a:pt x="1326" y="2092"/>
                      <a:pt x="1326" y="2138"/>
                      <a:pt x="1318" y="2184"/>
                    </a:cubicBezTo>
                    <a:cubicBezTo>
                      <a:pt x="1318" y="2230"/>
                      <a:pt x="1318" y="2268"/>
                      <a:pt x="1318" y="2307"/>
                    </a:cubicBezTo>
                    <a:cubicBezTo>
                      <a:pt x="1334" y="2414"/>
                      <a:pt x="1395" y="2468"/>
                      <a:pt x="1502" y="2468"/>
                    </a:cubicBezTo>
                    <a:cubicBezTo>
                      <a:pt x="1556" y="2468"/>
                      <a:pt x="1602" y="2437"/>
                      <a:pt x="1625" y="2383"/>
                    </a:cubicBezTo>
                    <a:cubicBezTo>
                      <a:pt x="1656" y="2330"/>
                      <a:pt x="1671" y="2261"/>
                      <a:pt x="1686" y="2192"/>
                    </a:cubicBezTo>
                    <a:cubicBezTo>
                      <a:pt x="1694" y="2123"/>
                      <a:pt x="1701" y="2054"/>
                      <a:pt x="1694" y="1985"/>
                    </a:cubicBezTo>
                    <a:cubicBezTo>
                      <a:pt x="1694" y="1916"/>
                      <a:pt x="1694" y="1870"/>
                      <a:pt x="1694" y="1847"/>
                    </a:cubicBezTo>
                    <a:lnTo>
                      <a:pt x="1694" y="1793"/>
                    </a:lnTo>
                    <a:lnTo>
                      <a:pt x="1694" y="1786"/>
                    </a:lnTo>
                    <a:cubicBezTo>
                      <a:pt x="1686" y="1679"/>
                      <a:pt x="1679" y="1594"/>
                      <a:pt x="1663" y="1525"/>
                    </a:cubicBezTo>
                    <a:cubicBezTo>
                      <a:pt x="1656" y="1456"/>
                      <a:pt x="1648" y="1395"/>
                      <a:pt x="1640" y="1334"/>
                    </a:cubicBezTo>
                    <a:cubicBezTo>
                      <a:pt x="1633" y="1280"/>
                      <a:pt x="1625" y="1211"/>
                      <a:pt x="1617" y="1150"/>
                    </a:cubicBezTo>
                    <a:cubicBezTo>
                      <a:pt x="1610" y="1081"/>
                      <a:pt x="1602" y="989"/>
                      <a:pt x="1587" y="882"/>
                    </a:cubicBezTo>
                    <a:cubicBezTo>
                      <a:pt x="1548" y="606"/>
                      <a:pt x="1464" y="414"/>
                      <a:pt x="1318" y="307"/>
                    </a:cubicBezTo>
                    <a:cubicBezTo>
                      <a:pt x="1181" y="200"/>
                      <a:pt x="1020" y="146"/>
                      <a:pt x="828" y="146"/>
                    </a:cubicBezTo>
                    <a:cubicBezTo>
                      <a:pt x="736" y="146"/>
                      <a:pt x="667" y="162"/>
                      <a:pt x="598" y="192"/>
                    </a:cubicBezTo>
                    <a:cubicBezTo>
                      <a:pt x="529" y="223"/>
                      <a:pt x="483" y="254"/>
                      <a:pt x="453" y="284"/>
                    </a:cubicBezTo>
                    <a:cubicBezTo>
                      <a:pt x="407" y="185"/>
                      <a:pt x="368" y="108"/>
                      <a:pt x="330" y="62"/>
                    </a:cubicBezTo>
                    <a:cubicBezTo>
                      <a:pt x="300" y="16"/>
                      <a:pt x="26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23"/>
              <p:cNvSpPr/>
              <p:nvPr/>
            </p:nvSpPr>
            <p:spPr>
              <a:xfrm>
                <a:off x="4436450" y="4678025"/>
                <a:ext cx="48675" cy="69350"/>
              </a:xfrm>
              <a:custGeom>
                <a:avLst/>
                <a:gdLst/>
                <a:ahLst/>
                <a:cxnLst/>
                <a:rect l="l" t="t" r="r" b="b"/>
                <a:pathLst>
                  <a:path w="1947" h="2774" extrusionOk="0">
                    <a:moveTo>
                      <a:pt x="1525" y="0"/>
                    </a:moveTo>
                    <a:cubicBezTo>
                      <a:pt x="1487" y="0"/>
                      <a:pt x="1449" y="31"/>
                      <a:pt x="1403" y="84"/>
                    </a:cubicBezTo>
                    <a:cubicBezTo>
                      <a:pt x="1357" y="146"/>
                      <a:pt x="1303" y="245"/>
                      <a:pt x="1227" y="376"/>
                    </a:cubicBezTo>
                    <a:cubicBezTo>
                      <a:pt x="1227" y="376"/>
                      <a:pt x="1227" y="383"/>
                      <a:pt x="1211" y="406"/>
                    </a:cubicBezTo>
                    <a:cubicBezTo>
                      <a:pt x="1204" y="429"/>
                      <a:pt x="1188" y="460"/>
                      <a:pt x="1165" y="498"/>
                    </a:cubicBezTo>
                    <a:cubicBezTo>
                      <a:pt x="1142" y="536"/>
                      <a:pt x="1112" y="582"/>
                      <a:pt x="1081" y="628"/>
                    </a:cubicBezTo>
                    <a:cubicBezTo>
                      <a:pt x="1043" y="674"/>
                      <a:pt x="1005" y="728"/>
                      <a:pt x="959" y="774"/>
                    </a:cubicBezTo>
                    <a:cubicBezTo>
                      <a:pt x="951" y="766"/>
                      <a:pt x="936" y="743"/>
                      <a:pt x="897" y="713"/>
                    </a:cubicBezTo>
                    <a:cubicBezTo>
                      <a:pt x="859" y="674"/>
                      <a:pt x="813" y="636"/>
                      <a:pt x="767" y="590"/>
                    </a:cubicBezTo>
                    <a:cubicBezTo>
                      <a:pt x="721" y="544"/>
                      <a:pt x="675" y="490"/>
                      <a:pt x="629" y="445"/>
                    </a:cubicBezTo>
                    <a:cubicBezTo>
                      <a:pt x="583" y="391"/>
                      <a:pt x="553" y="353"/>
                      <a:pt x="545" y="330"/>
                    </a:cubicBezTo>
                    <a:lnTo>
                      <a:pt x="261" y="38"/>
                    </a:lnTo>
                    <a:cubicBezTo>
                      <a:pt x="231" y="23"/>
                      <a:pt x="208" y="8"/>
                      <a:pt x="169" y="8"/>
                    </a:cubicBezTo>
                    <a:cubicBezTo>
                      <a:pt x="62" y="8"/>
                      <a:pt x="1" y="92"/>
                      <a:pt x="1" y="253"/>
                    </a:cubicBezTo>
                    <a:cubicBezTo>
                      <a:pt x="1" y="307"/>
                      <a:pt x="16" y="353"/>
                      <a:pt x="47" y="399"/>
                    </a:cubicBezTo>
                    <a:cubicBezTo>
                      <a:pt x="78" y="437"/>
                      <a:pt x="131" y="490"/>
                      <a:pt x="200" y="552"/>
                    </a:cubicBezTo>
                    <a:cubicBezTo>
                      <a:pt x="292" y="636"/>
                      <a:pt x="369" y="713"/>
                      <a:pt x="422" y="766"/>
                    </a:cubicBezTo>
                    <a:cubicBezTo>
                      <a:pt x="476" y="828"/>
                      <a:pt x="522" y="874"/>
                      <a:pt x="560" y="919"/>
                    </a:cubicBezTo>
                    <a:cubicBezTo>
                      <a:pt x="591" y="965"/>
                      <a:pt x="621" y="996"/>
                      <a:pt x="644" y="1027"/>
                    </a:cubicBezTo>
                    <a:cubicBezTo>
                      <a:pt x="675" y="1057"/>
                      <a:pt x="706" y="1088"/>
                      <a:pt x="744" y="1126"/>
                    </a:cubicBezTo>
                    <a:cubicBezTo>
                      <a:pt x="667" y="1257"/>
                      <a:pt x="606" y="1371"/>
                      <a:pt x="553" y="1463"/>
                    </a:cubicBezTo>
                    <a:cubicBezTo>
                      <a:pt x="499" y="1555"/>
                      <a:pt x="453" y="1640"/>
                      <a:pt x="415" y="1701"/>
                    </a:cubicBezTo>
                    <a:cubicBezTo>
                      <a:pt x="376" y="1770"/>
                      <a:pt x="338" y="1839"/>
                      <a:pt x="307" y="1892"/>
                    </a:cubicBezTo>
                    <a:cubicBezTo>
                      <a:pt x="269" y="1954"/>
                      <a:pt x="238" y="2023"/>
                      <a:pt x="200" y="2092"/>
                    </a:cubicBezTo>
                    <a:cubicBezTo>
                      <a:pt x="192" y="2138"/>
                      <a:pt x="177" y="2184"/>
                      <a:pt x="154" y="2230"/>
                    </a:cubicBezTo>
                    <a:cubicBezTo>
                      <a:pt x="131" y="2275"/>
                      <a:pt x="116" y="2321"/>
                      <a:pt x="93" y="2367"/>
                    </a:cubicBezTo>
                    <a:cubicBezTo>
                      <a:pt x="70" y="2406"/>
                      <a:pt x="55" y="2452"/>
                      <a:pt x="32" y="2490"/>
                    </a:cubicBezTo>
                    <a:cubicBezTo>
                      <a:pt x="16" y="2528"/>
                      <a:pt x="9" y="2559"/>
                      <a:pt x="9" y="2582"/>
                    </a:cubicBezTo>
                    <a:cubicBezTo>
                      <a:pt x="9" y="2643"/>
                      <a:pt x="32" y="2689"/>
                      <a:pt x="70" y="2720"/>
                    </a:cubicBezTo>
                    <a:cubicBezTo>
                      <a:pt x="108" y="2758"/>
                      <a:pt x="147" y="2773"/>
                      <a:pt x="200" y="2773"/>
                    </a:cubicBezTo>
                    <a:cubicBezTo>
                      <a:pt x="246" y="2773"/>
                      <a:pt x="277" y="2758"/>
                      <a:pt x="307" y="2727"/>
                    </a:cubicBezTo>
                    <a:cubicBezTo>
                      <a:pt x="346" y="2643"/>
                      <a:pt x="384" y="2574"/>
                      <a:pt x="415" y="2521"/>
                    </a:cubicBezTo>
                    <a:cubicBezTo>
                      <a:pt x="438" y="2459"/>
                      <a:pt x="468" y="2398"/>
                      <a:pt x="491" y="2337"/>
                    </a:cubicBezTo>
                    <a:cubicBezTo>
                      <a:pt x="522" y="2275"/>
                      <a:pt x="553" y="2214"/>
                      <a:pt x="583" y="2145"/>
                    </a:cubicBezTo>
                    <a:cubicBezTo>
                      <a:pt x="621" y="2069"/>
                      <a:pt x="660" y="1984"/>
                      <a:pt x="713" y="1877"/>
                    </a:cubicBezTo>
                    <a:lnTo>
                      <a:pt x="982" y="1440"/>
                    </a:lnTo>
                    <a:cubicBezTo>
                      <a:pt x="1043" y="1555"/>
                      <a:pt x="1104" y="1647"/>
                      <a:pt x="1142" y="1701"/>
                    </a:cubicBezTo>
                    <a:cubicBezTo>
                      <a:pt x="1188" y="1762"/>
                      <a:pt x="1227" y="1816"/>
                      <a:pt x="1265" y="1862"/>
                    </a:cubicBezTo>
                    <a:cubicBezTo>
                      <a:pt x="1303" y="1908"/>
                      <a:pt x="1342" y="1961"/>
                      <a:pt x="1380" y="2015"/>
                    </a:cubicBezTo>
                    <a:cubicBezTo>
                      <a:pt x="1418" y="2069"/>
                      <a:pt x="1464" y="2145"/>
                      <a:pt x="1518" y="2252"/>
                    </a:cubicBezTo>
                    <a:cubicBezTo>
                      <a:pt x="1656" y="2421"/>
                      <a:pt x="1748" y="2505"/>
                      <a:pt x="1786" y="2505"/>
                    </a:cubicBezTo>
                    <a:cubicBezTo>
                      <a:pt x="1824" y="2505"/>
                      <a:pt x="1863" y="2475"/>
                      <a:pt x="1893" y="2421"/>
                    </a:cubicBezTo>
                    <a:cubicBezTo>
                      <a:pt x="1932" y="2360"/>
                      <a:pt x="1947" y="2298"/>
                      <a:pt x="1947" y="2230"/>
                    </a:cubicBezTo>
                    <a:cubicBezTo>
                      <a:pt x="1947" y="2199"/>
                      <a:pt x="1947" y="2168"/>
                      <a:pt x="1932" y="2145"/>
                    </a:cubicBezTo>
                    <a:lnTo>
                      <a:pt x="1571" y="1624"/>
                    </a:lnTo>
                    <a:cubicBezTo>
                      <a:pt x="1395" y="1394"/>
                      <a:pt x="1273" y="1218"/>
                      <a:pt x="1204" y="1088"/>
                    </a:cubicBezTo>
                    <a:lnTo>
                      <a:pt x="1349" y="881"/>
                    </a:lnTo>
                    <a:lnTo>
                      <a:pt x="1579" y="498"/>
                    </a:lnTo>
                    <a:cubicBezTo>
                      <a:pt x="1663" y="368"/>
                      <a:pt x="1702" y="268"/>
                      <a:pt x="1702" y="199"/>
                    </a:cubicBezTo>
                    <a:cubicBezTo>
                      <a:pt x="1702" y="61"/>
                      <a:pt x="1640"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3"/>
              <p:cNvSpPr/>
              <p:nvPr/>
            </p:nvSpPr>
            <p:spPr>
              <a:xfrm>
                <a:off x="3676675" y="4868000"/>
                <a:ext cx="46000" cy="73775"/>
              </a:xfrm>
              <a:custGeom>
                <a:avLst/>
                <a:gdLst/>
                <a:ahLst/>
                <a:cxnLst/>
                <a:rect l="l" t="t" r="r" b="b"/>
                <a:pathLst>
                  <a:path w="1840" h="2951" extrusionOk="0">
                    <a:moveTo>
                      <a:pt x="1265" y="1"/>
                    </a:moveTo>
                    <a:cubicBezTo>
                      <a:pt x="1135" y="24"/>
                      <a:pt x="1028" y="39"/>
                      <a:pt x="951" y="39"/>
                    </a:cubicBezTo>
                    <a:cubicBezTo>
                      <a:pt x="874" y="47"/>
                      <a:pt x="821" y="54"/>
                      <a:pt x="798" y="62"/>
                    </a:cubicBezTo>
                    <a:cubicBezTo>
                      <a:pt x="698" y="139"/>
                      <a:pt x="622" y="200"/>
                      <a:pt x="576" y="246"/>
                    </a:cubicBezTo>
                    <a:cubicBezTo>
                      <a:pt x="522" y="284"/>
                      <a:pt x="484" y="323"/>
                      <a:pt x="461" y="361"/>
                    </a:cubicBezTo>
                    <a:cubicBezTo>
                      <a:pt x="430" y="392"/>
                      <a:pt x="415" y="430"/>
                      <a:pt x="407" y="476"/>
                    </a:cubicBezTo>
                    <a:cubicBezTo>
                      <a:pt x="399" y="514"/>
                      <a:pt x="392" y="575"/>
                      <a:pt x="392" y="644"/>
                    </a:cubicBezTo>
                    <a:cubicBezTo>
                      <a:pt x="392" y="821"/>
                      <a:pt x="392" y="912"/>
                      <a:pt x="399" y="912"/>
                    </a:cubicBezTo>
                    <a:cubicBezTo>
                      <a:pt x="399" y="989"/>
                      <a:pt x="422" y="1058"/>
                      <a:pt x="461" y="1119"/>
                    </a:cubicBezTo>
                    <a:cubicBezTo>
                      <a:pt x="499" y="1181"/>
                      <a:pt x="545" y="1242"/>
                      <a:pt x="606" y="1288"/>
                    </a:cubicBezTo>
                    <a:cubicBezTo>
                      <a:pt x="660" y="1342"/>
                      <a:pt x="729" y="1387"/>
                      <a:pt x="798" y="1426"/>
                    </a:cubicBezTo>
                    <a:cubicBezTo>
                      <a:pt x="867" y="1464"/>
                      <a:pt x="936" y="1487"/>
                      <a:pt x="1005" y="1502"/>
                    </a:cubicBezTo>
                    <a:cubicBezTo>
                      <a:pt x="1066" y="1518"/>
                      <a:pt x="1119" y="1541"/>
                      <a:pt x="1181" y="1579"/>
                    </a:cubicBezTo>
                    <a:cubicBezTo>
                      <a:pt x="1234" y="1617"/>
                      <a:pt x="1288" y="1663"/>
                      <a:pt x="1334" y="1709"/>
                    </a:cubicBezTo>
                    <a:cubicBezTo>
                      <a:pt x="1372" y="1763"/>
                      <a:pt x="1411" y="1816"/>
                      <a:pt x="1434" y="1878"/>
                    </a:cubicBezTo>
                    <a:cubicBezTo>
                      <a:pt x="1464" y="1939"/>
                      <a:pt x="1480" y="2000"/>
                      <a:pt x="1480" y="2062"/>
                    </a:cubicBezTo>
                    <a:lnTo>
                      <a:pt x="1365" y="2322"/>
                    </a:lnTo>
                    <a:cubicBezTo>
                      <a:pt x="1334" y="2376"/>
                      <a:pt x="1296" y="2414"/>
                      <a:pt x="1242" y="2460"/>
                    </a:cubicBezTo>
                    <a:cubicBezTo>
                      <a:pt x="1188" y="2498"/>
                      <a:pt x="1119" y="2521"/>
                      <a:pt x="1043" y="2521"/>
                    </a:cubicBezTo>
                    <a:cubicBezTo>
                      <a:pt x="828" y="2521"/>
                      <a:pt x="537" y="2429"/>
                      <a:pt x="177" y="2238"/>
                    </a:cubicBezTo>
                    <a:cubicBezTo>
                      <a:pt x="139" y="2238"/>
                      <a:pt x="101" y="2268"/>
                      <a:pt x="62" y="2322"/>
                    </a:cubicBezTo>
                    <a:cubicBezTo>
                      <a:pt x="24" y="2376"/>
                      <a:pt x="1" y="2429"/>
                      <a:pt x="1" y="2483"/>
                    </a:cubicBezTo>
                    <a:cubicBezTo>
                      <a:pt x="1" y="2521"/>
                      <a:pt x="16" y="2560"/>
                      <a:pt x="47" y="2598"/>
                    </a:cubicBezTo>
                    <a:cubicBezTo>
                      <a:pt x="70" y="2629"/>
                      <a:pt x="108" y="2659"/>
                      <a:pt x="147" y="2690"/>
                    </a:cubicBezTo>
                    <a:cubicBezTo>
                      <a:pt x="185" y="2720"/>
                      <a:pt x="231" y="2743"/>
                      <a:pt x="277" y="2759"/>
                    </a:cubicBezTo>
                    <a:cubicBezTo>
                      <a:pt x="315" y="2782"/>
                      <a:pt x="361" y="2789"/>
                      <a:pt x="399" y="2797"/>
                    </a:cubicBezTo>
                    <a:lnTo>
                      <a:pt x="407" y="2797"/>
                    </a:lnTo>
                    <a:cubicBezTo>
                      <a:pt x="407" y="2797"/>
                      <a:pt x="430" y="2805"/>
                      <a:pt x="468" y="2820"/>
                    </a:cubicBezTo>
                    <a:cubicBezTo>
                      <a:pt x="507" y="2835"/>
                      <a:pt x="553" y="2851"/>
                      <a:pt x="606" y="2874"/>
                    </a:cubicBezTo>
                    <a:cubicBezTo>
                      <a:pt x="660" y="2889"/>
                      <a:pt x="713" y="2912"/>
                      <a:pt x="767" y="2927"/>
                    </a:cubicBezTo>
                    <a:cubicBezTo>
                      <a:pt x="821" y="2943"/>
                      <a:pt x="867" y="2950"/>
                      <a:pt x="905" y="2950"/>
                    </a:cubicBezTo>
                    <a:cubicBezTo>
                      <a:pt x="913" y="2950"/>
                      <a:pt x="936" y="2943"/>
                      <a:pt x="997" y="2935"/>
                    </a:cubicBezTo>
                    <a:cubicBezTo>
                      <a:pt x="1051" y="2927"/>
                      <a:pt x="1112" y="2912"/>
                      <a:pt x="1181" y="2897"/>
                    </a:cubicBezTo>
                    <a:cubicBezTo>
                      <a:pt x="1250" y="2881"/>
                      <a:pt x="1319" y="2858"/>
                      <a:pt x="1388" y="2835"/>
                    </a:cubicBezTo>
                    <a:cubicBezTo>
                      <a:pt x="1457" y="2812"/>
                      <a:pt x="1503" y="2774"/>
                      <a:pt x="1533" y="2743"/>
                    </a:cubicBezTo>
                    <a:lnTo>
                      <a:pt x="1725" y="2383"/>
                    </a:lnTo>
                    <a:cubicBezTo>
                      <a:pt x="1794" y="2261"/>
                      <a:pt x="1832" y="2131"/>
                      <a:pt x="1840" y="1993"/>
                    </a:cubicBezTo>
                    <a:cubicBezTo>
                      <a:pt x="1771" y="1518"/>
                      <a:pt x="1457" y="1204"/>
                      <a:pt x="897" y="1050"/>
                    </a:cubicBezTo>
                    <a:cubicBezTo>
                      <a:pt x="782" y="1012"/>
                      <a:pt x="721" y="897"/>
                      <a:pt x="721" y="713"/>
                    </a:cubicBezTo>
                    <a:cubicBezTo>
                      <a:pt x="721" y="698"/>
                      <a:pt x="721" y="690"/>
                      <a:pt x="729" y="675"/>
                    </a:cubicBezTo>
                    <a:cubicBezTo>
                      <a:pt x="729" y="660"/>
                      <a:pt x="729" y="652"/>
                      <a:pt x="729" y="637"/>
                    </a:cubicBezTo>
                    <a:cubicBezTo>
                      <a:pt x="736" y="621"/>
                      <a:pt x="744" y="598"/>
                      <a:pt x="752" y="575"/>
                    </a:cubicBezTo>
                    <a:cubicBezTo>
                      <a:pt x="759" y="552"/>
                      <a:pt x="782" y="529"/>
                      <a:pt x="813" y="506"/>
                    </a:cubicBezTo>
                    <a:cubicBezTo>
                      <a:pt x="836" y="483"/>
                      <a:pt x="882" y="468"/>
                      <a:pt x="943" y="453"/>
                    </a:cubicBezTo>
                    <a:cubicBezTo>
                      <a:pt x="997" y="438"/>
                      <a:pt x="1081" y="430"/>
                      <a:pt x="1181" y="430"/>
                    </a:cubicBezTo>
                    <a:cubicBezTo>
                      <a:pt x="1242" y="430"/>
                      <a:pt x="1326" y="453"/>
                      <a:pt x="1426" y="491"/>
                    </a:cubicBezTo>
                    <a:lnTo>
                      <a:pt x="1617" y="575"/>
                    </a:lnTo>
                    <a:lnTo>
                      <a:pt x="1633" y="575"/>
                    </a:lnTo>
                    <a:cubicBezTo>
                      <a:pt x="1633" y="583"/>
                      <a:pt x="1640" y="583"/>
                      <a:pt x="1640" y="583"/>
                    </a:cubicBezTo>
                    <a:cubicBezTo>
                      <a:pt x="1717" y="583"/>
                      <a:pt x="1755" y="506"/>
                      <a:pt x="1755" y="361"/>
                    </a:cubicBezTo>
                    <a:cubicBezTo>
                      <a:pt x="1755" y="277"/>
                      <a:pt x="1740" y="215"/>
                      <a:pt x="1702" y="169"/>
                    </a:cubicBezTo>
                    <a:cubicBezTo>
                      <a:pt x="1464" y="62"/>
                      <a:pt x="1319" y="1"/>
                      <a:pt x="1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3"/>
              <p:cNvSpPr/>
              <p:nvPr/>
            </p:nvSpPr>
            <p:spPr>
              <a:xfrm>
                <a:off x="3741625" y="4850000"/>
                <a:ext cx="15725" cy="84100"/>
              </a:xfrm>
              <a:custGeom>
                <a:avLst/>
                <a:gdLst/>
                <a:ahLst/>
                <a:cxnLst/>
                <a:rect l="l" t="t" r="r" b="b"/>
                <a:pathLst>
                  <a:path w="629" h="3364" extrusionOk="0">
                    <a:moveTo>
                      <a:pt x="245" y="1"/>
                    </a:moveTo>
                    <a:cubicBezTo>
                      <a:pt x="222" y="54"/>
                      <a:pt x="199" y="100"/>
                      <a:pt x="169" y="154"/>
                    </a:cubicBezTo>
                    <a:cubicBezTo>
                      <a:pt x="138" y="215"/>
                      <a:pt x="130" y="261"/>
                      <a:pt x="130" y="299"/>
                    </a:cubicBezTo>
                    <a:cubicBezTo>
                      <a:pt x="130" y="361"/>
                      <a:pt x="146" y="414"/>
                      <a:pt x="176" y="476"/>
                    </a:cubicBezTo>
                    <a:cubicBezTo>
                      <a:pt x="215" y="529"/>
                      <a:pt x="253" y="583"/>
                      <a:pt x="306" y="629"/>
                    </a:cubicBezTo>
                    <a:cubicBezTo>
                      <a:pt x="337" y="629"/>
                      <a:pt x="375" y="629"/>
                      <a:pt x="414" y="621"/>
                    </a:cubicBezTo>
                    <a:cubicBezTo>
                      <a:pt x="452" y="614"/>
                      <a:pt x="483" y="598"/>
                      <a:pt x="521" y="575"/>
                    </a:cubicBezTo>
                    <a:cubicBezTo>
                      <a:pt x="552" y="552"/>
                      <a:pt x="575" y="514"/>
                      <a:pt x="598" y="468"/>
                    </a:cubicBezTo>
                    <a:cubicBezTo>
                      <a:pt x="613" y="414"/>
                      <a:pt x="628" y="353"/>
                      <a:pt x="628" y="277"/>
                    </a:cubicBezTo>
                    <a:lnTo>
                      <a:pt x="621" y="269"/>
                    </a:lnTo>
                    <a:cubicBezTo>
                      <a:pt x="621" y="139"/>
                      <a:pt x="582" y="54"/>
                      <a:pt x="490" y="24"/>
                    </a:cubicBezTo>
                    <a:lnTo>
                      <a:pt x="245" y="1"/>
                    </a:lnTo>
                    <a:close/>
                    <a:moveTo>
                      <a:pt x="291" y="1203"/>
                    </a:moveTo>
                    <a:cubicBezTo>
                      <a:pt x="222" y="1203"/>
                      <a:pt x="176" y="1234"/>
                      <a:pt x="138" y="1311"/>
                    </a:cubicBezTo>
                    <a:cubicBezTo>
                      <a:pt x="123" y="1418"/>
                      <a:pt x="107" y="1525"/>
                      <a:pt x="92" y="1632"/>
                    </a:cubicBezTo>
                    <a:cubicBezTo>
                      <a:pt x="77" y="1747"/>
                      <a:pt x="61" y="1862"/>
                      <a:pt x="46" y="1977"/>
                    </a:cubicBezTo>
                    <a:cubicBezTo>
                      <a:pt x="31" y="2100"/>
                      <a:pt x="23" y="2230"/>
                      <a:pt x="15" y="2360"/>
                    </a:cubicBezTo>
                    <a:cubicBezTo>
                      <a:pt x="0" y="2498"/>
                      <a:pt x="0" y="2651"/>
                      <a:pt x="0" y="2812"/>
                    </a:cubicBezTo>
                    <a:cubicBezTo>
                      <a:pt x="0" y="2981"/>
                      <a:pt x="15" y="3111"/>
                      <a:pt x="38" y="3211"/>
                    </a:cubicBezTo>
                    <a:cubicBezTo>
                      <a:pt x="69" y="3310"/>
                      <a:pt x="115" y="3364"/>
                      <a:pt x="184" y="3364"/>
                    </a:cubicBezTo>
                    <a:cubicBezTo>
                      <a:pt x="268" y="3364"/>
                      <a:pt x="322" y="3295"/>
                      <a:pt x="352" y="3157"/>
                    </a:cubicBezTo>
                    <a:cubicBezTo>
                      <a:pt x="345" y="3088"/>
                      <a:pt x="345" y="3027"/>
                      <a:pt x="345" y="2973"/>
                    </a:cubicBezTo>
                    <a:cubicBezTo>
                      <a:pt x="345" y="2912"/>
                      <a:pt x="337" y="2858"/>
                      <a:pt x="337" y="2805"/>
                    </a:cubicBezTo>
                    <a:cubicBezTo>
                      <a:pt x="337" y="2682"/>
                      <a:pt x="345" y="2590"/>
                      <a:pt x="360" y="2521"/>
                    </a:cubicBezTo>
                    <a:cubicBezTo>
                      <a:pt x="360" y="2514"/>
                      <a:pt x="352" y="2506"/>
                      <a:pt x="352" y="2491"/>
                    </a:cubicBezTo>
                    <a:cubicBezTo>
                      <a:pt x="352" y="2475"/>
                      <a:pt x="352" y="2460"/>
                      <a:pt x="352" y="2445"/>
                    </a:cubicBezTo>
                    <a:cubicBezTo>
                      <a:pt x="352" y="2376"/>
                      <a:pt x="360" y="2291"/>
                      <a:pt x="375" y="2192"/>
                    </a:cubicBezTo>
                    <a:cubicBezTo>
                      <a:pt x="391" y="2092"/>
                      <a:pt x="398" y="2031"/>
                      <a:pt x="398" y="2000"/>
                    </a:cubicBezTo>
                    <a:cubicBezTo>
                      <a:pt x="398" y="1962"/>
                      <a:pt x="391" y="1931"/>
                      <a:pt x="391" y="1908"/>
                    </a:cubicBezTo>
                    <a:cubicBezTo>
                      <a:pt x="406" y="1747"/>
                      <a:pt x="421" y="1625"/>
                      <a:pt x="429" y="1525"/>
                    </a:cubicBezTo>
                    <a:cubicBezTo>
                      <a:pt x="437" y="1433"/>
                      <a:pt x="444" y="1364"/>
                      <a:pt x="444" y="1318"/>
                    </a:cubicBezTo>
                    <a:lnTo>
                      <a:pt x="444" y="1295"/>
                    </a:lnTo>
                    <a:cubicBezTo>
                      <a:pt x="406" y="1234"/>
                      <a:pt x="360" y="1203"/>
                      <a:pt x="29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3"/>
              <p:cNvSpPr/>
              <p:nvPr/>
            </p:nvSpPr>
            <p:spPr>
              <a:xfrm>
                <a:off x="3778000" y="4873575"/>
                <a:ext cx="42550" cy="64750"/>
              </a:xfrm>
              <a:custGeom>
                <a:avLst/>
                <a:gdLst/>
                <a:ahLst/>
                <a:cxnLst/>
                <a:rect l="l" t="t" r="r" b="b"/>
                <a:pathLst>
                  <a:path w="1702" h="2590" extrusionOk="0">
                    <a:moveTo>
                      <a:pt x="215" y="0"/>
                    </a:moveTo>
                    <a:cubicBezTo>
                      <a:pt x="169" y="0"/>
                      <a:pt x="123" y="23"/>
                      <a:pt x="85" y="69"/>
                    </a:cubicBezTo>
                    <a:cubicBezTo>
                      <a:pt x="47" y="115"/>
                      <a:pt x="31" y="161"/>
                      <a:pt x="31" y="215"/>
                    </a:cubicBezTo>
                    <a:lnTo>
                      <a:pt x="31" y="245"/>
                    </a:lnTo>
                    <a:cubicBezTo>
                      <a:pt x="85" y="383"/>
                      <a:pt x="116" y="506"/>
                      <a:pt x="123" y="605"/>
                    </a:cubicBezTo>
                    <a:cubicBezTo>
                      <a:pt x="108" y="682"/>
                      <a:pt x="100" y="751"/>
                      <a:pt x="93" y="812"/>
                    </a:cubicBezTo>
                    <a:cubicBezTo>
                      <a:pt x="85" y="873"/>
                      <a:pt x="77" y="927"/>
                      <a:pt x="70" y="981"/>
                    </a:cubicBezTo>
                    <a:lnTo>
                      <a:pt x="24" y="1708"/>
                    </a:lnTo>
                    <a:cubicBezTo>
                      <a:pt x="16" y="1762"/>
                      <a:pt x="16" y="1816"/>
                      <a:pt x="8" y="1869"/>
                    </a:cubicBezTo>
                    <a:cubicBezTo>
                      <a:pt x="8" y="1915"/>
                      <a:pt x="1" y="1969"/>
                      <a:pt x="1" y="2023"/>
                    </a:cubicBezTo>
                    <a:cubicBezTo>
                      <a:pt x="1" y="2076"/>
                      <a:pt x="8" y="2137"/>
                      <a:pt x="8" y="2206"/>
                    </a:cubicBezTo>
                    <a:cubicBezTo>
                      <a:pt x="16" y="2268"/>
                      <a:pt x="24" y="2337"/>
                      <a:pt x="31" y="2390"/>
                    </a:cubicBezTo>
                    <a:cubicBezTo>
                      <a:pt x="47" y="2452"/>
                      <a:pt x="62" y="2497"/>
                      <a:pt x="93" y="2536"/>
                    </a:cubicBezTo>
                    <a:cubicBezTo>
                      <a:pt x="116" y="2574"/>
                      <a:pt x="154" y="2589"/>
                      <a:pt x="207" y="2589"/>
                    </a:cubicBezTo>
                    <a:cubicBezTo>
                      <a:pt x="330" y="2589"/>
                      <a:pt x="391" y="2520"/>
                      <a:pt x="391" y="2375"/>
                    </a:cubicBezTo>
                    <a:cubicBezTo>
                      <a:pt x="376" y="2114"/>
                      <a:pt x="368" y="1892"/>
                      <a:pt x="361" y="1724"/>
                    </a:cubicBezTo>
                    <a:cubicBezTo>
                      <a:pt x="376" y="1616"/>
                      <a:pt x="384" y="1509"/>
                      <a:pt x="391" y="1417"/>
                    </a:cubicBezTo>
                    <a:cubicBezTo>
                      <a:pt x="399" y="1325"/>
                      <a:pt x="399" y="1233"/>
                      <a:pt x="407" y="1157"/>
                    </a:cubicBezTo>
                    <a:cubicBezTo>
                      <a:pt x="453" y="919"/>
                      <a:pt x="514" y="758"/>
                      <a:pt x="591" y="674"/>
                    </a:cubicBezTo>
                    <a:cubicBezTo>
                      <a:pt x="667" y="598"/>
                      <a:pt x="759" y="552"/>
                      <a:pt x="866" y="552"/>
                    </a:cubicBezTo>
                    <a:cubicBezTo>
                      <a:pt x="889" y="552"/>
                      <a:pt x="928" y="559"/>
                      <a:pt x="966" y="567"/>
                    </a:cubicBezTo>
                    <a:cubicBezTo>
                      <a:pt x="1004" y="575"/>
                      <a:pt x="1050" y="590"/>
                      <a:pt x="1088" y="621"/>
                    </a:cubicBezTo>
                    <a:cubicBezTo>
                      <a:pt x="1127" y="651"/>
                      <a:pt x="1165" y="697"/>
                      <a:pt x="1196" y="758"/>
                    </a:cubicBezTo>
                    <a:cubicBezTo>
                      <a:pt x="1226" y="827"/>
                      <a:pt x="1249" y="912"/>
                      <a:pt x="1265" y="1027"/>
                    </a:cubicBezTo>
                    <a:lnTo>
                      <a:pt x="1303" y="1364"/>
                    </a:lnTo>
                    <a:cubicBezTo>
                      <a:pt x="1311" y="1502"/>
                      <a:pt x="1318" y="1624"/>
                      <a:pt x="1326" y="1731"/>
                    </a:cubicBezTo>
                    <a:cubicBezTo>
                      <a:pt x="1326" y="1846"/>
                      <a:pt x="1334" y="1946"/>
                      <a:pt x="1334" y="2038"/>
                    </a:cubicBezTo>
                    <a:cubicBezTo>
                      <a:pt x="1334" y="2091"/>
                      <a:pt x="1334" y="2137"/>
                      <a:pt x="1326" y="2183"/>
                    </a:cubicBezTo>
                    <a:cubicBezTo>
                      <a:pt x="1326" y="2229"/>
                      <a:pt x="1326" y="2268"/>
                      <a:pt x="1318" y="2306"/>
                    </a:cubicBezTo>
                    <a:cubicBezTo>
                      <a:pt x="1341" y="2413"/>
                      <a:pt x="1403" y="2467"/>
                      <a:pt x="1510" y="2467"/>
                    </a:cubicBezTo>
                    <a:cubicBezTo>
                      <a:pt x="1563" y="2467"/>
                      <a:pt x="1609" y="2436"/>
                      <a:pt x="1632" y="2383"/>
                    </a:cubicBezTo>
                    <a:cubicBezTo>
                      <a:pt x="1663" y="2329"/>
                      <a:pt x="1678" y="2260"/>
                      <a:pt x="1686" y="2191"/>
                    </a:cubicBezTo>
                    <a:cubicBezTo>
                      <a:pt x="1701" y="2122"/>
                      <a:pt x="1701" y="2053"/>
                      <a:pt x="1701" y="1984"/>
                    </a:cubicBezTo>
                    <a:cubicBezTo>
                      <a:pt x="1701" y="1915"/>
                      <a:pt x="1701" y="1869"/>
                      <a:pt x="1701" y="1846"/>
                    </a:cubicBezTo>
                    <a:lnTo>
                      <a:pt x="1701" y="1793"/>
                    </a:lnTo>
                    <a:lnTo>
                      <a:pt x="1701" y="1785"/>
                    </a:lnTo>
                    <a:cubicBezTo>
                      <a:pt x="1694" y="1678"/>
                      <a:pt x="1678" y="1593"/>
                      <a:pt x="1671" y="1525"/>
                    </a:cubicBezTo>
                    <a:cubicBezTo>
                      <a:pt x="1663" y="1456"/>
                      <a:pt x="1655" y="1394"/>
                      <a:pt x="1648" y="1333"/>
                    </a:cubicBezTo>
                    <a:cubicBezTo>
                      <a:pt x="1632" y="1279"/>
                      <a:pt x="1625" y="1210"/>
                      <a:pt x="1617" y="1149"/>
                    </a:cubicBezTo>
                    <a:cubicBezTo>
                      <a:pt x="1609" y="1080"/>
                      <a:pt x="1602" y="988"/>
                      <a:pt x="1594" y="881"/>
                    </a:cubicBezTo>
                    <a:cubicBezTo>
                      <a:pt x="1556" y="605"/>
                      <a:pt x="1464" y="414"/>
                      <a:pt x="1326" y="306"/>
                    </a:cubicBezTo>
                    <a:cubicBezTo>
                      <a:pt x="1188" y="199"/>
                      <a:pt x="1020" y="146"/>
                      <a:pt x="828" y="146"/>
                    </a:cubicBezTo>
                    <a:cubicBezTo>
                      <a:pt x="744" y="146"/>
                      <a:pt x="667" y="161"/>
                      <a:pt x="606" y="192"/>
                    </a:cubicBezTo>
                    <a:cubicBezTo>
                      <a:pt x="537" y="222"/>
                      <a:pt x="491" y="253"/>
                      <a:pt x="460" y="283"/>
                    </a:cubicBezTo>
                    <a:cubicBezTo>
                      <a:pt x="414" y="184"/>
                      <a:pt x="368" y="107"/>
                      <a:pt x="338" y="61"/>
                    </a:cubicBezTo>
                    <a:cubicBezTo>
                      <a:pt x="307" y="15"/>
                      <a:pt x="269"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3"/>
              <p:cNvSpPr/>
              <p:nvPr/>
            </p:nvSpPr>
            <p:spPr>
              <a:xfrm>
                <a:off x="3847150" y="4822625"/>
                <a:ext cx="26825" cy="131025"/>
              </a:xfrm>
              <a:custGeom>
                <a:avLst/>
                <a:gdLst/>
                <a:ahLst/>
                <a:cxnLst/>
                <a:rect l="l" t="t" r="r" b="b"/>
                <a:pathLst>
                  <a:path w="1073" h="5241" extrusionOk="0">
                    <a:moveTo>
                      <a:pt x="858" y="0"/>
                    </a:moveTo>
                    <a:cubicBezTo>
                      <a:pt x="720" y="69"/>
                      <a:pt x="605" y="192"/>
                      <a:pt x="506" y="376"/>
                    </a:cubicBezTo>
                    <a:cubicBezTo>
                      <a:pt x="406" y="567"/>
                      <a:pt x="322" y="766"/>
                      <a:pt x="253" y="996"/>
                    </a:cubicBezTo>
                    <a:cubicBezTo>
                      <a:pt x="184" y="1226"/>
                      <a:pt x="130" y="1456"/>
                      <a:pt x="92" y="1686"/>
                    </a:cubicBezTo>
                    <a:cubicBezTo>
                      <a:pt x="46" y="1915"/>
                      <a:pt x="23" y="2115"/>
                      <a:pt x="0" y="2276"/>
                    </a:cubicBezTo>
                    <a:lnTo>
                      <a:pt x="54" y="3279"/>
                    </a:lnTo>
                    <a:cubicBezTo>
                      <a:pt x="54" y="3348"/>
                      <a:pt x="69" y="3432"/>
                      <a:pt x="85" y="3532"/>
                    </a:cubicBezTo>
                    <a:cubicBezTo>
                      <a:pt x="107" y="3624"/>
                      <a:pt x="130" y="3716"/>
                      <a:pt x="153" y="3808"/>
                    </a:cubicBezTo>
                    <a:cubicBezTo>
                      <a:pt x="184" y="3900"/>
                      <a:pt x="207" y="3976"/>
                      <a:pt x="238" y="4045"/>
                    </a:cubicBezTo>
                    <a:cubicBezTo>
                      <a:pt x="261" y="4114"/>
                      <a:pt x="284" y="4168"/>
                      <a:pt x="307" y="4191"/>
                    </a:cubicBezTo>
                    <a:cubicBezTo>
                      <a:pt x="314" y="4382"/>
                      <a:pt x="383" y="4589"/>
                      <a:pt x="514" y="4811"/>
                    </a:cubicBezTo>
                    <a:cubicBezTo>
                      <a:pt x="536" y="4850"/>
                      <a:pt x="559" y="4896"/>
                      <a:pt x="598" y="4942"/>
                    </a:cubicBezTo>
                    <a:cubicBezTo>
                      <a:pt x="628" y="4995"/>
                      <a:pt x="659" y="5041"/>
                      <a:pt x="690" y="5087"/>
                    </a:cubicBezTo>
                    <a:cubicBezTo>
                      <a:pt x="728" y="5133"/>
                      <a:pt x="759" y="5164"/>
                      <a:pt x="789" y="5194"/>
                    </a:cubicBezTo>
                    <a:cubicBezTo>
                      <a:pt x="828" y="5225"/>
                      <a:pt x="851" y="5240"/>
                      <a:pt x="881" y="5240"/>
                    </a:cubicBezTo>
                    <a:cubicBezTo>
                      <a:pt x="927" y="5240"/>
                      <a:pt x="966" y="5225"/>
                      <a:pt x="1011" y="5179"/>
                    </a:cubicBezTo>
                    <a:cubicBezTo>
                      <a:pt x="1050" y="5141"/>
                      <a:pt x="1073" y="5087"/>
                      <a:pt x="1073" y="5033"/>
                    </a:cubicBezTo>
                    <a:cubicBezTo>
                      <a:pt x="1073" y="5018"/>
                      <a:pt x="1065" y="4995"/>
                      <a:pt x="1057" y="4972"/>
                    </a:cubicBezTo>
                    <a:lnTo>
                      <a:pt x="1057" y="4964"/>
                    </a:lnTo>
                    <a:cubicBezTo>
                      <a:pt x="1050" y="4903"/>
                      <a:pt x="996" y="4804"/>
                      <a:pt x="912" y="4650"/>
                    </a:cubicBezTo>
                    <a:cubicBezTo>
                      <a:pt x="851" y="4543"/>
                      <a:pt x="797" y="4467"/>
                      <a:pt x="766" y="4398"/>
                    </a:cubicBezTo>
                    <a:cubicBezTo>
                      <a:pt x="736" y="4336"/>
                      <a:pt x="705" y="4283"/>
                      <a:pt x="682" y="4229"/>
                    </a:cubicBezTo>
                    <a:cubicBezTo>
                      <a:pt x="667" y="4183"/>
                      <a:pt x="644" y="4137"/>
                      <a:pt x="628" y="4083"/>
                    </a:cubicBezTo>
                    <a:cubicBezTo>
                      <a:pt x="613" y="4038"/>
                      <a:pt x="590" y="3984"/>
                      <a:pt x="567" y="3915"/>
                    </a:cubicBezTo>
                    <a:cubicBezTo>
                      <a:pt x="521" y="3777"/>
                      <a:pt x="483" y="3639"/>
                      <a:pt x="460" y="3486"/>
                    </a:cubicBezTo>
                    <a:cubicBezTo>
                      <a:pt x="437" y="3333"/>
                      <a:pt x="422" y="3187"/>
                      <a:pt x="406" y="3057"/>
                    </a:cubicBezTo>
                    <a:cubicBezTo>
                      <a:pt x="399" y="2927"/>
                      <a:pt x="391" y="2812"/>
                      <a:pt x="391" y="2712"/>
                    </a:cubicBezTo>
                    <a:cubicBezTo>
                      <a:pt x="383" y="2620"/>
                      <a:pt x="383" y="2574"/>
                      <a:pt x="383" y="2559"/>
                    </a:cubicBezTo>
                    <a:cubicBezTo>
                      <a:pt x="383" y="2329"/>
                      <a:pt x="414" y="2076"/>
                      <a:pt x="460" y="1808"/>
                    </a:cubicBezTo>
                    <a:cubicBezTo>
                      <a:pt x="506" y="1532"/>
                      <a:pt x="598" y="1211"/>
                      <a:pt x="736" y="843"/>
                    </a:cubicBezTo>
                    <a:cubicBezTo>
                      <a:pt x="766" y="782"/>
                      <a:pt x="797" y="720"/>
                      <a:pt x="835" y="667"/>
                    </a:cubicBezTo>
                    <a:cubicBezTo>
                      <a:pt x="874" y="605"/>
                      <a:pt x="912" y="552"/>
                      <a:pt x="943" y="498"/>
                    </a:cubicBezTo>
                    <a:cubicBezTo>
                      <a:pt x="973" y="445"/>
                      <a:pt x="1004" y="391"/>
                      <a:pt x="1019" y="345"/>
                    </a:cubicBezTo>
                    <a:cubicBezTo>
                      <a:pt x="1042" y="291"/>
                      <a:pt x="1057" y="253"/>
                      <a:pt x="1057" y="215"/>
                    </a:cubicBezTo>
                    <a:cubicBezTo>
                      <a:pt x="1057" y="153"/>
                      <a:pt x="1034" y="100"/>
                      <a:pt x="1004" y="61"/>
                    </a:cubicBezTo>
                    <a:cubicBezTo>
                      <a:pt x="973" y="23"/>
                      <a:pt x="935" y="0"/>
                      <a:pt x="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3"/>
              <p:cNvSpPr/>
              <p:nvPr/>
            </p:nvSpPr>
            <p:spPr>
              <a:xfrm>
                <a:off x="3907275" y="4881225"/>
                <a:ext cx="47900" cy="13425"/>
              </a:xfrm>
              <a:custGeom>
                <a:avLst/>
                <a:gdLst/>
                <a:ahLst/>
                <a:cxnLst/>
                <a:rect l="l" t="t" r="r" b="b"/>
                <a:pathLst>
                  <a:path w="1916" h="537" extrusionOk="0">
                    <a:moveTo>
                      <a:pt x="1326" y="0"/>
                    </a:moveTo>
                    <a:cubicBezTo>
                      <a:pt x="1089" y="16"/>
                      <a:pt x="897" y="23"/>
                      <a:pt x="752" y="23"/>
                    </a:cubicBezTo>
                    <a:cubicBezTo>
                      <a:pt x="721" y="23"/>
                      <a:pt x="698" y="23"/>
                      <a:pt x="675" y="16"/>
                    </a:cubicBezTo>
                    <a:lnTo>
                      <a:pt x="614" y="16"/>
                    </a:lnTo>
                    <a:cubicBezTo>
                      <a:pt x="460" y="16"/>
                      <a:pt x="346" y="31"/>
                      <a:pt x="261" y="46"/>
                    </a:cubicBezTo>
                    <a:cubicBezTo>
                      <a:pt x="177" y="54"/>
                      <a:pt x="116" y="77"/>
                      <a:pt x="77" y="100"/>
                    </a:cubicBezTo>
                    <a:cubicBezTo>
                      <a:pt x="39" y="123"/>
                      <a:pt x="16" y="154"/>
                      <a:pt x="8" y="192"/>
                    </a:cubicBezTo>
                    <a:cubicBezTo>
                      <a:pt x="1" y="230"/>
                      <a:pt x="1" y="269"/>
                      <a:pt x="1" y="315"/>
                    </a:cubicBezTo>
                    <a:cubicBezTo>
                      <a:pt x="1" y="445"/>
                      <a:pt x="62" y="521"/>
                      <a:pt x="192" y="537"/>
                    </a:cubicBezTo>
                    <a:cubicBezTo>
                      <a:pt x="323" y="529"/>
                      <a:pt x="430" y="514"/>
                      <a:pt x="529" y="506"/>
                    </a:cubicBezTo>
                    <a:cubicBezTo>
                      <a:pt x="629" y="498"/>
                      <a:pt x="713" y="491"/>
                      <a:pt x="782" y="483"/>
                    </a:cubicBezTo>
                    <a:cubicBezTo>
                      <a:pt x="798" y="460"/>
                      <a:pt x="859" y="445"/>
                      <a:pt x="943" y="445"/>
                    </a:cubicBezTo>
                    <a:cubicBezTo>
                      <a:pt x="1073" y="445"/>
                      <a:pt x="1173" y="445"/>
                      <a:pt x="1242" y="452"/>
                    </a:cubicBezTo>
                    <a:cubicBezTo>
                      <a:pt x="1303" y="460"/>
                      <a:pt x="1341" y="460"/>
                      <a:pt x="1341" y="460"/>
                    </a:cubicBezTo>
                    <a:cubicBezTo>
                      <a:pt x="1364" y="460"/>
                      <a:pt x="1395" y="460"/>
                      <a:pt x="1433" y="468"/>
                    </a:cubicBezTo>
                    <a:lnTo>
                      <a:pt x="1548" y="483"/>
                    </a:lnTo>
                    <a:cubicBezTo>
                      <a:pt x="1579" y="483"/>
                      <a:pt x="1617" y="491"/>
                      <a:pt x="1648" y="491"/>
                    </a:cubicBezTo>
                    <a:cubicBezTo>
                      <a:pt x="1686" y="498"/>
                      <a:pt x="1709" y="498"/>
                      <a:pt x="1732" y="498"/>
                    </a:cubicBezTo>
                    <a:cubicBezTo>
                      <a:pt x="1778" y="498"/>
                      <a:pt x="1816" y="491"/>
                      <a:pt x="1855" y="483"/>
                    </a:cubicBezTo>
                    <a:cubicBezTo>
                      <a:pt x="1893" y="422"/>
                      <a:pt x="1916" y="361"/>
                      <a:pt x="1916" y="299"/>
                    </a:cubicBezTo>
                    <a:cubicBezTo>
                      <a:pt x="1916" y="207"/>
                      <a:pt x="1878" y="131"/>
                      <a:pt x="1816" y="62"/>
                    </a:cubicBezTo>
                    <a:cubicBezTo>
                      <a:pt x="1724" y="46"/>
                      <a:pt x="1633" y="31"/>
                      <a:pt x="1556" y="23"/>
                    </a:cubicBezTo>
                    <a:cubicBezTo>
                      <a:pt x="1472" y="16"/>
                      <a:pt x="1395" y="8"/>
                      <a:pt x="1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23"/>
              <p:cNvSpPr/>
              <p:nvPr/>
            </p:nvSpPr>
            <p:spPr>
              <a:xfrm>
                <a:off x="3979875" y="4867425"/>
                <a:ext cx="52300" cy="66875"/>
              </a:xfrm>
              <a:custGeom>
                <a:avLst/>
                <a:gdLst/>
                <a:ahLst/>
                <a:cxnLst/>
                <a:rect l="l" t="t" r="r" b="b"/>
                <a:pathLst>
                  <a:path w="2092" h="2675" extrusionOk="0">
                    <a:moveTo>
                      <a:pt x="1157" y="560"/>
                    </a:moveTo>
                    <a:cubicBezTo>
                      <a:pt x="1188" y="713"/>
                      <a:pt x="1211" y="844"/>
                      <a:pt x="1226" y="943"/>
                    </a:cubicBezTo>
                    <a:cubicBezTo>
                      <a:pt x="1241" y="1043"/>
                      <a:pt x="1257" y="1112"/>
                      <a:pt x="1264" y="1150"/>
                    </a:cubicBezTo>
                    <a:cubicBezTo>
                      <a:pt x="1264" y="1273"/>
                      <a:pt x="1218" y="1464"/>
                      <a:pt x="1126" y="1740"/>
                    </a:cubicBezTo>
                    <a:cubicBezTo>
                      <a:pt x="1088" y="1832"/>
                      <a:pt x="1057" y="1916"/>
                      <a:pt x="1034" y="1977"/>
                    </a:cubicBezTo>
                    <a:cubicBezTo>
                      <a:pt x="1012" y="2039"/>
                      <a:pt x="981" y="2085"/>
                      <a:pt x="950" y="2131"/>
                    </a:cubicBezTo>
                    <a:cubicBezTo>
                      <a:pt x="927" y="2169"/>
                      <a:pt x="889" y="2200"/>
                      <a:pt x="851" y="2215"/>
                    </a:cubicBezTo>
                    <a:cubicBezTo>
                      <a:pt x="820" y="2230"/>
                      <a:pt x="774" y="2253"/>
                      <a:pt x="720" y="2261"/>
                    </a:cubicBezTo>
                    <a:cubicBezTo>
                      <a:pt x="659" y="2230"/>
                      <a:pt x="605" y="2192"/>
                      <a:pt x="567" y="2161"/>
                    </a:cubicBezTo>
                    <a:cubicBezTo>
                      <a:pt x="529" y="2123"/>
                      <a:pt x="498" y="2092"/>
                      <a:pt x="468" y="2054"/>
                    </a:cubicBezTo>
                    <a:cubicBezTo>
                      <a:pt x="445" y="2023"/>
                      <a:pt x="422" y="1985"/>
                      <a:pt x="406" y="1939"/>
                    </a:cubicBezTo>
                    <a:cubicBezTo>
                      <a:pt x="383" y="1893"/>
                      <a:pt x="368" y="1839"/>
                      <a:pt x="345" y="1778"/>
                    </a:cubicBezTo>
                    <a:cubicBezTo>
                      <a:pt x="345" y="1548"/>
                      <a:pt x="391" y="1334"/>
                      <a:pt x="475" y="1127"/>
                    </a:cubicBezTo>
                    <a:cubicBezTo>
                      <a:pt x="544" y="966"/>
                      <a:pt x="605" y="851"/>
                      <a:pt x="674" y="775"/>
                    </a:cubicBezTo>
                    <a:cubicBezTo>
                      <a:pt x="736" y="698"/>
                      <a:pt x="805" y="644"/>
                      <a:pt x="858" y="621"/>
                    </a:cubicBezTo>
                    <a:cubicBezTo>
                      <a:pt x="903" y="596"/>
                      <a:pt x="947" y="581"/>
                      <a:pt x="992" y="581"/>
                    </a:cubicBezTo>
                    <a:cubicBezTo>
                      <a:pt x="1001" y="581"/>
                      <a:pt x="1010" y="582"/>
                      <a:pt x="1019" y="583"/>
                    </a:cubicBezTo>
                    <a:cubicBezTo>
                      <a:pt x="1065" y="583"/>
                      <a:pt x="1111" y="575"/>
                      <a:pt x="1157" y="560"/>
                    </a:cubicBezTo>
                    <a:close/>
                    <a:moveTo>
                      <a:pt x="1295" y="1"/>
                    </a:moveTo>
                    <a:cubicBezTo>
                      <a:pt x="1218" y="1"/>
                      <a:pt x="1142" y="47"/>
                      <a:pt x="1073" y="162"/>
                    </a:cubicBezTo>
                    <a:cubicBezTo>
                      <a:pt x="1034" y="162"/>
                      <a:pt x="981" y="177"/>
                      <a:pt x="889" y="208"/>
                    </a:cubicBezTo>
                    <a:cubicBezTo>
                      <a:pt x="797" y="238"/>
                      <a:pt x="674" y="292"/>
                      <a:pt x="521" y="361"/>
                    </a:cubicBezTo>
                    <a:cubicBezTo>
                      <a:pt x="437" y="461"/>
                      <a:pt x="360" y="568"/>
                      <a:pt x="299" y="690"/>
                    </a:cubicBezTo>
                    <a:cubicBezTo>
                      <a:pt x="230" y="805"/>
                      <a:pt x="176" y="928"/>
                      <a:pt x="138" y="1043"/>
                    </a:cubicBezTo>
                    <a:cubicBezTo>
                      <a:pt x="92" y="1165"/>
                      <a:pt x="62" y="1288"/>
                      <a:pt x="39" y="1410"/>
                    </a:cubicBezTo>
                    <a:cubicBezTo>
                      <a:pt x="16" y="1525"/>
                      <a:pt x="0" y="1640"/>
                      <a:pt x="0" y="1732"/>
                    </a:cubicBezTo>
                    <a:cubicBezTo>
                      <a:pt x="0" y="1855"/>
                      <a:pt x="8" y="1947"/>
                      <a:pt x="16" y="2016"/>
                    </a:cubicBezTo>
                    <a:cubicBezTo>
                      <a:pt x="23" y="2085"/>
                      <a:pt x="39" y="2154"/>
                      <a:pt x="77" y="2207"/>
                    </a:cubicBezTo>
                    <a:cubicBezTo>
                      <a:pt x="108" y="2261"/>
                      <a:pt x="153" y="2322"/>
                      <a:pt x="215" y="2383"/>
                    </a:cubicBezTo>
                    <a:cubicBezTo>
                      <a:pt x="276" y="2445"/>
                      <a:pt x="360" y="2529"/>
                      <a:pt x="475" y="2636"/>
                    </a:cubicBezTo>
                    <a:cubicBezTo>
                      <a:pt x="575" y="2659"/>
                      <a:pt x="651" y="2675"/>
                      <a:pt x="713" y="2675"/>
                    </a:cubicBezTo>
                    <a:cubicBezTo>
                      <a:pt x="835" y="2675"/>
                      <a:pt x="927" y="2644"/>
                      <a:pt x="1012" y="2575"/>
                    </a:cubicBezTo>
                    <a:cubicBezTo>
                      <a:pt x="1088" y="2506"/>
                      <a:pt x="1149" y="2429"/>
                      <a:pt x="1203" y="2330"/>
                    </a:cubicBezTo>
                    <a:cubicBezTo>
                      <a:pt x="1257" y="2238"/>
                      <a:pt x="1303" y="2138"/>
                      <a:pt x="1333" y="2031"/>
                    </a:cubicBezTo>
                    <a:cubicBezTo>
                      <a:pt x="1372" y="1931"/>
                      <a:pt x="1402" y="1839"/>
                      <a:pt x="1425" y="1771"/>
                    </a:cubicBezTo>
                    <a:cubicBezTo>
                      <a:pt x="1456" y="1931"/>
                      <a:pt x="1509" y="2085"/>
                      <a:pt x="1586" y="2230"/>
                    </a:cubicBezTo>
                    <a:cubicBezTo>
                      <a:pt x="1670" y="2368"/>
                      <a:pt x="1762" y="2468"/>
                      <a:pt x="1870" y="2514"/>
                    </a:cubicBezTo>
                    <a:cubicBezTo>
                      <a:pt x="1916" y="2514"/>
                      <a:pt x="1969" y="2483"/>
                      <a:pt x="2015" y="2422"/>
                    </a:cubicBezTo>
                    <a:cubicBezTo>
                      <a:pt x="2069" y="2368"/>
                      <a:pt x="2092" y="2299"/>
                      <a:pt x="2092" y="2238"/>
                    </a:cubicBezTo>
                    <a:cubicBezTo>
                      <a:pt x="2092" y="2177"/>
                      <a:pt x="2069" y="2123"/>
                      <a:pt x="2015" y="2077"/>
                    </a:cubicBezTo>
                    <a:cubicBezTo>
                      <a:pt x="1931" y="2000"/>
                      <a:pt x="1862" y="1908"/>
                      <a:pt x="1801" y="1817"/>
                    </a:cubicBezTo>
                    <a:cubicBezTo>
                      <a:pt x="1739" y="1717"/>
                      <a:pt x="1701" y="1594"/>
                      <a:pt x="1678" y="1464"/>
                    </a:cubicBezTo>
                    <a:lnTo>
                      <a:pt x="1647" y="1265"/>
                    </a:lnTo>
                    <a:cubicBezTo>
                      <a:pt x="1640" y="1219"/>
                      <a:pt x="1632" y="1181"/>
                      <a:pt x="1624" y="1150"/>
                    </a:cubicBezTo>
                    <a:cubicBezTo>
                      <a:pt x="1617" y="1119"/>
                      <a:pt x="1609" y="1089"/>
                      <a:pt x="1601" y="1066"/>
                    </a:cubicBezTo>
                    <a:cubicBezTo>
                      <a:pt x="1586" y="951"/>
                      <a:pt x="1578" y="828"/>
                      <a:pt x="1555" y="698"/>
                    </a:cubicBezTo>
                    <a:cubicBezTo>
                      <a:pt x="1540" y="575"/>
                      <a:pt x="1525" y="461"/>
                      <a:pt x="1494" y="353"/>
                    </a:cubicBezTo>
                    <a:cubicBezTo>
                      <a:pt x="1471" y="246"/>
                      <a:pt x="1441" y="162"/>
                      <a:pt x="1410" y="93"/>
                    </a:cubicBezTo>
                    <a:cubicBezTo>
                      <a:pt x="1372" y="32"/>
                      <a:pt x="1341"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23"/>
              <p:cNvSpPr/>
              <p:nvPr/>
            </p:nvSpPr>
            <p:spPr>
              <a:xfrm>
                <a:off x="4050925" y="4824350"/>
                <a:ext cx="26825" cy="131200"/>
              </a:xfrm>
              <a:custGeom>
                <a:avLst/>
                <a:gdLst/>
                <a:ahLst/>
                <a:cxnLst/>
                <a:rect l="l" t="t" r="r" b="b"/>
                <a:pathLst>
                  <a:path w="1073" h="5248" extrusionOk="0">
                    <a:moveTo>
                      <a:pt x="192" y="0"/>
                    </a:moveTo>
                    <a:cubicBezTo>
                      <a:pt x="154" y="0"/>
                      <a:pt x="115" y="23"/>
                      <a:pt x="77" y="61"/>
                    </a:cubicBezTo>
                    <a:cubicBezTo>
                      <a:pt x="39" y="107"/>
                      <a:pt x="23" y="153"/>
                      <a:pt x="23" y="215"/>
                    </a:cubicBezTo>
                    <a:cubicBezTo>
                      <a:pt x="23" y="238"/>
                      <a:pt x="31" y="284"/>
                      <a:pt x="46" y="345"/>
                    </a:cubicBezTo>
                    <a:cubicBezTo>
                      <a:pt x="69" y="406"/>
                      <a:pt x="115" y="490"/>
                      <a:pt x="177" y="598"/>
                    </a:cubicBezTo>
                    <a:cubicBezTo>
                      <a:pt x="238" y="697"/>
                      <a:pt x="292" y="774"/>
                      <a:pt x="322" y="843"/>
                    </a:cubicBezTo>
                    <a:cubicBezTo>
                      <a:pt x="353" y="904"/>
                      <a:pt x="384" y="958"/>
                      <a:pt x="407" y="1011"/>
                    </a:cubicBezTo>
                    <a:cubicBezTo>
                      <a:pt x="429" y="1057"/>
                      <a:pt x="445" y="1103"/>
                      <a:pt x="460" y="1149"/>
                    </a:cubicBezTo>
                    <a:cubicBezTo>
                      <a:pt x="475" y="1203"/>
                      <a:pt x="498" y="1257"/>
                      <a:pt x="521" y="1325"/>
                    </a:cubicBezTo>
                    <a:cubicBezTo>
                      <a:pt x="567" y="1463"/>
                      <a:pt x="606" y="1601"/>
                      <a:pt x="629" y="1755"/>
                    </a:cubicBezTo>
                    <a:cubicBezTo>
                      <a:pt x="652" y="1908"/>
                      <a:pt x="675" y="2046"/>
                      <a:pt x="682" y="2184"/>
                    </a:cubicBezTo>
                    <a:cubicBezTo>
                      <a:pt x="690" y="2314"/>
                      <a:pt x="698" y="2429"/>
                      <a:pt x="698" y="2521"/>
                    </a:cubicBezTo>
                    <a:cubicBezTo>
                      <a:pt x="705" y="2613"/>
                      <a:pt x="705" y="2666"/>
                      <a:pt x="705" y="2681"/>
                    </a:cubicBezTo>
                    <a:cubicBezTo>
                      <a:pt x="705" y="2812"/>
                      <a:pt x="698" y="2942"/>
                      <a:pt x="690" y="3057"/>
                    </a:cubicBezTo>
                    <a:cubicBezTo>
                      <a:pt x="682" y="3172"/>
                      <a:pt x="659" y="3294"/>
                      <a:pt x="636" y="3417"/>
                    </a:cubicBezTo>
                    <a:cubicBezTo>
                      <a:pt x="606" y="3547"/>
                      <a:pt x="575" y="3677"/>
                      <a:pt x="529" y="3823"/>
                    </a:cubicBezTo>
                    <a:cubicBezTo>
                      <a:pt x="483" y="3961"/>
                      <a:pt x="429" y="4129"/>
                      <a:pt x="353" y="4321"/>
                    </a:cubicBezTo>
                    <a:cubicBezTo>
                      <a:pt x="322" y="4390"/>
                      <a:pt x="284" y="4451"/>
                      <a:pt x="238" y="4520"/>
                    </a:cubicBezTo>
                    <a:cubicBezTo>
                      <a:pt x="200" y="4589"/>
                      <a:pt x="161" y="4650"/>
                      <a:pt x="123" y="4712"/>
                    </a:cubicBezTo>
                    <a:cubicBezTo>
                      <a:pt x="92" y="4773"/>
                      <a:pt x="62" y="4827"/>
                      <a:pt x="39" y="4880"/>
                    </a:cubicBezTo>
                    <a:cubicBezTo>
                      <a:pt x="8" y="4934"/>
                      <a:pt x="0" y="4987"/>
                      <a:pt x="0" y="5026"/>
                    </a:cubicBezTo>
                    <a:cubicBezTo>
                      <a:pt x="0" y="5087"/>
                      <a:pt x="16" y="5141"/>
                      <a:pt x="46" y="5179"/>
                    </a:cubicBezTo>
                    <a:cubicBezTo>
                      <a:pt x="77" y="5225"/>
                      <a:pt x="115" y="5248"/>
                      <a:pt x="161" y="5248"/>
                    </a:cubicBezTo>
                    <a:cubicBezTo>
                      <a:pt x="169" y="5248"/>
                      <a:pt x="177" y="5240"/>
                      <a:pt x="177" y="5240"/>
                    </a:cubicBezTo>
                    <a:lnTo>
                      <a:pt x="192" y="5240"/>
                    </a:lnTo>
                    <a:cubicBezTo>
                      <a:pt x="338" y="5171"/>
                      <a:pt x="452" y="5041"/>
                      <a:pt x="552" y="4842"/>
                    </a:cubicBezTo>
                    <a:cubicBezTo>
                      <a:pt x="659" y="4650"/>
                      <a:pt x="744" y="4428"/>
                      <a:pt x="820" y="4191"/>
                    </a:cubicBezTo>
                    <a:cubicBezTo>
                      <a:pt x="889" y="3961"/>
                      <a:pt x="950" y="3723"/>
                      <a:pt x="989" y="3501"/>
                    </a:cubicBezTo>
                    <a:cubicBezTo>
                      <a:pt x="1027" y="3273"/>
                      <a:pt x="1057" y="3098"/>
                      <a:pt x="1073" y="2968"/>
                    </a:cubicBezTo>
                    <a:lnTo>
                      <a:pt x="1073" y="2968"/>
                    </a:lnTo>
                    <a:cubicBezTo>
                      <a:pt x="1073" y="2969"/>
                      <a:pt x="1073" y="2971"/>
                      <a:pt x="1073" y="2973"/>
                    </a:cubicBezTo>
                    <a:lnTo>
                      <a:pt x="1073" y="2965"/>
                    </a:lnTo>
                    <a:cubicBezTo>
                      <a:pt x="1073" y="2966"/>
                      <a:pt x="1073" y="2967"/>
                      <a:pt x="1073" y="2968"/>
                    </a:cubicBezTo>
                    <a:lnTo>
                      <a:pt x="1073" y="2968"/>
                    </a:lnTo>
                    <a:cubicBezTo>
                      <a:pt x="1065" y="2862"/>
                      <a:pt x="1065" y="2757"/>
                      <a:pt x="1065" y="2666"/>
                    </a:cubicBezTo>
                    <a:lnTo>
                      <a:pt x="1065" y="2168"/>
                    </a:lnTo>
                    <a:cubicBezTo>
                      <a:pt x="1065" y="2099"/>
                      <a:pt x="1065" y="2030"/>
                      <a:pt x="1073" y="1961"/>
                    </a:cubicBezTo>
                    <a:cubicBezTo>
                      <a:pt x="1065" y="1892"/>
                      <a:pt x="1050" y="1808"/>
                      <a:pt x="1035" y="1716"/>
                    </a:cubicBezTo>
                    <a:cubicBezTo>
                      <a:pt x="1019" y="1617"/>
                      <a:pt x="996" y="1525"/>
                      <a:pt x="966" y="1433"/>
                    </a:cubicBezTo>
                    <a:cubicBezTo>
                      <a:pt x="943" y="1348"/>
                      <a:pt x="912" y="1264"/>
                      <a:pt x="889" y="1195"/>
                    </a:cubicBezTo>
                    <a:cubicBezTo>
                      <a:pt x="859" y="1126"/>
                      <a:pt x="836" y="1080"/>
                      <a:pt x="813" y="1057"/>
                    </a:cubicBezTo>
                    <a:cubicBezTo>
                      <a:pt x="797" y="728"/>
                      <a:pt x="606" y="391"/>
                      <a:pt x="253" y="31"/>
                    </a:cubicBezTo>
                    <a:cubicBezTo>
                      <a:pt x="238" y="8"/>
                      <a:pt x="223"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3"/>
              <p:cNvSpPr/>
              <p:nvPr/>
            </p:nvSpPr>
            <p:spPr>
              <a:xfrm>
                <a:off x="4111075" y="4864550"/>
                <a:ext cx="47700" cy="47725"/>
              </a:xfrm>
              <a:custGeom>
                <a:avLst/>
                <a:gdLst/>
                <a:ahLst/>
                <a:cxnLst/>
                <a:rect l="l" t="t" r="r" b="b"/>
                <a:pathLst>
                  <a:path w="1908" h="1909" extrusionOk="0">
                    <a:moveTo>
                      <a:pt x="1256" y="1"/>
                    </a:moveTo>
                    <a:cubicBezTo>
                      <a:pt x="1019" y="16"/>
                      <a:pt x="843" y="24"/>
                      <a:pt x="712" y="24"/>
                    </a:cubicBezTo>
                    <a:cubicBezTo>
                      <a:pt x="689" y="24"/>
                      <a:pt x="667" y="24"/>
                      <a:pt x="644" y="16"/>
                    </a:cubicBezTo>
                    <a:lnTo>
                      <a:pt x="590" y="16"/>
                    </a:lnTo>
                    <a:cubicBezTo>
                      <a:pt x="467" y="24"/>
                      <a:pt x="368" y="32"/>
                      <a:pt x="291" y="39"/>
                    </a:cubicBezTo>
                    <a:cubicBezTo>
                      <a:pt x="222" y="55"/>
                      <a:pt x="169" y="70"/>
                      <a:pt x="130" y="93"/>
                    </a:cubicBezTo>
                    <a:cubicBezTo>
                      <a:pt x="84" y="116"/>
                      <a:pt x="61" y="147"/>
                      <a:pt x="46" y="185"/>
                    </a:cubicBezTo>
                    <a:cubicBezTo>
                      <a:pt x="38" y="223"/>
                      <a:pt x="31" y="269"/>
                      <a:pt x="31" y="315"/>
                    </a:cubicBezTo>
                    <a:cubicBezTo>
                      <a:pt x="31" y="445"/>
                      <a:pt x="92" y="522"/>
                      <a:pt x="222" y="537"/>
                    </a:cubicBezTo>
                    <a:cubicBezTo>
                      <a:pt x="345" y="530"/>
                      <a:pt x="452" y="514"/>
                      <a:pt x="536" y="507"/>
                    </a:cubicBezTo>
                    <a:cubicBezTo>
                      <a:pt x="621" y="499"/>
                      <a:pt x="697" y="491"/>
                      <a:pt x="758" y="484"/>
                    </a:cubicBezTo>
                    <a:cubicBezTo>
                      <a:pt x="781" y="461"/>
                      <a:pt x="827" y="445"/>
                      <a:pt x="904" y="445"/>
                    </a:cubicBezTo>
                    <a:cubicBezTo>
                      <a:pt x="1042" y="445"/>
                      <a:pt x="1141" y="445"/>
                      <a:pt x="1210" y="453"/>
                    </a:cubicBezTo>
                    <a:cubicBezTo>
                      <a:pt x="1287" y="461"/>
                      <a:pt x="1348" y="468"/>
                      <a:pt x="1387" y="476"/>
                    </a:cubicBezTo>
                    <a:cubicBezTo>
                      <a:pt x="1433" y="484"/>
                      <a:pt x="1479" y="491"/>
                      <a:pt x="1509" y="491"/>
                    </a:cubicBezTo>
                    <a:cubicBezTo>
                      <a:pt x="1548" y="499"/>
                      <a:pt x="1601" y="499"/>
                      <a:pt x="1662" y="499"/>
                    </a:cubicBezTo>
                    <a:cubicBezTo>
                      <a:pt x="1701" y="499"/>
                      <a:pt x="1739" y="491"/>
                      <a:pt x="1785" y="476"/>
                    </a:cubicBezTo>
                    <a:lnTo>
                      <a:pt x="1785" y="484"/>
                    </a:lnTo>
                    <a:cubicBezTo>
                      <a:pt x="1823" y="422"/>
                      <a:pt x="1839" y="361"/>
                      <a:pt x="1839" y="300"/>
                    </a:cubicBezTo>
                    <a:cubicBezTo>
                      <a:pt x="1839" y="208"/>
                      <a:pt x="1808" y="131"/>
                      <a:pt x="1739" y="62"/>
                    </a:cubicBezTo>
                    <a:cubicBezTo>
                      <a:pt x="1647" y="47"/>
                      <a:pt x="1563" y="32"/>
                      <a:pt x="1479" y="24"/>
                    </a:cubicBezTo>
                    <a:cubicBezTo>
                      <a:pt x="1402" y="16"/>
                      <a:pt x="1325" y="9"/>
                      <a:pt x="1256" y="1"/>
                    </a:cubicBezTo>
                    <a:close/>
                    <a:moveTo>
                      <a:pt x="1731" y="1380"/>
                    </a:moveTo>
                    <a:lnTo>
                      <a:pt x="1172" y="1395"/>
                    </a:lnTo>
                    <a:cubicBezTo>
                      <a:pt x="1149" y="1426"/>
                      <a:pt x="1096" y="1441"/>
                      <a:pt x="1004" y="1441"/>
                    </a:cubicBezTo>
                    <a:cubicBezTo>
                      <a:pt x="873" y="1441"/>
                      <a:pt x="774" y="1434"/>
                      <a:pt x="705" y="1434"/>
                    </a:cubicBezTo>
                    <a:cubicBezTo>
                      <a:pt x="644" y="1426"/>
                      <a:pt x="613" y="1426"/>
                      <a:pt x="613" y="1426"/>
                    </a:cubicBezTo>
                    <a:cubicBezTo>
                      <a:pt x="467" y="1434"/>
                      <a:pt x="352" y="1441"/>
                      <a:pt x="276" y="1449"/>
                    </a:cubicBezTo>
                    <a:cubicBezTo>
                      <a:pt x="192" y="1457"/>
                      <a:pt x="130" y="1464"/>
                      <a:pt x="92" y="1480"/>
                    </a:cubicBezTo>
                    <a:cubicBezTo>
                      <a:pt x="54" y="1495"/>
                      <a:pt x="31" y="1518"/>
                      <a:pt x="15" y="1548"/>
                    </a:cubicBezTo>
                    <a:cubicBezTo>
                      <a:pt x="8" y="1579"/>
                      <a:pt x="0" y="1617"/>
                      <a:pt x="0" y="1663"/>
                    </a:cubicBezTo>
                    <a:cubicBezTo>
                      <a:pt x="0" y="1717"/>
                      <a:pt x="15" y="1771"/>
                      <a:pt x="38" y="1824"/>
                    </a:cubicBezTo>
                    <a:cubicBezTo>
                      <a:pt x="61" y="1878"/>
                      <a:pt x="115" y="1909"/>
                      <a:pt x="192" y="1909"/>
                    </a:cubicBezTo>
                    <a:cubicBezTo>
                      <a:pt x="276" y="1909"/>
                      <a:pt x="421" y="1901"/>
                      <a:pt x="621" y="1886"/>
                    </a:cubicBezTo>
                    <a:cubicBezTo>
                      <a:pt x="827" y="1878"/>
                      <a:pt x="988" y="1878"/>
                      <a:pt x="1119" y="1878"/>
                    </a:cubicBezTo>
                    <a:cubicBezTo>
                      <a:pt x="1249" y="1870"/>
                      <a:pt x="1356" y="1870"/>
                      <a:pt x="1440" y="1870"/>
                    </a:cubicBezTo>
                    <a:cubicBezTo>
                      <a:pt x="1525" y="1863"/>
                      <a:pt x="1593" y="1863"/>
                      <a:pt x="1647" y="1855"/>
                    </a:cubicBezTo>
                    <a:cubicBezTo>
                      <a:pt x="1693" y="1847"/>
                      <a:pt x="1747" y="1840"/>
                      <a:pt x="1785" y="1824"/>
                    </a:cubicBezTo>
                    <a:cubicBezTo>
                      <a:pt x="1869" y="1732"/>
                      <a:pt x="1908" y="1648"/>
                      <a:pt x="1908" y="1564"/>
                    </a:cubicBezTo>
                    <a:cubicBezTo>
                      <a:pt x="1908" y="1457"/>
                      <a:pt x="1846" y="1395"/>
                      <a:pt x="1731" y="13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23"/>
              <p:cNvSpPr/>
              <p:nvPr/>
            </p:nvSpPr>
            <p:spPr>
              <a:xfrm>
                <a:off x="4193600" y="4881225"/>
                <a:ext cx="47925" cy="13425"/>
              </a:xfrm>
              <a:custGeom>
                <a:avLst/>
                <a:gdLst/>
                <a:ahLst/>
                <a:cxnLst/>
                <a:rect l="l" t="t" r="r" b="b"/>
                <a:pathLst>
                  <a:path w="1917" h="537" extrusionOk="0">
                    <a:moveTo>
                      <a:pt x="1334" y="0"/>
                    </a:moveTo>
                    <a:cubicBezTo>
                      <a:pt x="1089" y="16"/>
                      <a:pt x="897" y="23"/>
                      <a:pt x="752" y="23"/>
                    </a:cubicBezTo>
                    <a:cubicBezTo>
                      <a:pt x="729" y="23"/>
                      <a:pt x="698" y="23"/>
                      <a:pt x="675" y="16"/>
                    </a:cubicBezTo>
                    <a:lnTo>
                      <a:pt x="614" y="16"/>
                    </a:lnTo>
                    <a:cubicBezTo>
                      <a:pt x="468" y="16"/>
                      <a:pt x="353" y="31"/>
                      <a:pt x="269" y="46"/>
                    </a:cubicBezTo>
                    <a:cubicBezTo>
                      <a:pt x="185" y="54"/>
                      <a:pt x="123" y="77"/>
                      <a:pt x="85" y="100"/>
                    </a:cubicBezTo>
                    <a:cubicBezTo>
                      <a:pt x="47" y="123"/>
                      <a:pt x="24" y="154"/>
                      <a:pt x="16" y="192"/>
                    </a:cubicBezTo>
                    <a:cubicBezTo>
                      <a:pt x="9" y="230"/>
                      <a:pt x="1" y="269"/>
                      <a:pt x="1" y="315"/>
                    </a:cubicBezTo>
                    <a:cubicBezTo>
                      <a:pt x="1" y="445"/>
                      <a:pt x="70" y="521"/>
                      <a:pt x="200" y="537"/>
                    </a:cubicBezTo>
                    <a:cubicBezTo>
                      <a:pt x="323" y="529"/>
                      <a:pt x="438" y="514"/>
                      <a:pt x="537" y="506"/>
                    </a:cubicBezTo>
                    <a:cubicBezTo>
                      <a:pt x="637" y="498"/>
                      <a:pt x="713" y="491"/>
                      <a:pt x="782" y="483"/>
                    </a:cubicBezTo>
                    <a:cubicBezTo>
                      <a:pt x="805" y="460"/>
                      <a:pt x="859" y="445"/>
                      <a:pt x="951" y="445"/>
                    </a:cubicBezTo>
                    <a:cubicBezTo>
                      <a:pt x="1081" y="445"/>
                      <a:pt x="1181" y="445"/>
                      <a:pt x="1242" y="452"/>
                    </a:cubicBezTo>
                    <a:cubicBezTo>
                      <a:pt x="1311" y="460"/>
                      <a:pt x="1342" y="460"/>
                      <a:pt x="1342" y="460"/>
                    </a:cubicBezTo>
                    <a:cubicBezTo>
                      <a:pt x="1365" y="460"/>
                      <a:pt x="1403" y="460"/>
                      <a:pt x="1433" y="468"/>
                    </a:cubicBezTo>
                    <a:lnTo>
                      <a:pt x="1548" y="483"/>
                    </a:lnTo>
                    <a:cubicBezTo>
                      <a:pt x="1587" y="483"/>
                      <a:pt x="1625" y="491"/>
                      <a:pt x="1656" y="491"/>
                    </a:cubicBezTo>
                    <a:cubicBezTo>
                      <a:pt x="1686" y="498"/>
                      <a:pt x="1717" y="498"/>
                      <a:pt x="1740" y="498"/>
                    </a:cubicBezTo>
                    <a:cubicBezTo>
                      <a:pt x="1778" y="498"/>
                      <a:pt x="1824" y="491"/>
                      <a:pt x="1862" y="483"/>
                    </a:cubicBezTo>
                    <a:cubicBezTo>
                      <a:pt x="1901" y="422"/>
                      <a:pt x="1916" y="361"/>
                      <a:pt x="1916" y="299"/>
                    </a:cubicBezTo>
                    <a:cubicBezTo>
                      <a:pt x="1916" y="207"/>
                      <a:pt x="1885" y="131"/>
                      <a:pt x="1817" y="62"/>
                    </a:cubicBezTo>
                    <a:cubicBezTo>
                      <a:pt x="1725" y="46"/>
                      <a:pt x="1640" y="31"/>
                      <a:pt x="1556" y="23"/>
                    </a:cubicBezTo>
                    <a:cubicBezTo>
                      <a:pt x="1479" y="16"/>
                      <a:pt x="1403" y="8"/>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3"/>
              <p:cNvSpPr/>
              <p:nvPr/>
            </p:nvSpPr>
            <p:spPr>
              <a:xfrm>
                <a:off x="4257575" y="4868000"/>
                <a:ext cx="46000" cy="73775"/>
              </a:xfrm>
              <a:custGeom>
                <a:avLst/>
                <a:gdLst/>
                <a:ahLst/>
                <a:cxnLst/>
                <a:rect l="l" t="t" r="r" b="b"/>
                <a:pathLst>
                  <a:path w="1840" h="2951" extrusionOk="0">
                    <a:moveTo>
                      <a:pt x="1265" y="1"/>
                    </a:moveTo>
                    <a:cubicBezTo>
                      <a:pt x="1134" y="24"/>
                      <a:pt x="1027" y="39"/>
                      <a:pt x="951" y="39"/>
                    </a:cubicBezTo>
                    <a:cubicBezTo>
                      <a:pt x="874" y="47"/>
                      <a:pt x="820" y="54"/>
                      <a:pt x="797" y="62"/>
                    </a:cubicBezTo>
                    <a:cubicBezTo>
                      <a:pt x="698" y="139"/>
                      <a:pt x="629" y="200"/>
                      <a:pt x="575" y="246"/>
                    </a:cubicBezTo>
                    <a:cubicBezTo>
                      <a:pt x="522" y="284"/>
                      <a:pt x="483" y="323"/>
                      <a:pt x="460" y="361"/>
                    </a:cubicBezTo>
                    <a:cubicBezTo>
                      <a:pt x="437" y="392"/>
                      <a:pt x="414" y="430"/>
                      <a:pt x="407" y="476"/>
                    </a:cubicBezTo>
                    <a:cubicBezTo>
                      <a:pt x="407" y="514"/>
                      <a:pt x="399" y="575"/>
                      <a:pt x="391" y="644"/>
                    </a:cubicBezTo>
                    <a:cubicBezTo>
                      <a:pt x="391" y="821"/>
                      <a:pt x="399" y="912"/>
                      <a:pt x="399" y="912"/>
                    </a:cubicBezTo>
                    <a:cubicBezTo>
                      <a:pt x="407" y="989"/>
                      <a:pt x="422" y="1058"/>
                      <a:pt x="460" y="1119"/>
                    </a:cubicBezTo>
                    <a:cubicBezTo>
                      <a:pt x="499" y="1181"/>
                      <a:pt x="545" y="1242"/>
                      <a:pt x="606" y="1288"/>
                    </a:cubicBezTo>
                    <a:cubicBezTo>
                      <a:pt x="667" y="1342"/>
                      <a:pt x="728" y="1387"/>
                      <a:pt x="797" y="1426"/>
                    </a:cubicBezTo>
                    <a:cubicBezTo>
                      <a:pt x="866" y="1464"/>
                      <a:pt x="935" y="1487"/>
                      <a:pt x="1004" y="1502"/>
                    </a:cubicBezTo>
                    <a:cubicBezTo>
                      <a:pt x="1066" y="1518"/>
                      <a:pt x="1119" y="1541"/>
                      <a:pt x="1180" y="1579"/>
                    </a:cubicBezTo>
                    <a:cubicBezTo>
                      <a:pt x="1234" y="1617"/>
                      <a:pt x="1288" y="1663"/>
                      <a:pt x="1334" y="1709"/>
                    </a:cubicBezTo>
                    <a:cubicBezTo>
                      <a:pt x="1372" y="1763"/>
                      <a:pt x="1410" y="1816"/>
                      <a:pt x="1441" y="1878"/>
                    </a:cubicBezTo>
                    <a:cubicBezTo>
                      <a:pt x="1464" y="1939"/>
                      <a:pt x="1479" y="2000"/>
                      <a:pt x="1479" y="2062"/>
                    </a:cubicBezTo>
                    <a:lnTo>
                      <a:pt x="1364" y="2322"/>
                    </a:lnTo>
                    <a:cubicBezTo>
                      <a:pt x="1334" y="2376"/>
                      <a:pt x="1295" y="2414"/>
                      <a:pt x="1242" y="2460"/>
                    </a:cubicBezTo>
                    <a:cubicBezTo>
                      <a:pt x="1188" y="2498"/>
                      <a:pt x="1119" y="2521"/>
                      <a:pt x="1043" y="2521"/>
                    </a:cubicBezTo>
                    <a:cubicBezTo>
                      <a:pt x="828" y="2521"/>
                      <a:pt x="537" y="2429"/>
                      <a:pt x="177" y="2238"/>
                    </a:cubicBezTo>
                    <a:cubicBezTo>
                      <a:pt x="139" y="2238"/>
                      <a:pt x="100" y="2268"/>
                      <a:pt x="62" y="2322"/>
                    </a:cubicBezTo>
                    <a:cubicBezTo>
                      <a:pt x="24" y="2376"/>
                      <a:pt x="1" y="2429"/>
                      <a:pt x="1" y="2483"/>
                    </a:cubicBezTo>
                    <a:cubicBezTo>
                      <a:pt x="1" y="2521"/>
                      <a:pt x="16" y="2560"/>
                      <a:pt x="47" y="2598"/>
                    </a:cubicBezTo>
                    <a:cubicBezTo>
                      <a:pt x="70" y="2629"/>
                      <a:pt x="108" y="2659"/>
                      <a:pt x="146" y="2690"/>
                    </a:cubicBezTo>
                    <a:cubicBezTo>
                      <a:pt x="184" y="2720"/>
                      <a:pt x="230" y="2743"/>
                      <a:pt x="276" y="2759"/>
                    </a:cubicBezTo>
                    <a:cubicBezTo>
                      <a:pt x="315" y="2782"/>
                      <a:pt x="361" y="2789"/>
                      <a:pt x="399" y="2797"/>
                    </a:cubicBezTo>
                    <a:lnTo>
                      <a:pt x="407" y="2797"/>
                    </a:lnTo>
                    <a:cubicBezTo>
                      <a:pt x="407" y="2797"/>
                      <a:pt x="430" y="2805"/>
                      <a:pt x="468" y="2820"/>
                    </a:cubicBezTo>
                    <a:cubicBezTo>
                      <a:pt x="506" y="2835"/>
                      <a:pt x="552" y="2851"/>
                      <a:pt x="606" y="2874"/>
                    </a:cubicBezTo>
                    <a:cubicBezTo>
                      <a:pt x="659" y="2889"/>
                      <a:pt x="713" y="2912"/>
                      <a:pt x="767" y="2927"/>
                    </a:cubicBezTo>
                    <a:cubicBezTo>
                      <a:pt x="828" y="2943"/>
                      <a:pt x="874" y="2950"/>
                      <a:pt x="905" y="2950"/>
                    </a:cubicBezTo>
                    <a:cubicBezTo>
                      <a:pt x="912" y="2950"/>
                      <a:pt x="935" y="2943"/>
                      <a:pt x="997" y="2935"/>
                    </a:cubicBezTo>
                    <a:cubicBezTo>
                      <a:pt x="1050" y="2927"/>
                      <a:pt x="1111" y="2912"/>
                      <a:pt x="1180" y="2897"/>
                    </a:cubicBezTo>
                    <a:cubicBezTo>
                      <a:pt x="1249" y="2881"/>
                      <a:pt x="1318" y="2858"/>
                      <a:pt x="1387" y="2835"/>
                    </a:cubicBezTo>
                    <a:cubicBezTo>
                      <a:pt x="1456" y="2812"/>
                      <a:pt x="1502" y="2774"/>
                      <a:pt x="1533" y="2743"/>
                    </a:cubicBezTo>
                    <a:lnTo>
                      <a:pt x="1732" y="2383"/>
                    </a:lnTo>
                    <a:cubicBezTo>
                      <a:pt x="1793" y="2261"/>
                      <a:pt x="1832" y="2131"/>
                      <a:pt x="1839" y="1993"/>
                    </a:cubicBezTo>
                    <a:cubicBezTo>
                      <a:pt x="1770" y="1518"/>
                      <a:pt x="1456" y="1204"/>
                      <a:pt x="897" y="1050"/>
                    </a:cubicBezTo>
                    <a:cubicBezTo>
                      <a:pt x="782" y="1012"/>
                      <a:pt x="728" y="897"/>
                      <a:pt x="728" y="713"/>
                    </a:cubicBezTo>
                    <a:cubicBezTo>
                      <a:pt x="728" y="698"/>
                      <a:pt x="728" y="690"/>
                      <a:pt x="728" y="675"/>
                    </a:cubicBezTo>
                    <a:cubicBezTo>
                      <a:pt x="728" y="660"/>
                      <a:pt x="728" y="652"/>
                      <a:pt x="728" y="637"/>
                    </a:cubicBezTo>
                    <a:cubicBezTo>
                      <a:pt x="736" y="621"/>
                      <a:pt x="744" y="598"/>
                      <a:pt x="751" y="575"/>
                    </a:cubicBezTo>
                    <a:cubicBezTo>
                      <a:pt x="767" y="552"/>
                      <a:pt x="782" y="529"/>
                      <a:pt x="813" y="506"/>
                    </a:cubicBezTo>
                    <a:cubicBezTo>
                      <a:pt x="843" y="483"/>
                      <a:pt x="882" y="468"/>
                      <a:pt x="943" y="453"/>
                    </a:cubicBezTo>
                    <a:cubicBezTo>
                      <a:pt x="1004" y="438"/>
                      <a:pt x="1081" y="430"/>
                      <a:pt x="1180" y="430"/>
                    </a:cubicBezTo>
                    <a:cubicBezTo>
                      <a:pt x="1249" y="430"/>
                      <a:pt x="1326" y="453"/>
                      <a:pt x="1426" y="491"/>
                    </a:cubicBezTo>
                    <a:lnTo>
                      <a:pt x="1617" y="575"/>
                    </a:lnTo>
                    <a:lnTo>
                      <a:pt x="1632" y="575"/>
                    </a:lnTo>
                    <a:cubicBezTo>
                      <a:pt x="1632" y="583"/>
                      <a:pt x="1640" y="583"/>
                      <a:pt x="1640" y="583"/>
                    </a:cubicBezTo>
                    <a:cubicBezTo>
                      <a:pt x="1717" y="583"/>
                      <a:pt x="1755" y="506"/>
                      <a:pt x="1755" y="361"/>
                    </a:cubicBezTo>
                    <a:cubicBezTo>
                      <a:pt x="1755" y="277"/>
                      <a:pt x="1740" y="215"/>
                      <a:pt x="1701" y="169"/>
                    </a:cubicBezTo>
                    <a:cubicBezTo>
                      <a:pt x="1464" y="62"/>
                      <a:pt x="1318" y="1"/>
                      <a:pt x="1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23"/>
              <p:cNvSpPr/>
              <p:nvPr/>
            </p:nvSpPr>
            <p:spPr>
              <a:xfrm>
                <a:off x="4322500" y="4850000"/>
                <a:ext cx="15725" cy="84100"/>
              </a:xfrm>
              <a:custGeom>
                <a:avLst/>
                <a:gdLst/>
                <a:ahLst/>
                <a:cxnLst/>
                <a:rect l="l" t="t" r="r" b="b"/>
                <a:pathLst>
                  <a:path w="629" h="3364" extrusionOk="0">
                    <a:moveTo>
                      <a:pt x="246" y="1"/>
                    </a:moveTo>
                    <a:cubicBezTo>
                      <a:pt x="231" y="54"/>
                      <a:pt x="200" y="100"/>
                      <a:pt x="177" y="154"/>
                    </a:cubicBezTo>
                    <a:cubicBezTo>
                      <a:pt x="146" y="215"/>
                      <a:pt x="131" y="261"/>
                      <a:pt x="131" y="299"/>
                    </a:cubicBezTo>
                    <a:cubicBezTo>
                      <a:pt x="131" y="361"/>
                      <a:pt x="146" y="414"/>
                      <a:pt x="185" y="476"/>
                    </a:cubicBezTo>
                    <a:cubicBezTo>
                      <a:pt x="215" y="529"/>
                      <a:pt x="261" y="583"/>
                      <a:pt x="307" y="629"/>
                    </a:cubicBezTo>
                    <a:cubicBezTo>
                      <a:pt x="345" y="629"/>
                      <a:pt x="376" y="629"/>
                      <a:pt x="414" y="621"/>
                    </a:cubicBezTo>
                    <a:cubicBezTo>
                      <a:pt x="453" y="614"/>
                      <a:pt x="491" y="598"/>
                      <a:pt x="522" y="575"/>
                    </a:cubicBezTo>
                    <a:cubicBezTo>
                      <a:pt x="552" y="552"/>
                      <a:pt x="575" y="514"/>
                      <a:pt x="598" y="468"/>
                    </a:cubicBezTo>
                    <a:cubicBezTo>
                      <a:pt x="621" y="414"/>
                      <a:pt x="629" y="353"/>
                      <a:pt x="629" y="277"/>
                    </a:cubicBezTo>
                    <a:cubicBezTo>
                      <a:pt x="629" y="139"/>
                      <a:pt x="583" y="54"/>
                      <a:pt x="491" y="24"/>
                    </a:cubicBezTo>
                    <a:lnTo>
                      <a:pt x="246" y="1"/>
                    </a:lnTo>
                    <a:close/>
                    <a:moveTo>
                      <a:pt x="292" y="1203"/>
                    </a:moveTo>
                    <a:cubicBezTo>
                      <a:pt x="231" y="1203"/>
                      <a:pt x="177" y="1234"/>
                      <a:pt x="139" y="1311"/>
                    </a:cubicBezTo>
                    <a:cubicBezTo>
                      <a:pt x="131" y="1418"/>
                      <a:pt x="116" y="1525"/>
                      <a:pt x="100" y="1632"/>
                    </a:cubicBezTo>
                    <a:cubicBezTo>
                      <a:pt x="77" y="1747"/>
                      <a:pt x="62" y="1862"/>
                      <a:pt x="54" y="1977"/>
                    </a:cubicBezTo>
                    <a:cubicBezTo>
                      <a:pt x="39" y="2100"/>
                      <a:pt x="24" y="2230"/>
                      <a:pt x="16" y="2360"/>
                    </a:cubicBezTo>
                    <a:cubicBezTo>
                      <a:pt x="8" y="2498"/>
                      <a:pt x="1" y="2651"/>
                      <a:pt x="1" y="2812"/>
                    </a:cubicBezTo>
                    <a:cubicBezTo>
                      <a:pt x="1" y="2981"/>
                      <a:pt x="16" y="3111"/>
                      <a:pt x="47" y="3211"/>
                    </a:cubicBezTo>
                    <a:cubicBezTo>
                      <a:pt x="70" y="3310"/>
                      <a:pt x="116" y="3364"/>
                      <a:pt x="192" y="3364"/>
                    </a:cubicBezTo>
                    <a:cubicBezTo>
                      <a:pt x="269" y="3364"/>
                      <a:pt x="330" y="3295"/>
                      <a:pt x="353" y="3157"/>
                    </a:cubicBezTo>
                    <a:cubicBezTo>
                      <a:pt x="353" y="3088"/>
                      <a:pt x="345" y="3027"/>
                      <a:pt x="345" y="2973"/>
                    </a:cubicBezTo>
                    <a:cubicBezTo>
                      <a:pt x="345" y="2912"/>
                      <a:pt x="345" y="2858"/>
                      <a:pt x="345" y="2805"/>
                    </a:cubicBezTo>
                    <a:cubicBezTo>
                      <a:pt x="345" y="2682"/>
                      <a:pt x="353" y="2590"/>
                      <a:pt x="361" y="2521"/>
                    </a:cubicBezTo>
                    <a:cubicBezTo>
                      <a:pt x="361" y="2514"/>
                      <a:pt x="361" y="2506"/>
                      <a:pt x="361" y="2491"/>
                    </a:cubicBezTo>
                    <a:cubicBezTo>
                      <a:pt x="353" y="2475"/>
                      <a:pt x="353" y="2460"/>
                      <a:pt x="353" y="2445"/>
                    </a:cubicBezTo>
                    <a:cubicBezTo>
                      <a:pt x="353" y="2376"/>
                      <a:pt x="361" y="2291"/>
                      <a:pt x="376" y="2192"/>
                    </a:cubicBezTo>
                    <a:cubicBezTo>
                      <a:pt x="391" y="2092"/>
                      <a:pt x="399" y="2031"/>
                      <a:pt x="399" y="2000"/>
                    </a:cubicBezTo>
                    <a:cubicBezTo>
                      <a:pt x="399" y="1962"/>
                      <a:pt x="399" y="1931"/>
                      <a:pt x="391" y="1908"/>
                    </a:cubicBezTo>
                    <a:cubicBezTo>
                      <a:pt x="407" y="1747"/>
                      <a:pt x="422" y="1625"/>
                      <a:pt x="430" y="1525"/>
                    </a:cubicBezTo>
                    <a:cubicBezTo>
                      <a:pt x="445" y="1433"/>
                      <a:pt x="445" y="1364"/>
                      <a:pt x="445" y="1318"/>
                    </a:cubicBezTo>
                    <a:lnTo>
                      <a:pt x="445" y="1295"/>
                    </a:lnTo>
                    <a:cubicBezTo>
                      <a:pt x="407" y="1234"/>
                      <a:pt x="361" y="1203"/>
                      <a:pt x="292"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23"/>
              <p:cNvSpPr/>
              <p:nvPr/>
            </p:nvSpPr>
            <p:spPr>
              <a:xfrm>
                <a:off x="4359075" y="4873575"/>
                <a:ext cx="42550" cy="64750"/>
              </a:xfrm>
              <a:custGeom>
                <a:avLst/>
                <a:gdLst/>
                <a:ahLst/>
                <a:cxnLst/>
                <a:rect l="l" t="t" r="r" b="b"/>
                <a:pathLst>
                  <a:path w="1702" h="2590" extrusionOk="0">
                    <a:moveTo>
                      <a:pt x="215" y="0"/>
                    </a:moveTo>
                    <a:cubicBezTo>
                      <a:pt x="162" y="0"/>
                      <a:pt x="116" y="23"/>
                      <a:pt x="85" y="69"/>
                    </a:cubicBezTo>
                    <a:cubicBezTo>
                      <a:pt x="47" y="115"/>
                      <a:pt x="24" y="161"/>
                      <a:pt x="24" y="215"/>
                    </a:cubicBezTo>
                    <a:lnTo>
                      <a:pt x="24" y="245"/>
                    </a:lnTo>
                    <a:cubicBezTo>
                      <a:pt x="78" y="383"/>
                      <a:pt x="116" y="506"/>
                      <a:pt x="124" y="605"/>
                    </a:cubicBezTo>
                    <a:cubicBezTo>
                      <a:pt x="108" y="682"/>
                      <a:pt x="101" y="751"/>
                      <a:pt x="85" y="812"/>
                    </a:cubicBezTo>
                    <a:cubicBezTo>
                      <a:pt x="78" y="873"/>
                      <a:pt x="78" y="927"/>
                      <a:pt x="70" y="981"/>
                    </a:cubicBezTo>
                    <a:lnTo>
                      <a:pt x="24" y="1708"/>
                    </a:lnTo>
                    <a:cubicBezTo>
                      <a:pt x="16" y="1762"/>
                      <a:pt x="9" y="1816"/>
                      <a:pt x="9" y="1869"/>
                    </a:cubicBezTo>
                    <a:cubicBezTo>
                      <a:pt x="1" y="1915"/>
                      <a:pt x="1" y="1969"/>
                      <a:pt x="1" y="2023"/>
                    </a:cubicBezTo>
                    <a:cubicBezTo>
                      <a:pt x="1" y="2076"/>
                      <a:pt x="1" y="2137"/>
                      <a:pt x="9" y="2206"/>
                    </a:cubicBezTo>
                    <a:cubicBezTo>
                      <a:pt x="9" y="2268"/>
                      <a:pt x="16" y="2337"/>
                      <a:pt x="32" y="2390"/>
                    </a:cubicBezTo>
                    <a:cubicBezTo>
                      <a:pt x="39" y="2452"/>
                      <a:pt x="62" y="2497"/>
                      <a:pt x="85" y="2536"/>
                    </a:cubicBezTo>
                    <a:cubicBezTo>
                      <a:pt x="116" y="2574"/>
                      <a:pt x="154" y="2589"/>
                      <a:pt x="200" y="2589"/>
                    </a:cubicBezTo>
                    <a:cubicBezTo>
                      <a:pt x="330" y="2589"/>
                      <a:pt x="392" y="2520"/>
                      <a:pt x="392" y="2375"/>
                    </a:cubicBezTo>
                    <a:cubicBezTo>
                      <a:pt x="376" y="2114"/>
                      <a:pt x="361" y="1892"/>
                      <a:pt x="361" y="1724"/>
                    </a:cubicBezTo>
                    <a:cubicBezTo>
                      <a:pt x="369" y="1616"/>
                      <a:pt x="384" y="1509"/>
                      <a:pt x="384" y="1417"/>
                    </a:cubicBezTo>
                    <a:cubicBezTo>
                      <a:pt x="392" y="1325"/>
                      <a:pt x="399" y="1233"/>
                      <a:pt x="399" y="1157"/>
                    </a:cubicBezTo>
                    <a:cubicBezTo>
                      <a:pt x="453" y="919"/>
                      <a:pt x="514" y="758"/>
                      <a:pt x="591" y="674"/>
                    </a:cubicBezTo>
                    <a:cubicBezTo>
                      <a:pt x="660" y="598"/>
                      <a:pt x="752" y="552"/>
                      <a:pt x="859" y="552"/>
                    </a:cubicBezTo>
                    <a:cubicBezTo>
                      <a:pt x="890" y="552"/>
                      <a:pt x="920" y="559"/>
                      <a:pt x="966" y="567"/>
                    </a:cubicBezTo>
                    <a:cubicBezTo>
                      <a:pt x="1005" y="575"/>
                      <a:pt x="1043" y="590"/>
                      <a:pt x="1081" y="621"/>
                    </a:cubicBezTo>
                    <a:cubicBezTo>
                      <a:pt x="1119" y="651"/>
                      <a:pt x="1158" y="697"/>
                      <a:pt x="1188" y="758"/>
                    </a:cubicBezTo>
                    <a:cubicBezTo>
                      <a:pt x="1219" y="827"/>
                      <a:pt x="1242" y="912"/>
                      <a:pt x="1257" y="1027"/>
                    </a:cubicBezTo>
                    <a:lnTo>
                      <a:pt x="1303" y="1364"/>
                    </a:lnTo>
                    <a:cubicBezTo>
                      <a:pt x="1311" y="1502"/>
                      <a:pt x="1319" y="1624"/>
                      <a:pt x="1319" y="1731"/>
                    </a:cubicBezTo>
                    <a:cubicBezTo>
                      <a:pt x="1326" y="1846"/>
                      <a:pt x="1326" y="1946"/>
                      <a:pt x="1326" y="2038"/>
                    </a:cubicBezTo>
                    <a:cubicBezTo>
                      <a:pt x="1326" y="2091"/>
                      <a:pt x="1326" y="2137"/>
                      <a:pt x="1326" y="2183"/>
                    </a:cubicBezTo>
                    <a:cubicBezTo>
                      <a:pt x="1326" y="2229"/>
                      <a:pt x="1319" y="2268"/>
                      <a:pt x="1319" y="2306"/>
                    </a:cubicBezTo>
                    <a:cubicBezTo>
                      <a:pt x="1342" y="2413"/>
                      <a:pt x="1403" y="2467"/>
                      <a:pt x="1502" y="2467"/>
                    </a:cubicBezTo>
                    <a:cubicBezTo>
                      <a:pt x="1564" y="2467"/>
                      <a:pt x="1602" y="2436"/>
                      <a:pt x="1633" y="2383"/>
                    </a:cubicBezTo>
                    <a:cubicBezTo>
                      <a:pt x="1656" y="2329"/>
                      <a:pt x="1671" y="2260"/>
                      <a:pt x="1686" y="2191"/>
                    </a:cubicBezTo>
                    <a:cubicBezTo>
                      <a:pt x="1694" y="2122"/>
                      <a:pt x="1702" y="2053"/>
                      <a:pt x="1702" y="1984"/>
                    </a:cubicBezTo>
                    <a:cubicBezTo>
                      <a:pt x="1694" y="1915"/>
                      <a:pt x="1694" y="1869"/>
                      <a:pt x="1694" y="1846"/>
                    </a:cubicBezTo>
                    <a:lnTo>
                      <a:pt x="1694" y="1793"/>
                    </a:lnTo>
                    <a:lnTo>
                      <a:pt x="1702" y="1785"/>
                    </a:lnTo>
                    <a:cubicBezTo>
                      <a:pt x="1686" y="1678"/>
                      <a:pt x="1679" y="1593"/>
                      <a:pt x="1671" y="1525"/>
                    </a:cubicBezTo>
                    <a:cubicBezTo>
                      <a:pt x="1663" y="1456"/>
                      <a:pt x="1648" y="1394"/>
                      <a:pt x="1640" y="1333"/>
                    </a:cubicBezTo>
                    <a:cubicBezTo>
                      <a:pt x="1633" y="1279"/>
                      <a:pt x="1625" y="1210"/>
                      <a:pt x="1617" y="1149"/>
                    </a:cubicBezTo>
                    <a:cubicBezTo>
                      <a:pt x="1610" y="1080"/>
                      <a:pt x="1602" y="988"/>
                      <a:pt x="1594" y="881"/>
                    </a:cubicBezTo>
                    <a:cubicBezTo>
                      <a:pt x="1548" y="605"/>
                      <a:pt x="1464" y="414"/>
                      <a:pt x="1326" y="306"/>
                    </a:cubicBezTo>
                    <a:cubicBezTo>
                      <a:pt x="1188" y="199"/>
                      <a:pt x="1020" y="146"/>
                      <a:pt x="828" y="146"/>
                    </a:cubicBezTo>
                    <a:cubicBezTo>
                      <a:pt x="744" y="146"/>
                      <a:pt x="667" y="161"/>
                      <a:pt x="598" y="192"/>
                    </a:cubicBezTo>
                    <a:cubicBezTo>
                      <a:pt x="537" y="222"/>
                      <a:pt x="484" y="253"/>
                      <a:pt x="461" y="283"/>
                    </a:cubicBezTo>
                    <a:cubicBezTo>
                      <a:pt x="407" y="184"/>
                      <a:pt x="369" y="107"/>
                      <a:pt x="338" y="61"/>
                    </a:cubicBezTo>
                    <a:cubicBezTo>
                      <a:pt x="307" y="15"/>
                      <a:pt x="261"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3"/>
              <p:cNvSpPr/>
              <p:nvPr/>
            </p:nvSpPr>
            <p:spPr>
              <a:xfrm>
                <a:off x="4475525" y="4867425"/>
                <a:ext cx="52125" cy="66875"/>
              </a:xfrm>
              <a:custGeom>
                <a:avLst/>
                <a:gdLst/>
                <a:ahLst/>
                <a:cxnLst/>
                <a:rect l="l" t="t" r="r" b="b"/>
                <a:pathLst>
                  <a:path w="2085" h="2675" extrusionOk="0">
                    <a:moveTo>
                      <a:pt x="1150" y="560"/>
                    </a:moveTo>
                    <a:cubicBezTo>
                      <a:pt x="1181" y="713"/>
                      <a:pt x="1204" y="844"/>
                      <a:pt x="1219" y="943"/>
                    </a:cubicBezTo>
                    <a:cubicBezTo>
                      <a:pt x="1242" y="1043"/>
                      <a:pt x="1250" y="1112"/>
                      <a:pt x="1257" y="1150"/>
                    </a:cubicBezTo>
                    <a:cubicBezTo>
                      <a:pt x="1257" y="1273"/>
                      <a:pt x="1211" y="1464"/>
                      <a:pt x="1119" y="1740"/>
                    </a:cubicBezTo>
                    <a:cubicBezTo>
                      <a:pt x="1089" y="1832"/>
                      <a:pt x="1058" y="1916"/>
                      <a:pt x="1027" y="1977"/>
                    </a:cubicBezTo>
                    <a:cubicBezTo>
                      <a:pt x="1004" y="2039"/>
                      <a:pt x="981" y="2085"/>
                      <a:pt x="951" y="2131"/>
                    </a:cubicBezTo>
                    <a:cubicBezTo>
                      <a:pt x="920" y="2169"/>
                      <a:pt x="889" y="2200"/>
                      <a:pt x="851" y="2215"/>
                    </a:cubicBezTo>
                    <a:cubicBezTo>
                      <a:pt x="813" y="2230"/>
                      <a:pt x="767" y="2253"/>
                      <a:pt x="713" y="2261"/>
                    </a:cubicBezTo>
                    <a:cubicBezTo>
                      <a:pt x="652" y="2230"/>
                      <a:pt x="606" y="2192"/>
                      <a:pt x="568" y="2161"/>
                    </a:cubicBezTo>
                    <a:cubicBezTo>
                      <a:pt x="529" y="2123"/>
                      <a:pt x="491" y="2092"/>
                      <a:pt x="468" y="2054"/>
                    </a:cubicBezTo>
                    <a:cubicBezTo>
                      <a:pt x="437" y="2023"/>
                      <a:pt x="414" y="1985"/>
                      <a:pt x="399" y="1939"/>
                    </a:cubicBezTo>
                    <a:cubicBezTo>
                      <a:pt x="384" y="1893"/>
                      <a:pt x="361" y="1839"/>
                      <a:pt x="338" y="1778"/>
                    </a:cubicBezTo>
                    <a:cubicBezTo>
                      <a:pt x="338" y="1548"/>
                      <a:pt x="384" y="1334"/>
                      <a:pt x="468" y="1127"/>
                    </a:cubicBezTo>
                    <a:cubicBezTo>
                      <a:pt x="537" y="966"/>
                      <a:pt x="606" y="851"/>
                      <a:pt x="667" y="775"/>
                    </a:cubicBezTo>
                    <a:cubicBezTo>
                      <a:pt x="736" y="698"/>
                      <a:pt x="798" y="644"/>
                      <a:pt x="851" y="621"/>
                    </a:cubicBezTo>
                    <a:cubicBezTo>
                      <a:pt x="902" y="596"/>
                      <a:pt x="947" y="581"/>
                      <a:pt x="988" y="581"/>
                    </a:cubicBezTo>
                    <a:cubicBezTo>
                      <a:pt x="996" y="581"/>
                      <a:pt x="1004" y="582"/>
                      <a:pt x="1012" y="583"/>
                    </a:cubicBezTo>
                    <a:cubicBezTo>
                      <a:pt x="1066" y="583"/>
                      <a:pt x="1112" y="575"/>
                      <a:pt x="1150" y="560"/>
                    </a:cubicBezTo>
                    <a:close/>
                    <a:moveTo>
                      <a:pt x="1288" y="1"/>
                    </a:moveTo>
                    <a:cubicBezTo>
                      <a:pt x="1211" y="1"/>
                      <a:pt x="1135" y="47"/>
                      <a:pt x="1066" y="162"/>
                    </a:cubicBezTo>
                    <a:cubicBezTo>
                      <a:pt x="1035" y="162"/>
                      <a:pt x="974" y="177"/>
                      <a:pt x="882" y="208"/>
                    </a:cubicBezTo>
                    <a:cubicBezTo>
                      <a:pt x="798" y="238"/>
                      <a:pt x="675" y="292"/>
                      <a:pt x="514" y="361"/>
                    </a:cubicBezTo>
                    <a:cubicBezTo>
                      <a:pt x="430" y="461"/>
                      <a:pt x="361" y="568"/>
                      <a:pt x="292" y="690"/>
                    </a:cubicBezTo>
                    <a:cubicBezTo>
                      <a:pt x="231" y="805"/>
                      <a:pt x="177" y="928"/>
                      <a:pt x="131" y="1043"/>
                    </a:cubicBezTo>
                    <a:cubicBezTo>
                      <a:pt x="93" y="1165"/>
                      <a:pt x="54" y="1288"/>
                      <a:pt x="31" y="1410"/>
                    </a:cubicBezTo>
                    <a:cubicBezTo>
                      <a:pt x="8" y="1525"/>
                      <a:pt x="1" y="1640"/>
                      <a:pt x="1" y="1732"/>
                    </a:cubicBezTo>
                    <a:cubicBezTo>
                      <a:pt x="1" y="1855"/>
                      <a:pt x="1" y="1947"/>
                      <a:pt x="8" y="2016"/>
                    </a:cubicBezTo>
                    <a:cubicBezTo>
                      <a:pt x="16" y="2085"/>
                      <a:pt x="39" y="2154"/>
                      <a:pt x="70" y="2207"/>
                    </a:cubicBezTo>
                    <a:cubicBezTo>
                      <a:pt x="100" y="2261"/>
                      <a:pt x="146" y="2322"/>
                      <a:pt x="208" y="2383"/>
                    </a:cubicBezTo>
                    <a:cubicBezTo>
                      <a:pt x="277" y="2445"/>
                      <a:pt x="361" y="2529"/>
                      <a:pt x="468" y="2636"/>
                    </a:cubicBezTo>
                    <a:cubicBezTo>
                      <a:pt x="568" y="2659"/>
                      <a:pt x="652" y="2675"/>
                      <a:pt x="713" y="2675"/>
                    </a:cubicBezTo>
                    <a:cubicBezTo>
                      <a:pt x="828" y="2675"/>
                      <a:pt x="928" y="2644"/>
                      <a:pt x="1004" y="2575"/>
                    </a:cubicBezTo>
                    <a:cubicBezTo>
                      <a:pt x="1081" y="2506"/>
                      <a:pt x="1150" y="2429"/>
                      <a:pt x="1204" y="2330"/>
                    </a:cubicBezTo>
                    <a:cubicBezTo>
                      <a:pt x="1257" y="2238"/>
                      <a:pt x="1295" y="2138"/>
                      <a:pt x="1334" y="2031"/>
                    </a:cubicBezTo>
                    <a:cubicBezTo>
                      <a:pt x="1364" y="1931"/>
                      <a:pt x="1395" y="1839"/>
                      <a:pt x="1418" y="1771"/>
                    </a:cubicBezTo>
                    <a:cubicBezTo>
                      <a:pt x="1449" y="1931"/>
                      <a:pt x="1502" y="2085"/>
                      <a:pt x="1579" y="2230"/>
                    </a:cubicBezTo>
                    <a:cubicBezTo>
                      <a:pt x="1663" y="2368"/>
                      <a:pt x="1755" y="2468"/>
                      <a:pt x="1870" y="2514"/>
                    </a:cubicBezTo>
                    <a:cubicBezTo>
                      <a:pt x="1916" y="2514"/>
                      <a:pt x="1962" y="2483"/>
                      <a:pt x="2008" y="2422"/>
                    </a:cubicBezTo>
                    <a:cubicBezTo>
                      <a:pt x="2062" y="2368"/>
                      <a:pt x="2085" y="2299"/>
                      <a:pt x="2085" y="2238"/>
                    </a:cubicBezTo>
                    <a:cubicBezTo>
                      <a:pt x="2085" y="2177"/>
                      <a:pt x="2062" y="2123"/>
                      <a:pt x="2008" y="2077"/>
                    </a:cubicBezTo>
                    <a:lnTo>
                      <a:pt x="2016" y="2077"/>
                    </a:lnTo>
                    <a:cubicBezTo>
                      <a:pt x="1931" y="2000"/>
                      <a:pt x="1862" y="1908"/>
                      <a:pt x="1801" y="1817"/>
                    </a:cubicBezTo>
                    <a:cubicBezTo>
                      <a:pt x="1740" y="1717"/>
                      <a:pt x="1702" y="1594"/>
                      <a:pt x="1679" y="1464"/>
                    </a:cubicBezTo>
                    <a:lnTo>
                      <a:pt x="1648" y="1265"/>
                    </a:lnTo>
                    <a:cubicBezTo>
                      <a:pt x="1640" y="1219"/>
                      <a:pt x="1633" y="1181"/>
                      <a:pt x="1625" y="1150"/>
                    </a:cubicBezTo>
                    <a:cubicBezTo>
                      <a:pt x="1617" y="1119"/>
                      <a:pt x="1610" y="1089"/>
                      <a:pt x="1594" y="1066"/>
                    </a:cubicBezTo>
                    <a:cubicBezTo>
                      <a:pt x="1587" y="951"/>
                      <a:pt x="1571" y="828"/>
                      <a:pt x="1556" y="698"/>
                    </a:cubicBezTo>
                    <a:cubicBezTo>
                      <a:pt x="1541" y="575"/>
                      <a:pt x="1518" y="461"/>
                      <a:pt x="1495" y="353"/>
                    </a:cubicBezTo>
                    <a:cubicBezTo>
                      <a:pt x="1464" y="246"/>
                      <a:pt x="1433" y="162"/>
                      <a:pt x="1403" y="93"/>
                    </a:cubicBezTo>
                    <a:cubicBezTo>
                      <a:pt x="1372" y="32"/>
                      <a:pt x="1334" y="1"/>
                      <a:pt x="1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 name="Google Shape;341;p23"/>
            <p:cNvGrpSpPr/>
            <p:nvPr/>
          </p:nvGrpSpPr>
          <p:grpSpPr>
            <a:xfrm rot="-193017">
              <a:off x="2123644" y="1817698"/>
              <a:ext cx="426190" cy="253904"/>
              <a:chOff x="5100475" y="4082575"/>
              <a:chExt cx="691225" cy="411800"/>
            </a:xfrm>
          </p:grpSpPr>
          <p:sp>
            <p:nvSpPr>
              <p:cNvPr id="342" name="Google Shape;342;p23"/>
              <p:cNvSpPr/>
              <p:nvPr/>
            </p:nvSpPr>
            <p:spPr>
              <a:xfrm>
                <a:off x="5100475" y="4203050"/>
                <a:ext cx="77775" cy="130625"/>
              </a:xfrm>
              <a:custGeom>
                <a:avLst/>
                <a:gdLst/>
                <a:ahLst/>
                <a:cxnLst/>
                <a:rect l="l" t="t" r="r" b="b"/>
                <a:pathLst>
                  <a:path w="3111" h="5225" extrusionOk="0">
                    <a:moveTo>
                      <a:pt x="2843" y="0"/>
                    </a:moveTo>
                    <a:cubicBezTo>
                      <a:pt x="2751" y="61"/>
                      <a:pt x="2659" y="184"/>
                      <a:pt x="2559" y="368"/>
                    </a:cubicBezTo>
                    <a:lnTo>
                      <a:pt x="2314" y="843"/>
                    </a:lnTo>
                    <a:cubicBezTo>
                      <a:pt x="2268" y="881"/>
                      <a:pt x="2230" y="927"/>
                      <a:pt x="2191" y="996"/>
                    </a:cubicBezTo>
                    <a:cubicBezTo>
                      <a:pt x="2153" y="1057"/>
                      <a:pt x="2115" y="1119"/>
                      <a:pt x="2084" y="1187"/>
                    </a:cubicBezTo>
                    <a:cubicBezTo>
                      <a:pt x="2054" y="1249"/>
                      <a:pt x="2023" y="1302"/>
                      <a:pt x="2000" y="1356"/>
                    </a:cubicBezTo>
                    <a:cubicBezTo>
                      <a:pt x="1977" y="1402"/>
                      <a:pt x="1954" y="1433"/>
                      <a:pt x="1939" y="1440"/>
                    </a:cubicBezTo>
                    <a:cubicBezTo>
                      <a:pt x="1923" y="1463"/>
                      <a:pt x="1885" y="1502"/>
                      <a:pt x="1824" y="1563"/>
                    </a:cubicBezTo>
                    <a:cubicBezTo>
                      <a:pt x="1770" y="1624"/>
                      <a:pt x="1709" y="1685"/>
                      <a:pt x="1648" y="1754"/>
                    </a:cubicBezTo>
                    <a:cubicBezTo>
                      <a:pt x="1586" y="1823"/>
                      <a:pt x="1525" y="1885"/>
                      <a:pt x="1479" y="1938"/>
                    </a:cubicBezTo>
                    <a:cubicBezTo>
                      <a:pt x="1425" y="1992"/>
                      <a:pt x="1395" y="2023"/>
                      <a:pt x="1379" y="2030"/>
                    </a:cubicBezTo>
                    <a:cubicBezTo>
                      <a:pt x="1364" y="2023"/>
                      <a:pt x="1326" y="1984"/>
                      <a:pt x="1265" y="1908"/>
                    </a:cubicBezTo>
                    <a:cubicBezTo>
                      <a:pt x="1211" y="1839"/>
                      <a:pt x="1150" y="1762"/>
                      <a:pt x="1088" y="1678"/>
                    </a:cubicBezTo>
                    <a:cubicBezTo>
                      <a:pt x="1027" y="1593"/>
                      <a:pt x="966" y="1517"/>
                      <a:pt x="912" y="1440"/>
                    </a:cubicBezTo>
                    <a:cubicBezTo>
                      <a:pt x="858" y="1371"/>
                      <a:pt x="828" y="1325"/>
                      <a:pt x="813" y="1318"/>
                    </a:cubicBezTo>
                    <a:cubicBezTo>
                      <a:pt x="690" y="1057"/>
                      <a:pt x="583" y="850"/>
                      <a:pt x="498" y="690"/>
                    </a:cubicBezTo>
                    <a:cubicBezTo>
                      <a:pt x="422" y="529"/>
                      <a:pt x="330" y="452"/>
                      <a:pt x="246" y="452"/>
                    </a:cubicBezTo>
                    <a:cubicBezTo>
                      <a:pt x="177" y="452"/>
                      <a:pt x="123" y="490"/>
                      <a:pt x="77" y="567"/>
                    </a:cubicBezTo>
                    <a:cubicBezTo>
                      <a:pt x="23" y="644"/>
                      <a:pt x="0" y="712"/>
                      <a:pt x="0" y="781"/>
                    </a:cubicBezTo>
                    <a:cubicBezTo>
                      <a:pt x="0" y="812"/>
                      <a:pt x="23" y="873"/>
                      <a:pt x="62" y="942"/>
                    </a:cubicBezTo>
                    <a:cubicBezTo>
                      <a:pt x="108" y="1019"/>
                      <a:pt x="154" y="1096"/>
                      <a:pt x="207" y="1180"/>
                    </a:cubicBezTo>
                    <a:cubicBezTo>
                      <a:pt x="261" y="1264"/>
                      <a:pt x="315" y="1356"/>
                      <a:pt x="361" y="1440"/>
                    </a:cubicBezTo>
                    <a:cubicBezTo>
                      <a:pt x="414" y="1532"/>
                      <a:pt x="452" y="1616"/>
                      <a:pt x="475" y="1693"/>
                    </a:cubicBezTo>
                    <a:cubicBezTo>
                      <a:pt x="629" y="1923"/>
                      <a:pt x="767" y="2122"/>
                      <a:pt x="881" y="2291"/>
                    </a:cubicBezTo>
                    <a:cubicBezTo>
                      <a:pt x="989" y="2452"/>
                      <a:pt x="1088" y="2589"/>
                      <a:pt x="1165" y="2697"/>
                    </a:cubicBezTo>
                    <a:lnTo>
                      <a:pt x="1165" y="2842"/>
                    </a:lnTo>
                    <a:cubicBezTo>
                      <a:pt x="1165" y="3103"/>
                      <a:pt x="1180" y="3478"/>
                      <a:pt x="1211" y="3968"/>
                    </a:cubicBezTo>
                    <a:cubicBezTo>
                      <a:pt x="1203" y="3999"/>
                      <a:pt x="1196" y="4037"/>
                      <a:pt x="1196" y="4076"/>
                    </a:cubicBezTo>
                    <a:cubicBezTo>
                      <a:pt x="1196" y="4122"/>
                      <a:pt x="1196" y="4168"/>
                      <a:pt x="1196" y="4214"/>
                    </a:cubicBezTo>
                    <a:cubicBezTo>
                      <a:pt x="1196" y="4351"/>
                      <a:pt x="1196" y="4474"/>
                      <a:pt x="1203" y="4597"/>
                    </a:cubicBezTo>
                    <a:cubicBezTo>
                      <a:pt x="1211" y="4719"/>
                      <a:pt x="1226" y="4826"/>
                      <a:pt x="1242" y="4918"/>
                    </a:cubicBezTo>
                    <a:cubicBezTo>
                      <a:pt x="1265" y="5018"/>
                      <a:pt x="1287" y="5087"/>
                      <a:pt x="1326" y="5148"/>
                    </a:cubicBezTo>
                    <a:cubicBezTo>
                      <a:pt x="1364" y="5202"/>
                      <a:pt x="1410" y="5225"/>
                      <a:pt x="1479" y="5225"/>
                    </a:cubicBezTo>
                    <a:cubicBezTo>
                      <a:pt x="1602" y="5225"/>
                      <a:pt x="1671" y="5171"/>
                      <a:pt x="1694" y="5056"/>
                    </a:cubicBezTo>
                    <a:cubicBezTo>
                      <a:pt x="1686" y="4911"/>
                      <a:pt x="1678" y="4765"/>
                      <a:pt x="1671" y="4635"/>
                    </a:cubicBezTo>
                    <a:cubicBezTo>
                      <a:pt x="1671" y="4497"/>
                      <a:pt x="1663" y="4374"/>
                      <a:pt x="1655" y="4252"/>
                    </a:cubicBezTo>
                    <a:lnTo>
                      <a:pt x="1655" y="4198"/>
                    </a:lnTo>
                    <a:cubicBezTo>
                      <a:pt x="1655" y="4160"/>
                      <a:pt x="1655" y="4106"/>
                      <a:pt x="1648" y="4030"/>
                    </a:cubicBezTo>
                    <a:cubicBezTo>
                      <a:pt x="1648" y="3961"/>
                      <a:pt x="1640" y="3884"/>
                      <a:pt x="1632" y="3808"/>
                    </a:cubicBezTo>
                    <a:cubicBezTo>
                      <a:pt x="1625" y="3723"/>
                      <a:pt x="1625" y="3647"/>
                      <a:pt x="1617" y="3570"/>
                    </a:cubicBezTo>
                    <a:cubicBezTo>
                      <a:pt x="1609" y="3493"/>
                      <a:pt x="1609" y="3432"/>
                      <a:pt x="1609" y="3386"/>
                    </a:cubicBezTo>
                    <a:cubicBezTo>
                      <a:pt x="1609" y="3202"/>
                      <a:pt x="1609" y="3041"/>
                      <a:pt x="1617" y="2904"/>
                    </a:cubicBezTo>
                    <a:cubicBezTo>
                      <a:pt x="1625" y="2766"/>
                      <a:pt x="1625" y="2643"/>
                      <a:pt x="1625" y="2543"/>
                    </a:cubicBezTo>
                    <a:cubicBezTo>
                      <a:pt x="1717" y="2436"/>
                      <a:pt x="1801" y="2344"/>
                      <a:pt x="1862" y="2268"/>
                    </a:cubicBezTo>
                    <a:cubicBezTo>
                      <a:pt x="1931" y="2191"/>
                      <a:pt x="1992" y="2114"/>
                      <a:pt x="2054" y="2038"/>
                    </a:cubicBezTo>
                    <a:cubicBezTo>
                      <a:pt x="2115" y="1969"/>
                      <a:pt x="2184" y="1885"/>
                      <a:pt x="2245" y="1793"/>
                    </a:cubicBezTo>
                    <a:cubicBezTo>
                      <a:pt x="2314" y="1701"/>
                      <a:pt x="2391" y="1586"/>
                      <a:pt x="2490" y="1456"/>
                    </a:cubicBezTo>
                    <a:cubicBezTo>
                      <a:pt x="2613" y="1279"/>
                      <a:pt x="2712" y="1142"/>
                      <a:pt x="2774" y="1057"/>
                    </a:cubicBezTo>
                    <a:cubicBezTo>
                      <a:pt x="2843" y="965"/>
                      <a:pt x="2896" y="896"/>
                      <a:pt x="2935" y="835"/>
                    </a:cubicBezTo>
                    <a:cubicBezTo>
                      <a:pt x="2973" y="774"/>
                      <a:pt x="3004" y="720"/>
                      <a:pt x="3027" y="667"/>
                    </a:cubicBezTo>
                    <a:cubicBezTo>
                      <a:pt x="3050" y="613"/>
                      <a:pt x="3080" y="536"/>
                      <a:pt x="3111" y="429"/>
                    </a:cubicBezTo>
                    <a:lnTo>
                      <a:pt x="3111" y="414"/>
                    </a:lnTo>
                    <a:cubicBezTo>
                      <a:pt x="3111" y="375"/>
                      <a:pt x="3095" y="337"/>
                      <a:pt x="3080" y="291"/>
                    </a:cubicBezTo>
                    <a:cubicBezTo>
                      <a:pt x="3057" y="245"/>
                      <a:pt x="3034" y="207"/>
                      <a:pt x="3004" y="169"/>
                    </a:cubicBezTo>
                    <a:cubicBezTo>
                      <a:pt x="2973" y="130"/>
                      <a:pt x="2942" y="100"/>
                      <a:pt x="2912" y="69"/>
                    </a:cubicBezTo>
                    <a:cubicBezTo>
                      <a:pt x="2881" y="38"/>
                      <a:pt x="2858" y="15"/>
                      <a:pt x="2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23"/>
              <p:cNvSpPr/>
              <p:nvPr/>
            </p:nvSpPr>
            <p:spPr>
              <a:xfrm>
                <a:off x="5202750" y="4233675"/>
                <a:ext cx="61875" cy="61700"/>
              </a:xfrm>
              <a:custGeom>
                <a:avLst/>
                <a:gdLst/>
                <a:ahLst/>
                <a:cxnLst/>
                <a:rect l="l" t="t" r="r" b="b"/>
                <a:pathLst>
                  <a:path w="2475" h="2468" extrusionOk="0">
                    <a:moveTo>
                      <a:pt x="1625" y="1"/>
                    </a:moveTo>
                    <a:cubicBezTo>
                      <a:pt x="1326" y="24"/>
                      <a:pt x="1088" y="31"/>
                      <a:pt x="927" y="31"/>
                    </a:cubicBezTo>
                    <a:cubicBezTo>
                      <a:pt x="889" y="31"/>
                      <a:pt x="866" y="24"/>
                      <a:pt x="835" y="24"/>
                    </a:cubicBezTo>
                    <a:cubicBezTo>
                      <a:pt x="812" y="24"/>
                      <a:pt x="789" y="16"/>
                      <a:pt x="766" y="16"/>
                    </a:cubicBezTo>
                    <a:cubicBezTo>
                      <a:pt x="606" y="24"/>
                      <a:pt x="475" y="31"/>
                      <a:pt x="383" y="47"/>
                    </a:cubicBezTo>
                    <a:cubicBezTo>
                      <a:pt x="284" y="62"/>
                      <a:pt x="215" y="85"/>
                      <a:pt x="161" y="116"/>
                    </a:cubicBezTo>
                    <a:cubicBezTo>
                      <a:pt x="115" y="146"/>
                      <a:pt x="77" y="185"/>
                      <a:pt x="62" y="238"/>
                    </a:cubicBezTo>
                    <a:cubicBezTo>
                      <a:pt x="46" y="284"/>
                      <a:pt x="39" y="346"/>
                      <a:pt x="39" y="407"/>
                    </a:cubicBezTo>
                    <a:cubicBezTo>
                      <a:pt x="39" y="583"/>
                      <a:pt x="123" y="675"/>
                      <a:pt x="284" y="690"/>
                    </a:cubicBezTo>
                    <a:cubicBezTo>
                      <a:pt x="445" y="683"/>
                      <a:pt x="583" y="667"/>
                      <a:pt x="690" y="660"/>
                    </a:cubicBezTo>
                    <a:cubicBezTo>
                      <a:pt x="805" y="644"/>
                      <a:pt x="904" y="637"/>
                      <a:pt x="981" y="629"/>
                    </a:cubicBezTo>
                    <a:cubicBezTo>
                      <a:pt x="1004" y="591"/>
                      <a:pt x="1073" y="575"/>
                      <a:pt x="1173" y="575"/>
                    </a:cubicBezTo>
                    <a:cubicBezTo>
                      <a:pt x="1341" y="575"/>
                      <a:pt x="1479" y="575"/>
                      <a:pt x="1571" y="591"/>
                    </a:cubicBezTo>
                    <a:cubicBezTo>
                      <a:pt x="1663" y="598"/>
                      <a:pt x="1739" y="606"/>
                      <a:pt x="1801" y="614"/>
                    </a:cubicBezTo>
                    <a:cubicBezTo>
                      <a:pt x="1854" y="621"/>
                      <a:pt x="1908" y="637"/>
                      <a:pt x="1962" y="637"/>
                    </a:cubicBezTo>
                    <a:cubicBezTo>
                      <a:pt x="2008" y="644"/>
                      <a:pt x="2069" y="644"/>
                      <a:pt x="2145" y="644"/>
                    </a:cubicBezTo>
                    <a:cubicBezTo>
                      <a:pt x="2207" y="644"/>
                      <a:pt x="2260" y="637"/>
                      <a:pt x="2306" y="621"/>
                    </a:cubicBezTo>
                    <a:cubicBezTo>
                      <a:pt x="2360" y="545"/>
                      <a:pt x="2383" y="460"/>
                      <a:pt x="2383" y="384"/>
                    </a:cubicBezTo>
                    <a:cubicBezTo>
                      <a:pt x="2383" y="269"/>
                      <a:pt x="2337" y="162"/>
                      <a:pt x="2253" y="77"/>
                    </a:cubicBezTo>
                    <a:cubicBezTo>
                      <a:pt x="2130" y="54"/>
                      <a:pt x="2023" y="39"/>
                      <a:pt x="1916" y="31"/>
                    </a:cubicBezTo>
                    <a:cubicBezTo>
                      <a:pt x="1816" y="16"/>
                      <a:pt x="1716" y="8"/>
                      <a:pt x="1625" y="1"/>
                    </a:cubicBezTo>
                    <a:close/>
                    <a:moveTo>
                      <a:pt x="2245" y="1786"/>
                    </a:moveTo>
                    <a:lnTo>
                      <a:pt x="1517" y="1816"/>
                    </a:lnTo>
                    <a:cubicBezTo>
                      <a:pt x="1494" y="1847"/>
                      <a:pt x="1418" y="1870"/>
                      <a:pt x="1303" y="1870"/>
                    </a:cubicBezTo>
                    <a:cubicBezTo>
                      <a:pt x="1134" y="1870"/>
                      <a:pt x="1004" y="1862"/>
                      <a:pt x="920" y="1855"/>
                    </a:cubicBezTo>
                    <a:cubicBezTo>
                      <a:pt x="835" y="1847"/>
                      <a:pt x="789" y="1847"/>
                      <a:pt x="789" y="1847"/>
                    </a:cubicBezTo>
                    <a:cubicBezTo>
                      <a:pt x="606" y="1855"/>
                      <a:pt x="460" y="1862"/>
                      <a:pt x="353" y="1870"/>
                    </a:cubicBezTo>
                    <a:cubicBezTo>
                      <a:pt x="253" y="1885"/>
                      <a:pt x="169" y="1901"/>
                      <a:pt x="123" y="1916"/>
                    </a:cubicBezTo>
                    <a:cubicBezTo>
                      <a:pt x="69" y="1939"/>
                      <a:pt x="39" y="1970"/>
                      <a:pt x="23" y="2008"/>
                    </a:cubicBezTo>
                    <a:cubicBezTo>
                      <a:pt x="8" y="2046"/>
                      <a:pt x="0" y="2092"/>
                      <a:pt x="0" y="2154"/>
                    </a:cubicBezTo>
                    <a:cubicBezTo>
                      <a:pt x="0" y="2222"/>
                      <a:pt x="16" y="2299"/>
                      <a:pt x="54" y="2368"/>
                    </a:cubicBezTo>
                    <a:cubicBezTo>
                      <a:pt x="85" y="2437"/>
                      <a:pt x="154" y="2468"/>
                      <a:pt x="253" y="2468"/>
                    </a:cubicBezTo>
                    <a:cubicBezTo>
                      <a:pt x="360" y="2468"/>
                      <a:pt x="544" y="2460"/>
                      <a:pt x="805" y="2445"/>
                    </a:cubicBezTo>
                    <a:cubicBezTo>
                      <a:pt x="1073" y="2437"/>
                      <a:pt x="1287" y="2437"/>
                      <a:pt x="1456" y="2429"/>
                    </a:cubicBezTo>
                    <a:cubicBezTo>
                      <a:pt x="1625" y="2429"/>
                      <a:pt x="1762" y="2422"/>
                      <a:pt x="1870" y="2422"/>
                    </a:cubicBezTo>
                    <a:cubicBezTo>
                      <a:pt x="1977" y="2422"/>
                      <a:pt x="2061" y="2414"/>
                      <a:pt x="2130" y="2406"/>
                    </a:cubicBezTo>
                    <a:cubicBezTo>
                      <a:pt x="2199" y="2391"/>
                      <a:pt x="2260" y="2383"/>
                      <a:pt x="2314" y="2360"/>
                    </a:cubicBezTo>
                    <a:cubicBezTo>
                      <a:pt x="2421" y="2253"/>
                      <a:pt x="2475" y="2138"/>
                      <a:pt x="2475" y="2023"/>
                    </a:cubicBezTo>
                    <a:cubicBezTo>
                      <a:pt x="2475" y="1885"/>
                      <a:pt x="2398" y="1809"/>
                      <a:pt x="2245" y="17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23"/>
              <p:cNvSpPr/>
              <p:nvPr/>
            </p:nvSpPr>
            <p:spPr>
              <a:xfrm>
                <a:off x="5296775" y="4243450"/>
                <a:ext cx="63250" cy="90050"/>
              </a:xfrm>
              <a:custGeom>
                <a:avLst/>
                <a:gdLst/>
                <a:ahLst/>
                <a:cxnLst/>
                <a:rect l="l" t="t" r="r" b="b"/>
                <a:pathLst>
                  <a:path w="2530" h="3602" extrusionOk="0">
                    <a:moveTo>
                      <a:pt x="1977" y="0"/>
                    </a:moveTo>
                    <a:cubicBezTo>
                      <a:pt x="1931" y="0"/>
                      <a:pt x="1878" y="39"/>
                      <a:pt x="1817" y="115"/>
                    </a:cubicBezTo>
                    <a:cubicBezTo>
                      <a:pt x="1763" y="192"/>
                      <a:pt x="1686" y="322"/>
                      <a:pt x="1594" y="498"/>
                    </a:cubicBezTo>
                    <a:cubicBezTo>
                      <a:pt x="1594" y="497"/>
                      <a:pt x="1594" y="496"/>
                      <a:pt x="1593" y="496"/>
                    </a:cubicBezTo>
                    <a:cubicBezTo>
                      <a:pt x="1590" y="496"/>
                      <a:pt x="1583" y="506"/>
                      <a:pt x="1571" y="529"/>
                    </a:cubicBezTo>
                    <a:cubicBezTo>
                      <a:pt x="1556" y="560"/>
                      <a:pt x="1533" y="606"/>
                      <a:pt x="1502" y="652"/>
                    </a:cubicBezTo>
                    <a:cubicBezTo>
                      <a:pt x="1472" y="698"/>
                      <a:pt x="1441" y="759"/>
                      <a:pt x="1395" y="820"/>
                    </a:cubicBezTo>
                    <a:cubicBezTo>
                      <a:pt x="1349" y="881"/>
                      <a:pt x="1303" y="943"/>
                      <a:pt x="1242" y="1004"/>
                    </a:cubicBezTo>
                    <a:cubicBezTo>
                      <a:pt x="1234" y="1004"/>
                      <a:pt x="1211" y="973"/>
                      <a:pt x="1158" y="927"/>
                    </a:cubicBezTo>
                    <a:cubicBezTo>
                      <a:pt x="1112" y="881"/>
                      <a:pt x="1058" y="828"/>
                      <a:pt x="997" y="767"/>
                    </a:cubicBezTo>
                    <a:cubicBezTo>
                      <a:pt x="936" y="705"/>
                      <a:pt x="874" y="644"/>
                      <a:pt x="813" y="583"/>
                    </a:cubicBezTo>
                    <a:cubicBezTo>
                      <a:pt x="759" y="521"/>
                      <a:pt x="721" y="468"/>
                      <a:pt x="698" y="429"/>
                    </a:cubicBezTo>
                    <a:lnTo>
                      <a:pt x="330" y="62"/>
                    </a:lnTo>
                    <a:cubicBezTo>
                      <a:pt x="300" y="31"/>
                      <a:pt x="261" y="23"/>
                      <a:pt x="223" y="23"/>
                    </a:cubicBezTo>
                    <a:cubicBezTo>
                      <a:pt x="78" y="23"/>
                      <a:pt x="1" y="123"/>
                      <a:pt x="1" y="330"/>
                    </a:cubicBezTo>
                    <a:cubicBezTo>
                      <a:pt x="1" y="407"/>
                      <a:pt x="24" y="468"/>
                      <a:pt x="62" y="521"/>
                    </a:cubicBezTo>
                    <a:cubicBezTo>
                      <a:pt x="101" y="567"/>
                      <a:pt x="162" y="636"/>
                      <a:pt x="254" y="721"/>
                    </a:cubicBezTo>
                    <a:cubicBezTo>
                      <a:pt x="384" y="836"/>
                      <a:pt x="476" y="927"/>
                      <a:pt x="545" y="1004"/>
                    </a:cubicBezTo>
                    <a:cubicBezTo>
                      <a:pt x="614" y="1081"/>
                      <a:pt x="675" y="1142"/>
                      <a:pt x="721" y="1196"/>
                    </a:cubicBezTo>
                    <a:cubicBezTo>
                      <a:pt x="767" y="1249"/>
                      <a:pt x="805" y="1303"/>
                      <a:pt x="836" y="1341"/>
                    </a:cubicBezTo>
                    <a:cubicBezTo>
                      <a:pt x="874" y="1379"/>
                      <a:pt x="913" y="1418"/>
                      <a:pt x="966" y="1464"/>
                    </a:cubicBezTo>
                    <a:cubicBezTo>
                      <a:pt x="867" y="1640"/>
                      <a:pt x="782" y="1785"/>
                      <a:pt x="713" y="1908"/>
                    </a:cubicBezTo>
                    <a:cubicBezTo>
                      <a:pt x="644" y="2023"/>
                      <a:pt x="583" y="2130"/>
                      <a:pt x="537" y="2214"/>
                    </a:cubicBezTo>
                    <a:cubicBezTo>
                      <a:pt x="484" y="2306"/>
                      <a:pt x="438" y="2383"/>
                      <a:pt x="392" y="2460"/>
                    </a:cubicBezTo>
                    <a:cubicBezTo>
                      <a:pt x="353" y="2536"/>
                      <a:pt x="307" y="2621"/>
                      <a:pt x="261" y="2720"/>
                    </a:cubicBezTo>
                    <a:cubicBezTo>
                      <a:pt x="246" y="2774"/>
                      <a:pt x="231" y="2835"/>
                      <a:pt x="200" y="2896"/>
                    </a:cubicBezTo>
                    <a:cubicBezTo>
                      <a:pt x="177" y="2958"/>
                      <a:pt x="146" y="3011"/>
                      <a:pt x="116" y="3073"/>
                    </a:cubicBezTo>
                    <a:cubicBezTo>
                      <a:pt x="93" y="3126"/>
                      <a:pt x="70" y="3187"/>
                      <a:pt x="47" y="3233"/>
                    </a:cubicBezTo>
                    <a:cubicBezTo>
                      <a:pt x="24" y="3287"/>
                      <a:pt x="16" y="3325"/>
                      <a:pt x="16" y="3356"/>
                    </a:cubicBezTo>
                    <a:cubicBezTo>
                      <a:pt x="16" y="3433"/>
                      <a:pt x="39" y="3494"/>
                      <a:pt x="85" y="3540"/>
                    </a:cubicBezTo>
                    <a:cubicBezTo>
                      <a:pt x="139" y="3578"/>
                      <a:pt x="192" y="3601"/>
                      <a:pt x="254" y="3601"/>
                    </a:cubicBezTo>
                    <a:cubicBezTo>
                      <a:pt x="315" y="3601"/>
                      <a:pt x="361" y="3586"/>
                      <a:pt x="392" y="3540"/>
                    </a:cubicBezTo>
                    <a:cubicBezTo>
                      <a:pt x="453" y="3440"/>
                      <a:pt x="499" y="3348"/>
                      <a:pt x="537" y="3272"/>
                    </a:cubicBezTo>
                    <a:cubicBezTo>
                      <a:pt x="568" y="3195"/>
                      <a:pt x="606" y="3118"/>
                      <a:pt x="644" y="3042"/>
                    </a:cubicBezTo>
                    <a:cubicBezTo>
                      <a:pt x="675" y="2958"/>
                      <a:pt x="713" y="2873"/>
                      <a:pt x="759" y="2781"/>
                    </a:cubicBezTo>
                    <a:cubicBezTo>
                      <a:pt x="805" y="2689"/>
                      <a:pt x="859" y="2575"/>
                      <a:pt x="920" y="2437"/>
                    </a:cubicBezTo>
                    <a:lnTo>
                      <a:pt x="1265" y="1870"/>
                    </a:lnTo>
                    <a:cubicBezTo>
                      <a:pt x="1357" y="2023"/>
                      <a:pt x="1426" y="2138"/>
                      <a:pt x="1479" y="2214"/>
                    </a:cubicBezTo>
                    <a:cubicBezTo>
                      <a:pt x="1533" y="2291"/>
                      <a:pt x="1587" y="2360"/>
                      <a:pt x="1640" y="2421"/>
                    </a:cubicBezTo>
                    <a:cubicBezTo>
                      <a:pt x="1686" y="2475"/>
                      <a:pt x="1732" y="2544"/>
                      <a:pt x="1786" y="2613"/>
                    </a:cubicBezTo>
                    <a:cubicBezTo>
                      <a:pt x="1840" y="2682"/>
                      <a:pt x="1893" y="2789"/>
                      <a:pt x="1962" y="2927"/>
                    </a:cubicBezTo>
                    <a:cubicBezTo>
                      <a:pt x="2146" y="3149"/>
                      <a:pt x="2261" y="3256"/>
                      <a:pt x="2315" y="3256"/>
                    </a:cubicBezTo>
                    <a:cubicBezTo>
                      <a:pt x="2360" y="3256"/>
                      <a:pt x="2414" y="3218"/>
                      <a:pt x="2460" y="3141"/>
                    </a:cubicBezTo>
                    <a:cubicBezTo>
                      <a:pt x="2506" y="3065"/>
                      <a:pt x="2529" y="2981"/>
                      <a:pt x="2529" y="2889"/>
                    </a:cubicBezTo>
                    <a:cubicBezTo>
                      <a:pt x="2529" y="2858"/>
                      <a:pt x="2521" y="2820"/>
                      <a:pt x="2506" y="2781"/>
                    </a:cubicBezTo>
                    <a:lnTo>
                      <a:pt x="2039" y="2107"/>
                    </a:lnTo>
                    <a:cubicBezTo>
                      <a:pt x="1809" y="1816"/>
                      <a:pt x="1648" y="1579"/>
                      <a:pt x="1556" y="1418"/>
                    </a:cubicBezTo>
                    <a:lnTo>
                      <a:pt x="1755" y="1142"/>
                    </a:lnTo>
                    <a:lnTo>
                      <a:pt x="2046" y="652"/>
                    </a:lnTo>
                    <a:cubicBezTo>
                      <a:pt x="2154" y="483"/>
                      <a:pt x="2200" y="353"/>
                      <a:pt x="2200" y="261"/>
                    </a:cubicBezTo>
                    <a:cubicBezTo>
                      <a:pt x="2200" y="92"/>
                      <a:pt x="2131" y="0"/>
                      <a:pt x="1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3"/>
              <p:cNvSpPr/>
              <p:nvPr/>
            </p:nvSpPr>
            <p:spPr>
              <a:xfrm>
                <a:off x="5357300" y="4145400"/>
                <a:ext cx="41400" cy="77975"/>
              </a:xfrm>
              <a:custGeom>
                <a:avLst/>
                <a:gdLst/>
                <a:ahLst/>
                <a:cxnLst/>
                <a:rect l="l" t="t" r="r" b="b"/>
                <a:pathLst>
                  <a:path w="1656" h="3119" extrusionOk="0">
                    <a:moveTo>
                      <a:pt x="1058" y="0"/>
                    </a:moveTo>
                    <a:cubicBezTo>
                      <a:pt x="798" y="0"/>
                      <a:pt x="568" y="77"/>
                      <a:pt x="361" y="230"/>
                    </a:cubicBezTo>
                    <a:cubicBezTo>
                      <a:pt x="330" y="253"/>
                      <a:pt x="292" y="291"/>
                      <a:pt x="254" y="345"/>
                    </a:cubicBezTo>
                    <a:cubicBezTo>
                      <a:pt x="215" y="406"/>
                      <a:pt x="169" y="475"/>
                      <a:pt x="131" y="552"/>
                    </a:cubicBezTo>
                    <a:cubicBezTo>
                      <a:pt x="93" y="628"/>
                      <a:pt x="62" y="697"/>
                      <a:pt x="39" y="774"/>
                    </a:cubicBezTo>
                    <a:cubicBezTo>
                      <a:pt x="8" y="843"/>
                      <a:pt x="1" y="904"/>
                      <a:pt x="1" y="942"/>
                    </a:cubicBezTo>
                    <a:cubicBezTo>
                      <a:pt x="1" y="1011"/>
                      <a:pt x="16" y="1065"/>
                      <a:pt x="47" y="1103"/>
                    </a:cubicBezTo>
                    <a:cubicBezTo>
                      <a:pt x="85" y="1149"/>
                      <a:pt x="123" y="1165"/>
                      <a:pt x="162" y="1165"/>
                    </a:cubicBezTo>
                    <a:lnTo>
                      <a:pt x="208" y="1165"/>
                    </a:lnTo>
                    <a:cubicBezTo>
                      <a:pt x="223" y="1165"/>
                      <a:pt x="238" y="1149"/>
                      <a:pt x="246" y="1134"/>
                    </a:cubicBezTo>
                    <a:cubicBezTo>
                      <a:pt x="261" y="1111"/>
                      <a:pt x="277" y="1080"/>
                      <a:pt x="292" y="1042"/>
                    </a:cubicBezTo>
                    <a:cubicBezTo>
                      <a:pt x="307" y="1004"/>
                      <a:pt x="330" y="942"/>
                      <a:pt x="361" y="858"/>
                    </a:cubicBezTo>
                    <a:cubicBezTo>
                      <a:pt x="422" y="705"/>
                      <a:pt x="506" y="582"/>
                      <a:pt x="614" y="490"/>
                    </a:cubicBezTo>
                    <a:cubicBezTo>
                      <a:pt x="721" y="398"/>
                      <a:pt x="851" y="345"/>
                      <a:pt x="1004" y="345"/>
                    </a:cubicBezTo>
                    <a:cubicBezTo>
                      <a:pt x="1096" y="345"/>
                      <a:pt x="1158" y="375"/>
                      <a:pt x="1188" y="429"/>
                    </a:cubicBezTo>
                    <a:cubicBezTo>
                      <a:pt x="1219" y="483"/>
                      <a:pt x="1234" y="544"/>
                      <a:pt x="1234" y="628"/>
                    </a:cubicBezTo>
                    <a:cubicBezTo>
                      <a:pt x="1234" y="804"/>
                      <a:pt x="1188" y="965"/>
                      <a:pt x="1096" y="1111"/>
                    </a:cubicBezTo>
                    <a:cubicBezTo>
                      <a:pt x="1073" y="1142"/>
                      <a:pt x="1050" y="1180"/>
                      <a:pt x="1027" y="1226"/>
                    </a:cubicBezTo>
                    <a:cubicBezTo>
                      <a:pt x="997" y="1279"/>
                      <a:pt x="974" y="1325"/>
                      <a:pt x="943" y="1379"/>
                    </a:cubicBezTo>
                    <a:cubicBezTo>
                      <a:pt x="920" y="1425"/>
                      <a:pt x="897" y="1471"/>
                      <a:pt x="874" y="1509"/>
                    </a:cubicBezTo>
                    <a:cubicBezTo>
                      <a:pt x="851" y="1555"/>
                      <a:pt x="836" y="1578"/>
                      <a:pt x="821" y="1594"/>
                    </a:cubicBezTo>
                    <a:cubicBezTo>
                      <a:pt x="744" y="1693"/>
                      <a:pt x="690" y="1777"/>
                      <a:pt x="652" y="1846"/>
                    </a:cubicBezTo>
                    <a:cubicBezTo>
                      <a:pt x="614" y="1915"/>
                      <a:pt x="575" y="1977"/>
                      <a:pt x="537" y="2046"/>
                    </a:cubicBezTo>
                    <a:cubicBezTo>
                      <a:pt x="499" y="2114"/>
                      <a:pt x="453" y="2183"/>
                      <a:pt x="399" y="2268"/>
                    </a:cubicBezTo>
                    <a:cubicBezTo>
                      <a:pt x="353" y="2352"/>
                      <a:pt x="269" y="2467"/>
                      <a:pt x="169" y="2605"/>
                    </a:cubicBezTo>
                    <a:cubicBezTo>
                      <a:pt x="146" y="2666"/>
                      <a:pt x="139" y="2720"/>
                      <a:pt x="139" y="2781"/>
                    </a:cubicBezTo>
                    <a:cubicBezTo>
                      <a:pt x="139" y="2835"/>
                      <a:pt x="162" y="2904"/>
                      <a:pt x="215" y="2973"/>
                    </a:cubicBezTo>
                    <a:cubicBezTo>
                      <a:pt x="300" y="2988"/>
                      <a:pt x="376" y="3003"/>
                      <a:pt x="437" y="3011"/>
                    </a:cubicBezTo>
                    <a:cubicBezTo>
                      <a:pt x="499" y="3026"/>
                      <a:pt x="545" y="3034"/>
                      <a:pt x="575" y="3041"/>
                    </a:cubicBezTo>
                    <a:cubicBezTo>
                      <a:pt x="621" y="3041"/>
                      <a:pt x="660" y="3034"/>
                      <a:pt x="698" y="3034"/>
                    </a:cubicBezTo>
                    <a:lnTo>
                      <a:pt x="798" y="3034"/>
                    </a:lnTo>
                    <a:cubicBezTo>
                      <a:pt x="905" y="3087"/>
                      <a:pt x="997" y="3110"/>
                      <a:pt x="1073" y="3110"/>
                    </a:cubicBezTo>
                    <a:lnTo>
                      <a:pt x="1158" y="3110"/>
                    </a:lnTo>
                    <a:cubicBezTo>
                      <a:pt x="1188" y="3103"/>
                      <a:pt x="1211" y="3103"/>
                      <a:pt x="1242" y="3103"/>
                    </a:cubicBezTo>
                    <a:lnTo>
                      <a:pt x="1334" y="3103"/>
                    </a:lnTo>
                    <a:cubicBezTo>
                      <a:pt x="1349" y="3103"/>
                      <a:pt x="1364" y="3103"/>
                      <a:pt x="1387" y="3110"/>
                    </a:cubicBezTo>
                    <a:lnTo>
                      <a:pt x="1487" y="3118"/>
                    </a:lnTo>
                    <a:cubicBezTo>
                      <a:pt x="1525" y="3118"/>
                      <a:pt x="1564" y="3110"/>
                      <a:pt x="1602" y="3087"/>
                    </a:cubicBezTo>
                    <a:cubicBezTo>
                      <a:pt x="1633" y="3064"/>
                      <a:pt x="1656" y="3018"/>
                      <a:pt x="1656" y="2927"/>
                    </a:cubicBezTo>
                    <a:cubicBezTo>
                      <a:pt x="1656" y="2873"/>
                      <a:pt x="1640" y="2819"/>
                      <a:pt x="1625" y="2773"/>
                    </a:cubicBezTo>
                    <a:cubicBezTo>
                      <a:pt x="1602" y="2720"/>
                      <a:pt x="1579" y="2697"/>
                      <a:pt x="1548" y="2697"/>
                    </a:cubicBezTo>
                    <a:lnTo>
                      <a:pt x="1349" y="2697"/>
                    </a:lnTo>
                    <a:cubicBezTo>
                      <a:pt x="1288" y="2704"/>
                      <a:pt x="1227" y="2704"/>
                      <a:pt x="1181" y="2704"/>
                    </a:cubicBezTo>
                    <a:lnTo>
                      <a:pt x="1119" y="2704"/>
                    </a:lnTo>
                    <a:cubicBezTo>
                      <a:pt x="1104" y="2697"/>
                      <a:pt x="1081" y="2697"/>
                      <a:pt x="1066" y="2697"/>
                    </a:cubicBezTo>
                    <a:cubicBezTo>
                      <a:pt x="1043" y="2712"/>
                      <a:pt x="1012" y="2720"/>
                      <a:pt x="974" y="2720"/>
                    </a:cubicBezTo>
                    <a:cubicBezTo>
                      <a:pt x="928" y="2720"/>
                      <a:pt x="882" y="2704"/>
                      <a:pt x="828" y="2681"/>
                    </a:cubicBezTo>
                    <a:cubicBezTo>
                      <a:pt x="713" y="2666"/>
                      <a:pt x="614" y="2651"/>
                      <a:pt x="529" y="2643"/>
                    </a:cubicBezTo>
                    <a:cubicBezTo>
                      <a:pt x="552" y="2574"/>
                      <a:pt x="621" y="2475"/>
                      <a:pt x="744" y="2352"/>
                    </a:cubicBezTo>
                    <a:cubicBezTo>
                      <a:pt x="775" y="2283"/>
                      <a:pt x="813" y="2222"/>
                      <a:pt x="843" y="2153"/>
                    </a:cubicBezTo>
                    <a:cubicBezTo>
                      <a:pt x="882" y="2084"/>
                      <a:pt x="912" y="2030"/>
                      <a:pt x="951" y="1977"/>
                    </a:cubicBezTo>
                    <a:cubicBezTo>
                      <a:pt x="981" y="1923"/>
                      <a:pt x="1004" y="1877"/>
                      <a:pt x="1035" y="1846"/>
                    </a:cubicBezTo>
                    <a:cubicBezTo>
                      <a:pt x="1058" y="1816"/>
                      <a:pt x="1073" y="1793"/>
                      <a:pt x="1089" y="1785"/>
                    </a:cubicBezTo>
                    <a:cubicBezTo>
                      <a:pt x="1096" y="1770"/>
                      <a:pt x="1112" y="1739"/>
                      <a:pt x="1135" y="1701"/>
                    </a:cubicBezTo>
                    <a:cubicBezTo>
                      <a:pt x="1150" y="1655"/>
                      <a:pt x="1173" y="1617"/>
                      <a:pt x="1204" y="1563"/>
                    </a:cubicBezTo>
                    <a:cubicBezTo>
                      <a:pt x="1227" y="1509"/>
                      <a:pt x="1250" y="1463"/>
                      <a:pt x="1280" y="1410"/>
                    </a:cubicBezTo>
                    <a:cubicBezTo>
                      <a:pt x="1303" y="1356"/>
                      <a:pt x="1334" y="1302"/>
                      <a:pt x="1372" y="1256"/>
                    </a:cubicBezTo>
                    <a:cubicBezTo>
                      <a:pt x="1479" y="1103"/>
                      <a:pt x="1533" y="904"/>
                      <a:pt x="1533" y="674"/>
                    </a:cubicBezTo>
                    <a:cubicBezTo>
                      <a:pt x="1533" y="582"/>
                      <a:pt x="1525" y="490"/>
                      <a:pt x="1510" y="414"/>
                    </a:cubicBezTo>
                    <a:cubicBezTo>
                      <a:pt x="1495" y="329"/>
                      <a:pt x="1472" y="261"/>
                      <a:pt x="1433" y="199"/>
                    </a:cubicBezTo>
                    <a:cubicBezTo>
                      <a:pt x="1395" y="138"/>
                      <a:pt x="1349" y="92"/>
                      <a:pt x="1288" y="54"/>
                    </a:cubicBezTo>
                    <a:cubicBezTo>
                      <a:pt x="1227" y="15"/>
                      <a:pt x="1150" y="0"/>
                      <a:pt x="1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3"/>
              <p:cNvSpPr/>
              <p:nvPr/>
            </p:nvSpPr>
            <p:spPr>
              <a:xfrm>
                <a:off x="5571250" y="4085250"/>
                <a:ext cx="53450" cy="111300"/>
              </a:xfrm>
              <a:custGeom>
                <a:avLst/>
                <a:gdLst/>
                <a:ahLst/>
                <a:cxnLst/>
                <a:rect l="l" t="t" r="r" b="b"/>
                <a:pathLst>
                  <a:path w="2138" h="4452" extrusionOk="0">
                    <a:moveTo>
                      <a:pt x="1027" y="1"/>
                    </a:moveTo>
                    <a:cubicBezTo>
                      <a:pt x="958" y="1"/>
                      <a:pt x="889" y="8"/>
                      <a:pt x="827" y="16"/>
                    </a:cubicBezTo>
                    <a:cubicBezTo>
                      <a:pt x="758" y="24"/>
                      <a:pt x="705" y="47"/>
                      <a:pt x="651" y="69"/>
                    </a:cubicBezTo>
                    <a:cubicBezTo>
                      <a:pt x="567" y="123"/>
                      <a:pt x="490" y="184"/>
                      <a:pt x="414" y="253"/>
                    </a:cubicBezTo>
                    <a:cubicBezTo>
                      <a:pt x="337" y="322"/>
                      <a:pt x="268" y="399"/>
                      <a:pt x="207" y="476"/>
                    </a:cubicBezTo>
                    <a:cubicBezTo>
                      <a:pt x="146" y="552"/>
                      <a:pt x="92" y="629"/>
                      <a:pt x="54" y="713"/>
                    </a:cubicBezTo>
                    <a:cubicBezTo>
                      <a:pt x="15" y="790"/>
                      <a:pt x="0" y="859"/>
                      <a:pt x="0" y="928"/>
                    </a:cubicBezTo>
                    <a:cubicBezTo>
                      <a:pt x="0" y="1096"/>
                      <a:pt x="54" y="1180"/>
                      <a:pt x="161" y="1180"/>
                    </a:cubicBezTo>
                    <a:cubicBezTo>
                      <a:pt x="207" y="1180"/>
                      <a:pt x="230" y="1173"/>
                      <a:pt x="253" y="1157"/>
                    </a:cubicBezTo>
                    <a:cubicBezTo>
                      <a:pt x="268" y="1142"/>
                      <a:pt x="291" y="1119"/>
                      <a:pt x="306" y="1081"/>
                    </a:cubicBezTo>
                    <a:cubicBezTo>
                      <a:pt x="329" y="1042"/>
                      <a:pt x="352" y="996"/>
                      <a:pt x="391" y="943"/>
                    </a:cubicBezTo>
                    <a:cubicBezTo>
                      <a:pt x="421" y="882"/>
                      <a:pt x="483" y="813"/>
                      <a:pt x="567" y="728"/>
                    </a:cubicBezTo>
                    <a:cubicBezTo>
                      <a:pt x="628" y="659"/>
                      <a:pt x="682" y="606"/>
                      <a:pt x="728" y="567"/>
                    </a:cubicBezTo>
                    <a:cubicBezTo>
                      <a:pt x="766" y="529"/>
                      <a:pt x="804" y="506"/>
                      <a:pt x="835" y="491"/>
                    </a:cubicBezTo>
                    <a:cubicBezTo>
                      <a:pt x="873" y="483"/>
                      <a:pt x="896" y="476"/>
                      <a:pt x="927" y="468"/>
                    </a:cubicBezTo>
                    <a:lnTo>
                      <a:pt x="1019" y="468"/>
                    </a:lnTo>
                    <a:cubicBezTo>
                      <a:pt x="1279" y="468"/>
                      <a:pt x="1417" y="590"/>
                      <a:pt x="1417" y="828"/>
                    </a:cubicBezTo>
                    <a:cubicBezTo>
                      <a:pt x="1417" y="996"/>
                      <a:pt x="1341" y="1196"/>
                      <a:pt x="1188" y="1410"/>
                    </a:cubicBezTo>
                    <a:cubicBezTo>
                      <a:pt x="1165" y="1448"/>
                      <a:pt x="1119" y="1487"/>
                      <a:pt x="1065" y="1525"/>
                    </a:cubicBezTo>
                    <a:cubicBezTo>
                      <a:pt x="1011" y="1563"/>
                      <a:pt x="958" y="1602"/>
                      <a:pt x="904" y="1640"/>
                    </a:cubicBezTo>
                    <a:cubicBezTo>
                      <a:pt x="850" y="1686"/>
                      <a:pt x="797" y="1717"/>
                      <a:pt x="751" y="1755"/>
                    </a:cubicBezTo>
                    <a:cubicBezTo>
                      <a:pt x="705" y="1793"/>
                      <a:pt x="674" y="1824"/>
                      <a:pt x="667" y="1847"/>
                    </a:cubicBezTo>
                    <a:cubicBezTo>
                      <a:pt x="667" y="2008"/>
                      <a:pt x="713" y="2107"/>
                      <a:pt x="804" y="2138"/>
                    </a:cubicBezTo>
                    <a:cubicBezTo>
                      <a:pt x="1057" y="2061"/>
                      <a:pt x="1226" y="2023"/>
                      <a:pt x="1295" y="2023"/>
                    </a:cubicBezTo>
                    <a:cubicBezTo>
                      <a:pt x="1440" y="2023"/>
                      <a:pt x="1548" y="2077"/>
                      <a:pt x="1624" y="2169"/>
                    </a:cubicBezTo>
                    <a:cubicBezTo>
                      <a:pt x="1701" y="2261"/>
                      <a:pt x="1731" y="2414"/>
                      <a:pt x="1731" y="2621"/>
                    </a:cubicBezTo>
                    <a:cubicBezTo>
                      <a:pt x="1731" y="2682"/>
                      <a:pt x="1731" y="2774"/>
                      <a:pt x="1716" y="2889"/>
                    </a:cubicBezTo>
                    <a:cubicBezTo>
                      <a:pt x="1716" y="2958"/>
                      <a:pt x="1693" y="3042"/>
                      <a:pt x="1647" y="3149"/>
                    </a:cubicBezTo>
                    <a:cubicBezTo>
                      <a:pt x="1601" y="3256"/>
                      <a:pt x="1532" y="3371"/>
                      <a:pt x="1448" y="3479"/>
                    </a:cubicBezTo>
                    <a:cubicBezTo>
                      <a:pt x="1371" y="3586"/>
                      <a:pt x="1272" y="3693"/>
                      <a:pt x="1157" y="3785"/>
                    </a:cubicBezTo>
                    <a:cubicBezTo>
                      <a:pt x="1042" y="3877"/>
                      <a:pt x="919" y="3938"/>
                      <a:pt x="789" y="3977"/>
                    </a:cubicBezTo>
                    <a:cubicBezTo>
                      <a:pt x="781" y="3977"/>
                      <a:pt x="751" y="3984"/>
                      <a:pt x="674" y="3992"/>
                    </a:cubicBezTo>
                    <a:cubicBezTo>
                      <a:pt x="605" y="4000"/>
                      <a:pt x="498" y="4015"/>
                      <a:pt x="345" y="4030"/>
                    </a:cubicBezTo>
                    <a:cubicBezTo>
                      <a:pt x="238" y="4046"/>
                      <a:pt x="184" y="4114"/>
                      <a:pt x="184" y="4237"/>
                    </a:cubicBezTo>
                    <a:cubicBezTo>
                      <a:pt x="184" y="4314"/>
                      <a:pt x="207" y="4375"/>
                      <a:pt x="245" y="4406"/>
                    </a:cubicBezTo>
                    <a:cubicBezTo>
                      <a:pt x="284" y="4436"/>
                      <a:pt x="352" y="4452"/>
                      <a:pt x="444" y="4452"/>
                    </a:cubicBezTo>
                    <a:cubicBezTo>
                      <a:pt x="536" y="4452"/>
                      <a:pt x="636" y="4436"/>
                      <a:pt x="758" y="4406"/>
                    </a:cubicBezTo>
                    <a:cubicBezTo>
                      <a:pt x="881" y="4375"/>
                      <a:pt x="996" y="4329"/>
                      <a:pt x="1119" y="4275"/>
                    </a:cubicBezTo>
                    <a:cubicBezTo>
                      <a:pt x="1233" y="4222"/>
                      <a:pt x="1348" y="4160"/>
                      <a:pt x="1448" y="4084"/>
                    </a:cubicBezTo>
                    <a:cubicBezTo>
                      <a:pt x="1548" y="4015"/>
                      <a:pt x="1624" y="3931"/>
                      <a:pt x="1678" y="3846"/>
                    </a:cubicBezTo>
                    <a:lnTo>
                      <a:pt x="1678" y="3854"/>
                    </a:lnTo>
                    <a:cubicBezTo>
                      <a:pt x="1984" y="3364"/>
                      <a:pt x="2137" y="2927"/>
                      <a:pt x="2137" y="2536"/>
                    </a:cubicBezTo>
                    <a:cubicBezTo>
                      <a:pt x="2137" y="2322"/>
                      <a:pt x="2099" y="2146"/>
                      <a:pt x="2015" y="1992"/>
                    </a:cubicBezTo>
                    <a:cubicBezTo>
                      <a:pt x="1992" y="1954"/>
                      <a:pt x="1969" y="1916"/>
                      <a:pt x="1946" y="1885"/>
                    </a:cubicBezTo>
                    <a:cubicBezTo>
                      <a:pt x="1923" y="1854"/>
                      <a:pt x="1900" y="1824"/>
                      <a:pt x="1869" y="1801"/>
                    </a:cubicBezTo>
                    <a:cubicBezTo>
                      <a:pt x="1839" y="1778"/>
                      <a:pt x="1793" y="1747"/>
                      <a:pt x="1739" y="1717"/>
                    </a:cubicBezTo>
                    <a:cubicBezTo>
                      <a:pt x="1685" y="1694"/>
                      <a:pt x="1617" y="1655"/>
                      <a:pt x="1532" y="1617"/>
                    </a:cubicBezTo>
                    <a:lnTo>
                      <a:pt x="1662" y="1326"/>
                    </a:lnTo>
                    <a:cubicBezTo>
                      <a:pt x="1716" y="1219"/>
                      <a:pt x="1747" y="1127"/>
                      <a:pt x="1762" y="1050"/>
                    </a:cubicBezTo>
                    <a:cubicBezTo>
                      <a:pt x="1777" y="973"/>
                      <a:pt x="1785" y="905"/>
                      <a:pt x="1785" y="843"/>
                    </a:cubicBezTo>
                    <a:cubicBezTo>
                      <a:pt x="1785" y="659"/>
                      <a:pt x="1770" y="514"/>
                      <a:pt x="1739" y="407"/>
                    </a:cubicBezTo>
                    <a:cubicBezTo>
                      <a:pt x="1701" y="299"/>
                      <a:pt x="1655" y="215"/>
                      <a:pt x="1594" y="154"/>
                    </a:cubicBezTo>
                    <a:cubicBezTo>
                      <a:pt x="1525" y="92"/>
                      <a:pt x="1448" y="54"/>
                      <a:pt x="1356" y="31"/>
                    </a:cubicBezTo>
                    <a:cubicBezTo>
                      <a:pt x="1256" y="16"/>
                      <a:pt x="1149" y="1"/>
                      <a:pt x="1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3"/>
              <p:cNvSpPr/>
              <p:nvPr/>
            </p:nvSpPr>
            <p:spPr>
              <a:xfrm>
                <a:off x="5645350" y="4082575"/>
                <a:ext cx="51350" cy="104975"/>
              </a:xfrm>
              <a:custGeom>
                <a:avLst/>
                <a:gdLst/>
                <a:ahLst/>
                <a:cxnLst/>
                <a:rect l="l" t="t" r="r" b="b"/>
                <a:pathLst>
                  <a:path w="2054" h="4199" extrusionOk="0">
                    <a:moveTo>
                      <a:pt x="1311" y="460"/>
                    </a:moveTo>
                    <a:cubicBezTo>
                      <a:pt x="1387" y="460"/>
                      <a:pt x="1449" y="483"/>
                      <a:pt x="1495" y="529"/>
                    </a:cubicBezTo>
                    <a:cubicBezTo>
                      <a:pt x="1518" y="583"/>
                      <a:pt x="1533" y="644"/>
                      <a:pt x="1533" y="720"/>
                    </a:cubicBezTo>
                    <a:cubicBezTo>
                      <a:pt x="1533" y="874"/>
                      <a:pt x="1479" y="1096"/>
                      <a:pt x="1357" y="1379"/>
                    </a:cubicBezTo>
                    <a:cubicBezTo>
                      <a:pt x="1181" y="1532"/>
                      <a:pt x="1073" y="1609"/>
                      <a:pt x="1035" y="1609"/>
                    </a:cubicBezTo>
                    <a:cubicBezTo>
                      <a:pt x="874" y="1448"/>
                      <a:pt x="790" y="1249"/>
                      <a:pt x="790" y="1004"/>
                    </a:cubicBezTo>
                    <a:cubicBezTo>
                      <a:pt x="790" y="920"/>
                      <a:pt x="805" y="843"/>
                      <a:pt x="836" y="774"/>
                    </a:cubicBezTo>
                    <a:cubicBezTo>
                      <a:pt x="867" y="713"/>
                      <a:pt x="905" y="659"/>
                      <a:pt x="958" y="605"/>
                    </a:cubicBezTo>
                    <a:cubicBezTo>
                      <a:pt x="1004" y="560"/>
                      <a:pt x="1058" y="529"/>
                      <a:pt x="1119" y="498"/>
                    </a:cubicBezTo>
                    <a:cubicBezTo>
                      <a:pt x="1188" y="475"/>
                      <a:pt x="1250" y="460"/>
                      <a:pt x="1311" y="460"/>
                    </a:cubicBezTo>
                    <a:close/>
                    <a:moveTo>
                      <a:pt x="1066" y="2107"/>
                    </a:moveTo>
                    <a:cubicBezTo>
                      <a:pt x="1296" y="2191"/>
                      <a:pt x="1479" y="2375"/>
                      <a:pt x="1625" y="2666"/>
                    </a:cubicBezTo>
                    <a:lnTo>
                      <a:pt x="1633" y="2666"/>
                    </a:lnTo>
                    <a:cubicBezTo>
                      <a:pt x="1679" y="2919"/>
                      <a:pt x="1702" y="3088"/>
                      <a:pt x="1702" y="3180"/>
                    </a:cubicBezTo>
                    <a:cubicBezTo>
                      <a:pt x="1702" y="3509"/>
                      <a:pt x="1533" y="3701"/>
                      <a:pt x="1204" y="3754"/>
                    </a:cubicBezTo>
                    <a:cubicBezTo>
                      <a:pt x="1135" y="3754"/>
                      <a:pt x="1058" y="3739"/>
                      <a:pt x="981" y="3724"/>
                    </a:cubicBezTo>
                    <a:cubicBezTo>
                      <a:pt x="905" y="3701"/>
                      <a:pt x="828" y="3670"/>
                      <a:pt x="759" y="3632"/>
                    </a:cubicBezTo>
                    <a:cubicBezTo>
                      <a:pt x="690" y="3593"/>
                      <a:pt x="621" y="3547"/>
                      <a:pt x="560" y="3501"/>
                    </a:cubicBezTo>
                    <a:cubicBezTo>
                      <a:pt x="506" y="3448"/>
                      <a:pt x="461" y="3394"/>
                      <a:pt x="422" y="3333"/>
                    </a:cubicBezTo>
                    <a:cubicBezTo>
                      <a:pt x="415" y="3264"/>
                      <a:pt x="407" y="3203"/>
                      <a:pt x="399" y="3149"/>
                    </a:cubicBezTo>
                    <a:cubicBezTo>
                      <a:pt x="399" y="3095"/>
                      <a:pt x="392" y="3042"/>
                      <a:pt x="392" y="2996"/>
                    </a:cubicBezTo>
                    <a:cubicBezTo>
                      <a:pt x="392" y="2705"/>
                      <a:pt x="468" y="2498"/>
                      <a:pt x="621" y="2375"/>
                    </a:cubicBezTo>
                    <a:lnTo>
                      <a:pt x="836" y="2230"/>
                    </a:lnTo>
                    <a:cubicBezTo>
                      <a:pt x="897" y="2191"/>
                      <a:pt x="951" y="2161"/>
                      <a:pt x="981" y="2138"/>
                    </a:cubicBezTo>
                    <a:cubicBezTo>
                      <a:pt x="1020" y="2122"/>
                      <a:pt x="1050" y="2115"/>
                      <a:pt x="1066" y="2107"/>
                    </a:cubicBezTo>
                    <a:close/>
                    <a:moveTo>
                      <a:pt x="1372" y="0"/>
                    </a:moveTo>
                    <a:cubicBezTo>
                      <a:pt x="1273" y="16"/>
                      <a:pt x="1158" y="39"/>
                      <a:pt x="1043" y="85"/>
                    </a:cubicBezTo>
                    <a:cubicBezTo>
                      <a:pt x="920" y="123"/>
                      <a:pt x="813" y="192"/>
                      <a:pt x="721" y="284"/>
                    </a:cubicBezTo>
                    <a:cubicBezTo>
                      <a:pt x="621" y="376"/>
                      <a:pt x="545" y="491"/>
                      <a:pt x="476" y="628"/>
                    </a:cubicBezTo>
                    <a:cubicBezTo>
                      <a:pt x="415" y="774"/>
                      <a:pt x="384" y="943"/>
                      <a:pt x="384" y="1142"/>
                    </a:cubicBezTo>
                    <a:cubicBezTo>
                      <a:pt x="384" y="1157"/>
                      <a:pt x="384" y="1188"/>
                      <a:pt x="392" y="1226"/>
                    </a:cubicBezTo>
                    <a:cubicBezTo>
                      <a:pt x="399" y="1264"/>
                      <a:pt x="407" y="1310"/>
                      <a:pt x="430" y="1372"/>
                    </a:cubicBezTo>
                    <a:cubicBezTo>
                      <a:pt x="453" y="1433"/>
                      <a:pt x="483" y="1494"/>
                      <a:pt x="522" y="1571"/>
                    </a:cubicBezTo>
                    <a:cubicBezTo>
                      <a:pt x="560" y="1640"/>
                      <a:pt x="614" y="1716"/>
                      <a:pt x="690" y="1801"/>
                    </a:cubicBezTo>
                    <a:cubicBezTo>
                      <a:pt x="583" y="1885"/>
                      <a:pt x="491" y="1961"/>
                      <a:pt x="407" y="2038"/>
                    </a:cubicBezTo>
                    <a:cubicBezTo>
                      <a:pt x="323" y="2115"/>
                      <a:pt x="254" y="2207"/>
                      <a:pt x="192" y="2306"/>
                    </a:cubicBezTo>
                    <a:cubicBezTo>
                      <a:pt x="139" y="2398"/>
                      <a:pt x="85" y="2513"/>
                      <a:pt x="54" y="2636"/>
                    </a:cubicBezTo>
                    <a:cubicBezTo>
                      <a:pt x="24" y="2758"/>
                      <a:pt x="1" y="2904"/>
                      <a:pt x="1" y="3072"/>
                    </a:cubicBezTo>
                    <a:cubicBezTo>
                      <a:pt x="1" y="3149"/>
                      <a:pt x="9" y="3233"/>
                      <a:pt x="24" y="3310"/>
                    </a:cubicBezTo>
                    <a:cubicBezTo>
                      <a:pt x="31" y="3394"/>
                      <a:pt x="54" y="3471"/>
                      <a:pt x="85" y="3547"/>
                    </a:cubicBezTo>
                    <a:cubicBezTo>
                      <a:pt x="123" y="3624"/>
                      <a:pt x="169" y="3693"/>
                      <a:pt x="238" y="3762"/>
                    </a:cubicBezTo>
                    <a:cubicBezTo>
                      <a:pt x="300" y="3831"/>
                      <a:pt x="392" y="3892"/>
                      <a:pt x="499" y="3946"/>
                    </a:cubicBezTo>
                    <a:lnTo>
                      <a:pt x="974" y="4191"/>
                    </a:lnTo>
                    <a:cubicBezTo>
                      <a:pt x="989" y="4191"/>
                      <a:pt x="1012" y="4198"/>
                      <a:pt x="1035" y="4198"/>
                    </a:cubicBezTo>
                    <a:lnTo>
                      <a:pt x="1104" y="4198"/>
                    </a:lnTo>
                    <a:cubicBezTo>
                      <a:pt x="1242" y="4198"/>
                      <a:pt x="1372" y="4176"/>
                      <a:pt x="1487" y="4145"/>
                    </a:cubicBezTo>
                    <a:cubicBezTo>
                      <a:pt x="1602" y="4107"/>
                      <a:pt x="1702" y="4045"/>
                      <a:pt x="1786" y="3961"/>
                    </a:cubicBezTo>
                    <a:cubicBezTo>
                      <a:pt x="1870" y="3877"/>
                      <a:pt x="1931" y="3769"/>
                      <a:pt x="1985" y="3632"/>
                    </a:cubicBezTo>
                    <a:cubicBezTo>
                      <a:pt x="2031" y="3494"/>
                      <a:pt x="2054" y="3325"/>
                      <a:pt x="2054" y="3126"/>
                    </a:cubicBezTo>
                    <a:cubicBezTo>
                      <a:pt x="2054" y="3057"/>
                      <a:pt x="2046" y="2973"/>
                      <a:pt x="2031" y="2858"/>
                    </a:cubicBezTo>
                    <a:cubicBezTo>
                      <a:pt x="2023" y="2751"/>
                      <a:pt x="1993" y="2636"/>
                      <a:pt x="1954" y="2513"/>
                    </a:cubicBezTo>
                    <a:cubicBezTo>
                      <a:pt x="1908" y="2390"/>
                      <a:pt x="1847" y="2276"/>
                      <a:pt x="1763" y="2161"/>
                    </a:cubicBezTo>
                    <a:cubicBezTo>
                      <a:pt x="1679" y="2038"/>
                      <a:pt x="1556" y="1939"/>
                      <a:pt x="1410" y="1854"/>
                    </a:cubicBezTo>
                    <a:cubicBezTo>
                      <a:pt x="1518" y="1762"/>
                      <a:pt x="1610" y="1670"/>
                      <a:pt x="1671" y="1555"/>
                    </a:cubicBezTo>
                    <a:cubicBezTo>
                      <a:pt x="1740" y="1448"/>
                      <a:pt x="1786" y="1349"/>
                      <a:pt x="1824" y="1249"/>
                    </a:cubicBezTo>
                    <a:cubicBezTo>
                      <a:pt x="1862" y="1142"/>
                      <a:pt x="1885" y="1057"/>
                      <a:pt x="1893" y="973"/>
                    </a:cubicBezTo>
                    <a:cubicBezTo>
                      <a:pt x="1908" y="897"/>
                      <a:pt x="1916" y="835"/>
                      <a:pt x="1916" y="805"/>
                    </a:cubicBezTo>
                    <a:cubicBezTo>
                      <a:pt x="1916" y="575"/>
                      <a:pt x="1862" y="383"/>
                      <a:pt x="1755" y="245"/>
                    </a:cubicBezTo>
                    <a:cubicBezTo>
                      <a:pt x="1656" y="100"/>
                      <a:pt x="1525" y="23"/>
                      <a:pt x="1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3"/>
              <p:cNvSpPr/>
              <p:nvPr/>
            </p:nvSpPr>
            <p:spPr>
              <a:xfrm>
                <a:off x="5716600" y="4089475"/>
                <a:ext cx="60550" cy="97125"/>
              </a:xfrm>
              <a:custGeom>
                <a:avLst/>
                <a:gdLst/>
                <a:ahLst/>
                <a:cxnLst/>
                <a:rect l="l" t="t" r="r" b="b"/>
                <a:pathLst>
                  <a:path w="2422" h="3885" extrusionOk="0">
                    <a:moveTo>
                      <a:pt x="1610" y="0"/>
                    </a:moveTo>
                    <a:cubicBezTo>
                      <a:pt x="1564" y="0"/>
                      <a:pt x="1525" y="38"/>
                      <a:pt x="1502" y="115"/>
                    </a:cubicBezTo>
                    <a:cubicBezTo>
                      <a:pt x="1502" y="123"/>
                      <a:pt x="1502" y="161"/>
                      <a:pt x="1510" y="230"/>
                    </a:cubicBezTo>
                    <a:cubicBezTo>
                      <a:pt x="1510" y="291"/>
                      <a:pt x="1518" y="368"/>
                      <a:pt x="1525" y="452"/>
                    </a:cubicBezTo>
                    <a:cubicBezTo>
                      <a:pt x="1525" y="529"/>
                      <a:pt x="1533" y="613"/>
                      <a:pt x="1533" y="690"/>
                    </a:cubicBezTo>
                    <a:cubicBezTo>
                      <a:pt x="1541" y="766"/>
                      <a:pt x="1541" y="820"/>
                      <a:pt x="1541" y="858"/>
                    </a:cubicBezTo>
                    <a:cubicBezTo>
                      <a:pt x="1541" y="973"/>
                      <a:pt x="1533" y="1080"/>
                      <a:pt x="1525" y="1180"/>
                    </a:cubicBezTo>
                    <a:cubicBezTo>
                      <a:pt x="1510" y="1279"/>
                      <a:pt x="1502" y="1379"/>
                      <a:pt x="1502" y="1471"/>
                    </a:cubicBezTo>
                    <a:lnTo>
                      <a:pt x="1502" y="1609"/>
                    </a:lnTo>
                    <a:cubicBezTo>
                      <a:pt x="1502" y="1655"/>
                      <a:pt x="1510" y="1701"/>
                      <a:pt x="1518" y="1739"/>
                    </a:cubicBezTo>
                    <a:cubicBezTo>
                      <a:pt x="1502" y="1877"/>
                      <a:pt x="1487" y="2007"/>
                      <a:pt x="1487" y="2114"/>
                    </a:cubicBezTo>
                    <a:cubicBezTo>
                      <a:pt x="1479" y="2222"/>
                      <a:pt x="1479" y="2314"/>
                      <a:pt x="1472" y="2390"/>
                    </a:cubicBezTo>
                    <a:cubicBezTo>
                      <a:pt x="1403" y="2398"/>
                      <a:pt x="1334" y="2406"/>
                      <a:pt x="1257" y="2406"/>
                    </a:cubicBezTo>
                    <a:cubicBezTo>
                      <a:pt x="1181" y="2413"/>
                      <a:pt x="1104" y="2413"/>
                      <a:pt x="1020" y="2413"/>
                    </a:cubicBezTo>
                    <a:cubicBezTo>
                      <a:pt x="966" y="2406"/>
                      <a:pt x="920" y="2398"/>
                      <a:pt x="874" y="2390"/>
                    </a:cubicBezTo>
                    <a:cubicBezTo>
                      <a:pt x="828" y="2383"/>
                      <a:pt x="782" y="2383"/>
                      <a:pt x="744" y="2383"/>
                    </a:cubicBezTo>
                    <a:lnTo>
                      <a:pt x="690" y="2383"/>
                    </a:lnTo>
                    <a:cubicBezTo>
                      <a:pt x="675" y="2390"/>
                      <a:pt x="667" y="2390"/>
                      <a:pt x="652" y="2398"/>
                    </a:cubicBezTo>
                    <a:cubicBezTo>
                      <a:pt x="637" y="2398"/>
                      <a:pt x="621" y="2406"/>
                      <a:pt x="606" y="2406"/>
                    </a:cubicBezTo>
                    <a:cubicBezTo>
                      <a:pt x="583" y="2413"/>
                      <a:pt x="560" y="2413"/>
                      <a:pt x="522" y="2413"/>
                    </a:cubicBezTo>
                    <a:cubicBezTo>
                      <a:pt x="453" y="2413"/>
                      <a:pt x="407" y="2375"/>
                      <a:pt x="384" y="2306"/>
                    </a:cubicBezTo>
                    <a:lnTo>
                      <a:pt x="683" y="1410"/>
                    </a:lnTo>
                    <a:cubicBezTo>
                      <a:pt x="958" y="866"/>
                      <a:pt x="1096" y="529"/>
                      <a:pt x="1096" y="406"/>
                    </a:cubicBezTo>
                    <a:cubicBezTo>
                      <a:pt x="1096" y="299"/>
                      <a:pt x="1043" y="238"/>
                      <a:pt x="943" y="238"/>
                    </a:cubicBezTo>
                    <a:cubicBezTo>
                      <a:pt x="905" y="238"/>
                      <a:pt x="874" y="253"/>
                      <a:pt x="851" y="284"/>
                    </a:cubicBezTo>
                    <a:lnTo>
                      <a:pt x="391" y="1203"/>
                    </a:lnTo>
                    <a:cubicBezTo>
                      <a:pt x="307" y="1479"/>
                      <a:pt x="231" y="1685"/>
                      <a:pt x="177" y="1823"/>
                    </a:cubicBezTo>
                    <a:cubicBezTo>
                      <a:pt x="131" y="1954"/>
                      <a:pt x="85" y="2053"/>
                      <a:pt x="62" y="2122"/>
                    </a:cubicBezTo>
                    <a:cubicBezTo>
                      <a:pt x="31" y="2191"/>
                      <a:pt x="16" y="2245"/>
                      <a:pt x="8" y="2291"/>
                    </a:cubicBezTo>
                    <a:cubicBezTo>
                      <a:pt x="1" y="2329"/>
                      <a:pt x="1" y="2390"/>
                      <a:pt x="1" y="2475"/>
                    </a:cubicBezTo>
                    <a:cubicBezTo>
                      <a:pt x="1" y="2505"/>
                      <a:pt x="1" y="2536"/>
                      <a:pt x="8" y="2574"/>
                    </a:cubicBezTo>
                    <a:cubicBezTo>
                      <a:pt x="31" y="2597"/>
                      <a:pt x="70" y="2620"/>
                      <a:pt x="116" y="2643"/>
                    </a:cubicBezTo>
                    <a:cubicBezTo>
                      <a:pt x="169" y="2674"/>
                      <a:pt x="223" y="2689"/>
                      <a:pt x="277" y="2712"/>
                    </a:cubicBezTo>
                    <a:cubicBezTo>
                      <a:pt x="338" y="2735"/>
                      <a:pt x="391" y="2750"/>
                      <a:pt x="445" y="2766"/>
                    </a:cubicBezTo>
                    <a:cubicBezTo>
                      <a:pt x="499" y="2781"/>
                      <a:pt x="545" y="2789"/>
                      <a:pt x="568" y="2789"/>
                    </a:cubicBezTo>
                    <a:cubicBezTo>
                      <a:pt x="667" y="2789"/>
                      <a:pt x="744" y="2789"/>
                      <a:pt x="813" y="2796"/>
                    </a:cubicBezTo>
                    <a:cubicBezTo>
                      <a:pt x="874" y="2796"/>
                      <a:pt x="928" y="2804"/>
                      <a:pt x="966" y="2804"/>
                    </a:cubicBezTo>
                    <a:cubicBezTo>
                      <a:pt x="1012" y="2804"/>
                      <a:pt x="1043" y="2812"/>
                      <a:pt x="1066" y="2812"/>
                    </a:cubicBezTo>
                    <a:cubicBezTo>
                      <a:pt x="1089" y="2819"/>
                      <a:pt x="1112" y="2819"/>
                      <a:pt x="1127" y="2819"/>
                    </a:cubicBezTo>
                    <a:cubicBezTo>
                      <a:pt x="1165" y="2819"/>
                      <a:pt x="1203" y="2819"/>
                      <a:pt x="1257" y="2812"/>
                    </a:cubicBezTo>
                    <a:cubicBezTo>
                      <a:pt x="1311" y="2812"/>
                      <a:pt x="1380" y="2804"/>
                      <a:pt x="1449" y="2789"/>
                    </a:cubicBezTo>
                    <a:lnTo>
                      <a:pt x="1449" y="2789"/>
                    </a:lnTo>
                    <a:cubicBezTo>
                      <a:pt x="1418" y="3026"/>
                      <a:pt x="1387" y="3225"/>
                      <a:pt x="1372" y="3394"/>
                    </a:cubicBezTo>
                    <a:cubicBezTo>
                      <a:pt x="1357" y="3555"/>
                      <a:pt x="1341" y="3693"/>
                      <a:pt x="1341" y="3792"/>
                    </a:cubicBezTo>
                    <a:cubicBezTo>
                      <a:pt x="1357" y="3854"/>
                      <a:pt x="1418" y="3884"/>
                      <a:pt x="1510" y="3884"/>
                    </a:cubicBezTo>
                    <a:cubicBezTo>
                      <a:pt x="1571" y="3884"/>
                      <a:pt x="1617" y="3869"/>
                      <a:pt x="1648" y="3838"/>
                    </a:cubicBezTo>
                    <a:cubicBezTo>
                      <a:pt x="1663" y="3792"/>
                      <a:pt x="1671" y="3723"/>
                      <a:pt x="1686" y="3624"/>
                    </a:cubicBezTo>
                    <a:cubicBezTo>
                      <a:pt x="1701" y="3524"/>
                      <a:pt x="1717" y="3425"/>
                      <a:pt x="1732" y="3317"/>
                    </a:cubicBezTo>
                    <a:cubicBezTo>
                      <a:pt x="1747" y="3210"/>
                      <a:pt x="1755" y="3103"/>
                      <a:pt x="1770" y="3003"/>
                    </a:cubicBezTo>
                    <a:cubicBezTo>
                      <a:pt x="1778" y="2904"/>
                      <a:pt x="1786" y="2827"/>
                      <a:pt x="1786" y="2781"/>
                    </a:cubicBezTo>
                    <a:lnTo>
                      <a:pt x="1832" y="2781"/>
                    </a:lnTo>
                    <a:cubicBezTo>
                      <a:pt x="1847" y="2773"/>
                      <a:pt x="1870" y="2773"/>
                      <a:pt x="1893" y="2773"/>
                    </a:cubicBezTo>
                    <a:cubicBezTo>
                      <a:pt x="1924" y="2773"/>
                      <a:pt x="1970" y="2773"/>
                      <a:pt x="2016" y="2781"/>
                    </a:cubicBezTo>
                    <a:cubicBezTo>
                      <a:pt x="2069" y="2781"/>
                      <a:pt x="2115" y="2789"/>
                      <a:pt x="2169" y="2789"/>
                    </a:cubicBezTo>
                    <a:cubicBezTo>
                      <a:pt x="2207" y="2789"/>
                      <a:pt x="2245" y="2789"/>
                      <a:pt x="2276" y="2781"/>
                    </a:cubicBezTo>
                    <a:cubicBezTo>
                      <a:pt x="2307" y="2773"/>
                      <a:pt x="2337" y="2766"/>
                      <a:pt x="2368" y="2758"/>
                    </a:cubicBezTo>
                    <a:cubicBezTo>
                      <a:pt x="2406" y="2720"/>
                      <a:pt x="2422" y="2658"/>
                      <a:pt x="2422" y="2574"/>
                    </a:cubicBezTo>
                    <a:cubicBezTo>
                      <a:pt x="2422" y="2482"/>
                      <a:pt x="2399" y="2421"/>
                      <a:pt x="2345" y="2398"/>
                    </a:cubicBezTo>
                    <a:cubicBezTo>
                      <a:pt x="2291" y="2383"/>
                      <a:pt x="2222" y="2375"/>
                      <a:pt x="2138" y="2375"/>
                    </a:cubicBezTo>
                    <a:lnTo>
                      <a:pt x="2077" y="2375"/>
                    </a:lnTo>
                    <a:cubicBezTo>
                      <a:pt x="1962" y="2375"/>
                      <a:pt x="1878" y="2367"/>
                      <a:pt x="1824" y="2352"/>
                    </a:cubicBezTo>
                    <a:cubicBezTo>
                      <a:pt x="1824" y="2283"/>
                      <a:pt x="1832" y="2214"/>
                      <a:pt x="1832" y="2137"/>
                    </a:cubicBezTo>
                    <a:cubicBezTo>
                      <a:pt x="1839" y="2076"/>
                      <a:pt x="1839" y="2000"/>
                      <a:pt x="1847" y="1923"/>
                    </a:cubicBezTo>
                    <a:cubicBezTo>
                      <a:pt x="1847" y="1839"/>
                      <a:pt x="1847" y="1747"/>
                      <a:pt x="1847" y="1655"/>
                    </a:cubicBezTo>
                    <a:lnTo>
                      <a:pt x="1847" y="1563"/>
                    </a:lnTo>
                    <a:cubicBezTo>
                      <a:pt x="1847" y="1532"/>
                      <a:pt x="1847" y="1509"/>
                      <a:pt x="1847" y="1486"/>
                    </a:cubicBezTo>
                    <a:cubicBezTo>
                      <a:pt x="1847" y="1333"/>
                      <a:pt x="1855" y="1203"/>
                      <a:pt x="1855" y="1103"/>
                    </a:cubicBezTo>
                    <a:cubicBezTo>
                      <a:pt x="1855" y="996"/>
                      <a:pt x="1862" y="904"/>
                      <a:pt x="1862" y="827"/>
                    </a:cubicBezTo>
                    <a:cubicBezTo>
                      <a:pt x="1862" y="781"/>
                      <a:pt x="1855" y="720"/>
                      <a:pt x="1855" y="659"/>
                    </a:cubicBezTo>
                    <a:cubicBezTo>
                      <a:pt x="1847" y="598"/>
                      <a:pt x="1839" y="529"/>
                      <a:pt x="1832" y="444"/>
                    </a:cubicBezTo>
                    <a:cubicBezTo>
                      <a:pt x="1816" y="337"/>
                      <a:pt x="1809" y="245"/>
                      <a:pt x="1793" y="192"/>
                    </a:cubicBezTo>
                    <a:cubicBezTo>
                      <a:pt x="1786" y="130"/>
                      <a:pt x="1770" y="84"/>
                      <a:pt x="1755" y="61"/>
                    </a:cubicBezTo>
                    <a:cubicBezTo>
                      <a:pt x="1740" y="31"/>
                      <a:pt x="1724" y="15"/>
                      <a:pt x="1701" y="8"/>
                    </a:cubicBezTo>
                    <a:cubicBezTo>
                      <a:pt x="1678" y="8"/>
                      <a:pt x="1648"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3"/>
              <p:cNvSpPr/>
              <p:nvPr/>
            </p:nvSpPr>
            <p:spPr>
              <a:xfrm>
                <a:off x="5598425" y="4223525"/>
                <a:ext cx="14200" cy="87175"/>
              </a:xfrm>
              <a:custGeom>
                <a:avLst/>
                <a:gdLst/>
                <a:ahLst/>
                <a:cxnLst/>
                <a:rect l="l" t="t" r="r" b="b"/>
                <a:pathLst>
                  <a:path w="568" h="3487" extrusionOk="0">
                    <a:moveTo>
                      <a:pt x="376" y="1"/>
                    </a:moveTo>
                    <a:cubicBezTo>
                      <a:pt x="261" y="1"/>
                      <a:pt x="192" y="77"/>
                      <a:pt x="162" y="215"/>
                    </a:cubicBezTo>
                    <a:cubicBezTo>
                      <a:pt x="139" y="361"/>
                      <a:pt x="116" y="499"/>
                      <a:pt x="108" y="606"/>
                    </a:cubicBezTo>
                    <a:cubicBezTo>
                      <a:pt x="93" y="721"/>
                      <a:pt x="85" y="813"/>
                      <a:pt x="78" y="874"/>
                    </a:cubicBezTo>
                    <a:lnTo>
                      <a:pt x="78" y="905"/>
                    </a:lnTo>
                    <a:cubicBezTo>
                      <a:pt x="78" y="928"/>
                      <a:pt x="70" y="966"/>
                      <a:pt x="62" y="1027"/>
                    </a:cubicBezTo>
                    <a:cubicBezTo>
                      <a:pt x="62" y="1089"/>
                      <a:pt x="55" y="1158"/>
                      <a:pt x="47" y="1226"/>
                    </a:cubicBezTo>
                    <a:cubicBezTo>
                      <a:pt x="39" y="1295"/>
                      <a:pt x="32" y="1364"/>
                      <a:pt x="24" y="1433"/>
                    </a:cubicBezTo>
                    <a:cubicBezTo>
                      <a:pt x="16" y="1495"/>
                      <a:pt x="16" y="1541"/>
                      <a:pt x="16" y="1571"/>
                    </a:cubicBezTo>
                    <a:cubicBezTo>
                      <a:pt x="16" y="1656"/>
                      <a:pt x="24" y="1724"/>
                      <a:pt x="32" y="1786"/>
                    </a:cubicBezTo>
                    <a:cubicBezTo>
                      <a:pt x="16" y="1832"/>
                      <a:pt x="1" y="1939"/>
                      <a:pt x="1" y="2108"/>
                    </a:cubicBezTo>
                    <a:cubicBezTo>
                      <a:pt x="1" y="2138"/>
                      <a:pt x="1" y="2184"/>
                      <a:pt x="9" y="2253"/>
                    </a:cubicBezTo>
                    <a:cubicBezTo>
                      <a:pt x="9" y="2322"/>
                      <a:pt x="9" y="2391"/>
                      <a:pt x="16" y="2460"/>
                    </a:cubicBezTo>
                    <a:cubicBezTo>
                      <a:pt x="16" y="2537"/>
                      <a:pt x="16" y="2605"/>
                      <a:pt x="24" y="2667"/>
                    </a:cubicBezTo>
                    <a:cubicBezTo>
                      <a:pt x="24" y="2728"/>
                      <a:pt x="24" y="2774"/>
                      <a:pt x="24" y="2789"/>
                    </a:cubicBezTo>
                    <a:cubicBezTo>
                      <a:pt x="24" y="2843"/>
                      <a:pt x="24" y="2881"/>
                      <a:pt x="16" y="2912"/>
                    </a:cubicBezTo>
                    <a:lnTo>
                      <a:pt x="47" y="3379"/>
                    </a:lnTo>
                    <a:cubicBezTo>
                      <a:pt x="70" y="3448"/>
                      <a:pt x="116" y="3486"/>
                      <a:pt x="192" y="3486"/>
                    </a:cubicBezTo>
                    <a:cubicBezTo>
                      <a:pt x="300" y="3486"/>
                      <a:pt x="369" y="3448"/>
                      <a:pt x="407" y="3379"/>
                    </a:cubicBezTo>
                    <a:cubicBezTo>
                      <a:pt x="438" y="3303"/>
                      <a:pt x="461" y="3218"/>
                      <a:pt x="461" y="3126"/>
                    </a:cubicBezTo>
                    <a:cubicBezTo>
                      <a:pt x="461" y="3050"/>
                      <a:pt x="453" y="2950"/>
                      <a:pt x="445" y="2835"/>
                    </a:cubicBezTo>
                    <a:cubicBezTo>
                      <a:pt x="430" y="2720"/>
                      <a:pt x="415" y="2590"/>
                      <a:pt x="399" y="2437"/>
                    </a:cubicBezTo>
                    <a:cubicBezTo>
                      <a:pt x="399" y="2414"/>
                      <a:pt x="407" y="2383"/>
                      <a:pt x="407" y="2353"/>
                    </a:cubicBezTo>
                    <a:cubicBezTo>
                      <a:pt x="407" y="2322"/>
                      <a:pt x="407" y="2276"/>
                      <a:pt x="407" y="2230"/>
                    </a:cubicBezTo>
                    <a:cubicBezTo>
                      <a:pt x="407" y="2176"/>
                      <a:pt x="407" y="2115"/>
                      <a:pt x="407" y="2039"/>
                    </a:cubicBezTo>
                    <a:cubicBezTo>
                      <a:pt x="407" y="1970"/>
                      <a:pt x="407" y="1901"/>
                      <a:pt x="407" y="1832"/>
                    </a:cubicBezTo>
                    <a:cubicBezTo>
                      <a:pt x="407" y="1694"/>
                      <a:pt x="407" y="1610"/>
                      <a:pt x="422" y="1579"/>
                    </a:cubicBezTo>
                    <a:cubicBezTo>
                      <a:pt x="422" y="1564"/>
                      <a:pt x="422" y="1541"/>
                      <a:pt x="415" y="1518"/>
                    </a:cubicBezTo>
                    <a:cubicBezTo>
                      <a:pt x="415" y="1495"/>
                      <a:pt x="415" y="1472"/>
                      <a:pt x="415" y="1449"/>
                    </a:cubicBezTo>
                    <a:cubicBezTo>
                      <a:pt x="415" y="1418"/>
                      <a:pt x="422" y="1349"/>
                      <a:pt x="438" y="1234"/>
                    </a:cubicBezTo>
                    <a:cubicBezTo>
                      <a:pt x="453" y="1119"/>
                      <a:pt x="476" y="989"/>
                      <a:pt x="491" y="851"/>
                    </a:cubicBezTo>
                    <a:cubicBezTo>
                      <a:pt x="514" y="713"/>
                      <a:pt x="530" y="583"/>
                      <a:pt x="545" y="460"/>
                    </a:cubicBezTo>
                    <a:cubicBezTo>
                      <a:pt x="560" y="338"/>
                      <a:pt x="568" y="254"/>
                      <a:pt x="568" y="215"/>
                    </a:cubicBezTo>
                    <a:lnTo>
                      <a:pt x="568" y="185"/>
                    </a:lnTo>
                    <a:cubicBezTo>
                      <a:pt x="560" y="62"/>
                      <a:pt x="499" y="1"/>
                      <a:pt x="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3"/>
              <p:cNvSpPr/>
              <p:nvPr/>
            </p:nvSpPr>
            <p:spPr>
              <a:xfrm>
                <a:off x="5644775" y="4221425"/>
                <a:ext cx="41600" cy="114950"/>
              </a:xfrm>
              <a:custGeom>
                <a:avLst/>
                <a:gdLst/>
                <a:ahLst/>
                <a:cxnLst/>
                <a:rect l="l" t="t" r="r" b="b"/>
                <a:pathLst>
                  <a:path w="1664" h="4598" extrusionOk="0">
                    <a:moveTo>
                      <a:pt x="151" y="139"/>
                    </a:moveTo>
                    <a:cubicBezTo>
                      <a:pt x="149" y="155"/>
                      <a:pt x="146" y="182"/>
                      <a:pt x="146" y="223"/>
                    </a:cubicBezTo>
                    <a:cubicBezTo>
                      <a:pt x="146" y="192"/>
                      <a:pt x="148" y="164"/>
                      <a:pt x="151" y="139"/>
                    </a:cubicBezTo>
                    <a:close/>
                    <a:moveTo>
                      <a:pt x="307" y="0"/>
                    </a:moveTo>
                    <a:cubicBezTo>
                      <a:pt x="254" y="0"/>
                      <a:pt x="208" y="16"/>
                      <a:pt x="185" y="39"/>
                    </a:cubicBezTo>
                    <a:cubicBezTo>
                      <a:pt x="169" y="54"/>
                      <a:pt x="157" y="90"/>
                      <a:pt x="151" y="139"/>
                    </a:cubicBezTo>
                    <a:lnTo>
                      <a:pt x="151" y="139"/>
                    </a:lnTo>
                    <a:cubicBezTo>
                      <a:pt x="153" y="128"/>
                      <a:pt x="154" y="123"/>
                      <a:pt x="154" y="123"/>
                    </a:cubicBezTo>
                    <a:lnTo>
                      <a:pt x="154" y="475"/>
                    </a:lnTo>
                    <a:cubicBezTo>
                      <a:pt x="154" y="498"/>
                      <a:pt x="146" y="560"/>
                      <a:pt x="131" y="652"/>
                    </a:cubicBezTo>
                    <a:cubicBezTo>
                      <a:pt x="116" y="751"/>
                      <a:pt x="93" y="866"/>
                      <a:pt x="77" y="996"/>
                    </a:cubicBezTo>
                    <a:cubicBezTo>
                      <a:pt x="54" y="1119"/>
                      <a:pt x="39" y="1249"/>
                      <a:pt x="24" y="1379"/>
                    </a:cubicBezTo>
                    <a:cubicBezTo>
                      <a:pt x="9" y="1502"/>
                      <a:pt x="1" y="1609"/>
                      <a:pt x="1" y="1694"/>
                    </a:cubicBezTo>
                    <a:cubicBezTo>
                      <a:pt x="1" y="1740"/>
                      <a:pt x="9" y="1770"/>
                      <a:pt x="39" y="1801"/>
                    </a:cubicBezTo>
                    <a:cubicBezTo>
                      <a:pt x="62" y="1824"/>
                      <a:pt x="93" y="1847"/>
                      <a:pt x="131" y="1862"/>
                    </a:cubicBezTo>
                    <a:cubicBezTo>
                      <a:pt x="162" y="1877"/>
                      <a:pt x="192" y="1893"/>
                      <a:pt x="231" y="1900"/>
                    </a:cubicBezTo>
                    <a:cubicBezTo>
                      <a:pt x="261" y="1900"/>
                      <a:pt x="284" y="1908"/>
                      <a:pt x="300" y="1908"/>
                    </a:cubicBezTo>
                    <a:cubicBezTo>
                      <a:pt x="346" y="1908"/>
                      <a:pt x="392" y="1900"/>
                      <a:pt x="430" y="1893"/>
                    </a:cubicBezTo>
                    <a:cubicBezTo>
                      <a:pt x="476" y="1877"/>
                      <a:pt x="522" y="1870"/>
                      <a:pt x="568" y="1870"/>
                    </a:cubicBezTo>
                    <a:cubicBezTo>
                      <a:pt x="637" y="1870"/>
                      <a:pt x="721" y="1893"/>
                      <a:pt x="805" y="1931"/>
                    </a:cubicBezTo>
                    <a:cubicBezTo>
                      <a:pt x="897" y="1969"/>
                      <a:pt x="974" y="2023"/>
                      <a:pt x="1050" y="2092"/>
                    </a:cubicBezTo>
                    <a:cubicBezTo>
                      <a:pt x="1119" y="2169"/>
                      <a:pt x="1181" y="2260"/>
                      <a:pt x="1234" y="2368"/>
                    </a:cubicBezTo>
                    <a:cubicBezTo>
                      <a:pt x="1280" y="2475"/>
                      <a:pt x="1303" y="2598"/>
                      <a:pt x="1303" y="2735"/>
                    </a:cubicBezTo>
                    <a:cubicBezTo>
                      <a:pt x="1303" y="2881"/>
                      <a:pt x="1265" y="3042"/>
                      <a:pt x="1181" y="3218"/>
                    </a:cubicBezTo>
                    <a:lnTo>
                      <a:pt x="951" y="3555"/>
                    </a:lnTo>
                    <a:cubicBezTo>
                      <a:pt x="844" y="3708"/>
                      <a:pt x="759" y="3793"/>
                      <a:pt x="706" y="3800"/>
                    </a:cubicBezTo>
                    <a:cubicBezTo>
                      <a:pt x="629" y="3854"/>
                      <a:pt x="552" y="3908"/>
                      <a:pt x="476" y="3961"/>
                    </a:cubicBezTo>
                    <a:cubicBezTo>
                      <a:pt x="399" y="4007"/>
                      <a:pt x="330" y="4053"/>
                      <a:pt x="277" y="4099"/>
                    </a:cubicBezTo>
                    <a:cubicBezTo>
                      <a:pt x="215" y="4145"/>
                      <a:pt x="169" y="4191"/>
                      <a:pt x="131" y="4237"/>
                    </a:cubicBezTo>
                    <a:cubicBezTo>
                      <a:pt x="93" y="4275"/>
                      <a:pt x="77" y="4329"/>
                      <a:pt x="77" y="4383"/>
                    </a:cubicBezTo>
                    <a:cubicBezTo>
                      <a:pt x="77" y="4459"/>
                      <a:pt x="85" y="4513"/>
                      <a:pt x="85" y="4543"/>
                    </a:cubicBezTo>
                    <a:cubicBezTo>
                      <a:pt x="93" y="4582"/>
                      <a:pt x="123" y="4597"/>
                      <a:pt x="162" y="4597"/>
                    </a:cubicBezTo>
                    <a:cubicBezTo>
                      <a:pt x="261" y="4597"/>
                      <a:pt x="484" y="4467"/>
                      <a:pt x="836" y="4214"/>
                    </a:cubicBezTo>
                    <a:cubicBezTo>
                      <a:pt x="951" y="4107"/>
                      <a:pt x="1050" y="4007"/>
                      <a:pt x="1135" y="3923"/>
                    </a:cubicBezTo>
                    <a:cubicBezTo>
                      <a:pt x="1211" y="3839"/>
                      <a:pt x="1280" y="3762"/>
                      <a:pt x="1334" y="3685"/>
                    </a:cubicBezTo>
                    <a:cubicBezTo>
                      <a:pt x="1387" y="3616"/>
                      <a:pt x="1426" y="3547"/>
                      <a:pt x="1464" y="3479"/>
                    </a:cubicBezTo>
                    <a:cubicBezTo>
                      <a:pt x="1495" y="3410"/>
                      <a:pt x="1525" y="3341"/>
                      <a:pt x="1548" y="3256"/>
                    </a:cubicBezTo>
                    <a:cubicBezTo>
                      <a:pt x="1625" y="3027"/>
                      <a:pt x="1663" y="2843"/>
                      <a:pt x="1663" y="2712"/>
                    </a:cubicBezTo>
                    <a:cubicBezTo>
                      <a:pt x="1663" y="2628"/>
                      <a:pt x="1648" y="2552"/>
                      <a:pt x="1633" y="2467"/>
                    </a:cubicBezTo>
                    <a:cubicBezTo>
                      <a:pt x="1610" y="2391"/>
                      <a:pt x="1587" y="2299"/>
                      <a:pt x="1548" y="2207"/>
                    </a:cubicBezTo>
                    <a:cubicBezTo>
                      <a:pt x="1487" y="2038"/>
                      <a:pt x="1418" y="1908"/>
                      <a:pt x="1326" y="1808"/>
                    </a:cubicBezTo>
                    <a:cubicBezTo>
                      <a:pt x="1242" y="1709"/>
                      <a:pt x="1150" y="1625"/>
                      <a:pt x="1058" y="1571"/>
                    </a:cubicBezTo>
                    <a:cubicBezTo>
                      <a:pt x="966" y="1517"/>
                      <a:pt x="867" y="1479"/>
                      <a:pt x="775" y="1456"/>
                    </a:cubicBezTo>
                    <a:cubicBezTo>
                      <a:pt x="683" y="1441"/>
                      <a:pt x="591" y="1433"/>
                      <a:pt x="514" y="1433"/>
                    </a:cubicBezTo>
                    <a:lnTo>
                      <a:pt x="453" y="1433"/>
                    </a:lnTo>
                    <a:cubicBezTo>
                      <a:pt x="430" y="1433"/>
                      <a:pt x="407" y="1433"/>
                      <a:pt x="384" y="1441"/>
                    </a:cubicBezTo>
                    <a:cubicBezTo>
                      <a:pt x="384" y="1433"/>
                      <a:pt x="384" y="1418"/>
                      <a:pt x="384" y="1395"/>
                    </a:cubicBezTo>
                    <a:cubicBezTo>
                      <a:pt x="384" y="1341"/>
                      <a:pt x="399" y="1226"/>
                      <a:pt x="422" y="1035"/>
                    </a:cubicBezTo>
                    <a:cubicBezTo>
                      <a:pt x="438" y="958"/>
                      <a:pt x="445" y="889"/>
                      <a:pt x="453" y="828"/>
                    </a:cubicBezTo>
                    <a:cubicBezTo>
                      <a:pt x="453" y="767"/>
                      <a:pt x="468" y="713"/>
                      <a:pt x="476" y="659"/>
                    </a:cubicBezTo>
                    <a:cubicBezTo>
                      <a:pt x="491" y="613"/>
                      <a:pt x="514" y="583"/>
                      <a:pt x="537" y="560"/>
                    </a:cubicBezTo>
                    <a:cubicBezTo>
                      <a:pt x="560" y="537"/>
                      <a:pt x="598" y="521"/>
                      <a:pt x="652" y="521"/>
                    </a:cubicBezTo>
                    <a:cubicBezTo>
                      <a:pt x="667" y="521"/>
                      <a:pt x="690" y="521"/>
                      <a:pt x="721" y="529"/>
                    </a:cubicBezTo>
                    <a:cubicBezTo>
                      <a:pt x="752" y="537"/>
                      <a:pt x="782" y="537"/>
                      <a:pt x="821" y="544"/>
                    </a:cubicBezTo>
                    <a:cubicBezTo>
                      <a:pt x="859" y="544"/>
                      <a:pt x="890" y="552"/>
                      <a:pt x="920" y="560"/>
                    </a:cubicBezTo>
                    <a:cubicBezTo>
                      <a:pt x="951" y="560"/>
                      <a:pt x="974" y="567"/>
                      <a:pt x="989" y="567"/>
                    </a:cubicBezTo>
                    <a:lnTo>
                      <a:pt x="1250" y="567"/>
                    </a:lnTo>
                    <a:cubicBezTo>
                      <a:pt x="1326" y="575"/>
                      <a:pt x="1380" y="583"/>
                      <a:pt x="1426" y="590"/>
                    </a:cubicBezTo>
                    <a:cubicBezTo>
                      <a:pt x="1518" y="590"/>
                      <a:pt x="1556" y="521"/>
                      <a:pt x="1556" y="391"/>
                    </a:cubicBezTo>
                    <a:cubicBezTo>
                      <a:pt x="1556" y="269"/>
                      <a:pt x="1525" y="200"/>
                      <a:pt x="1456" y="184"/>
                    </a:cubicBezTo>
                    <a:cubicBezTo>
                      <a:pt x="1456" y="184"/>
                      <a:pt x="1426" y="177"/>
                      <a:pt x="1365" y="169"/>
                    </a:cubicBezTo>
                    <a:cubicBezTo>
                      <a:pt x="1303" y="161"/>
                      <a:pt x="1234" y="146"/>
                      <a:pt x="1158" y="138"/>
                    </a:cubicBezTo>
                    <a:cubicBezTo>
                      <a:pt x="1081" y="123"/>
                      <a:pt x="1012" y="115"/>
                      <a:pt x="943" y="108"/>
                    </a:cubicBezTo>
                    <a:cubicBezTo>
                      <a:pt x="874" y="100"/>
                      <a:pt x="828" y="92"/>
                      <a:pt x="821" y="92"/>
                    </a:cubicBezTo>
                    <a:lnTo>
                      <a:pt x="790" y="92"/>
                    </a:lnTo>
                    <a:cubicBezTo>
                      <a:pt x="782" y="100"/>
                      <a:pt x="767" y="100"/>
                      <a:pt x="752" y="100"/>
                    </a:cubicBezTo>
                    <a:cubicBezTo>
                      <a:pt x="683" y="100"/>
                      <a:pt x="637" y="92"/>
                      <a:pt x="606" y="85"/>
                    </a:cubicBezTo>
                    <a:cubicBezTo>
                      <a:pt x="583" y="77"/>
                      <a:pt x="560" y="62"/>
                      <a:pt x="537" y="46"/>
                    </a:cubicBezTo>
                    <a:cubicBezTo>
                      <a:pt x="514" y="39"/>
                      <a:pt x="491" y="23"/>
                      <a:pt x="461" y="16"/>
                    </a:cubicBezTo>
                    <a:cubicBezTo>
                      <a:pt x="430" y="8"/>
                      <a:pt x="376"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3"/>
              <p:cNvSpPr/>
              <p:nvPr/>
            </p:nvSpPr>
            <p:spPr>
              <a:xfrm>
                <a:off x="5704350" y="4220650"/>
                <a:ext cx="53450" cy="111300"/>
              </a:xfrm>
              <a:custGeom>
                <a:avLst/>
                <a:gdLst/>
                <a:ahLst/>
                <a:cxnLst/>
                <a:rect l="l" t="t" r="r" b="b"/>
                <a:pathLst>
                  <a:path w="2138" h="4452" extrusionOk="0">
                    <a:moveTo>
                      <a:pt x="1035" y="1"/>
                    </a:moveTo>
                    <a:cubicBezTo>
                      <a:pt x="958" y="1"/>
                      <a:pt x="889" y="1"/>
                      <a:pt x="828" y="16"/>
                    </a:cubicBezTo>
                    <a:cubicBezTo>
                      <a:pt x="767" y="24"/>
                      <a:pt x="705" y="39"/>
                      <a:pt x="652" y="62"/>
                    </a:cubicBezTo>
                    <a:cubicBezTo>
                      <a:pt x="567" y="116"/>
                      <a:pt x="491" y="185"/>
                      <a:pt x="414" y="254"/>
                    </a:cubicBezTo>
                    <a:cubicBezTo>
                      <a:pt x="337" y="323"/>
                      <a:pt x="269" y="392"/>
                      <a:pt x="207" y="476"/>
                    </a:cubicBezTo>
                    <a:cubicBezTo>
                      <a:pt x="146" y="552"/>
                      <a:pt x="100" y="629"/>
                      <a:pt x="62" y="706"/>
                    </a:cubicBezTo>
                    <a:cubicBezTo>
                      <a:pt x="23" y="782"/>
                      <a:pt x="0" y="859"/>
                      <a:pt x="0" y="928"/>
                    </a:cubicBezTo>
                    <a:cubicBezTo>
                      <a:pt x="0" y="1096"/>
                      <a:pt x="54" y="1181"/>
                      <a:pt x="161" y="1181"/>
                    </a:cubicBezTo>
                    <a:cubicBezTo>
                      <a:pt x="207" y="1181"/>
                      <a:pt x="238" y="1173"/>
                      <a:pt x="253" y="1158"/>
                    </a:cubicBezTo>
                    <a:cubicBezTo>
                      <a:pt x="269" y="1142"/>
                      <a:pt x="292" y="1112"/>
                      <a:pt x="307" y="1073"/>
                    </a:cubicBezTo>
                    <a:cubicBezTo>
                      <a:pt x="330" y="1043"/>
                      <a:pt x="360" y="997"/>
                      <a:pt x="391" y="935"/>
                    </a:cubicBezTo>
                    <a:cubicBezTo>
                      <a:pt x="429" y="874"/>
                      <a:pt x="483" y="805"/>
                      <a:pt x="567" y="721"/>
                    </a:cubicBezTo>
                    <a:cubicBezTo>
                      <a:pt x="629" y="652"/>
                      <a:pt x="682" y="598"/>
                      <a:pt x="728" y="560"/>
                    </a:cubicBezTo>
                    <a:cubicBezTo>
                      <a:pt x="774" y="529"/>
                      <a:pt x="805" y="506"/>
                      <a:pt x="843" y="491"/>
                    </a:cubicBezTo>
                    <a:cubicBezTo>
                      <a:pt x="874" y="476"/>
                      <a:pt x="904" y="468"/>
                      <a:pt x="927" y="468"/>
                    </a:cubicBezTo>
                    <a:cubicBezTo>
                      <a:pt x="958" y="460"/>
                      <a:pt x="989" y="460"/>
                      <a:pt x="1019" y="460"/>
                    </a:cubicBezTo>
                    <a:cubicBezTo>
                      <a:pt x="1287" y="460"/>
                      <a:pt x="1418" y="583"/>
                      <a:pt x="1418" y="828"/>
                    </a:cubicBezTo>
                    <a:cubicBezTo>
                      <a:pt x="1418" y="997"/>
                      <a:pt x="1341" y="1188"/>
                      <a:pt x="1188" y="1403"/>
                    </a:cubicBezTo>
                    <a:cubicBezTo>
                      <a:pt x="1165" y="1441"/>
                      <a:pt x="1127" y="1479"/>
                      <a:pt x="1073" y="1518"/>
                    </a:cubicBezTo>
                    <a:cubicBezTo>
                      <a:pt x="1019" y="1556"/>
                      <a:pt x="958" y="1602"/>
                      <a:pt x="904" y="1640"/>
                    </a:cubicBezTo>
                    <a:cubicBezTo>
                      <a:pt x="851" y="1679"/>
                      <a:pt x="797" y="1717"/>
                      <a:pt x="751" y="1755"/>
                    </a:cubicBezTo>
                    <a:cubicBezTo>
                      <a:pt x="705" y="1786"/>
                      <a:pt x="682" y="1816"/>
                      <a:pt x="667" y="1847"/>
                    </a:cubicBezTo>
                    <a:cubicBezTo>
                      <a:pt x="667" y="2008"/>
                      <a:pt x="713" y="2100"/>
                      <a:pt x="805" y="2138"/>
                    </a:cubicBezTo>
                    <a:cubicBezTo>
                      <a:pt x="1065" y="2062"/>
                      <a:pt x="1226" y="2023"/>
                      <a:pt x="1295" y="2023"/>
                    </a:cubicBezTo>
                    <a:cubicBezTo>
                      <a:pt x="1441" y="2023"/>
                      <a:pt x="1548" y="2069"/>
                      <a:pt x="1625" y="2161"/>
                    </a:cubicBezTo>
                    <a:cubicBezTo>
                      <a:pt x="1701" y="2261"/>
                      <a:pt x="1739" y="2406"/>
                      <a:pt x="1739" y="2613"/>
                    </a:cubicBezTo>
                    <a:cubicBezTo>
                      <a:pt x="1739" y="2682"/>
                      <a:pt x="1732" y="2774"/>
                      <a:pt x="1716" y="2889"/>
                    </a:cubicBezTo>
                    <a:cubicBezTo>
                      <a:pt x="1716" y="2958"/>
                      <a:pt x="1693" y="3042"/>
                      <a:pt x="1648" y="3149"/>
                    </a:cubicBezTo>
                    <a:cubicBezTo>
                      <a:pt x="1602" y="3257"/>
                      <a:pt x="1533" y="3364"/>
                      <a:pt x="1456" y="3479"/>
                    </a:cubicBezTo>
                    <a:cubicBezTo>
                      <a:pt x="1372" y="3586"/>
                      <a:pt x="1272" y="3686"/>
                      <a:pt x="1157" y="3778"/>
                    </a:cubicBezTo>
                    <a:cubicBezTo>
                      <a:pt x="1042" y="3870"/>
                      <a:pt x="920" y="3931"/>
                      <a:pt x="789" y="3969"/>
                    </a:cubicBezTo>
                    <a:cubicBezTo>
                      <a:pt x="789" y="3969"/>
                      <a:pt x="751" y="3977"/>
                      <a:pt x="675" y="3985"/>
                    </a:cubicBezTo>
                    <a:cubicBezTo>
                      <a:pt x="606" y="4000"/>
                      <a:pt x="498" y="4008"/>
                      <a:pt x="345" y="4030"/>
                    </a:cubicBezTo>
                    <a:cubicBezTo>
                      <a:pt x="238" y="4046"/>
                      <a:pt x="184" y="4115"/>
                      <a:pt x="184" y="4230"/>
                    </a:cubicBezTo>
                    <a:cubicBezTo>
                      <a:pt x="184" y="4314"/>
                      <a:pt x="207" y="4368"/>
                      <a:pt x="246" y="4398"/>
                    </a:cubicBezTo>
                    <a:cubicBezTo>
                      <a:pt x="284" y="4437"/>
                      <a:pt x="353" y="4452"/>
                      <a:pt x="445" y="4452"/>
                    </a:cubicBezTo>
                    <a:cubicBezTo>
                      <a:pt x="537" y="4452"/>
                      <a:pt x="644" y="4437"/>
                      <a:pt x="759" y="4398"/>
                    </a:cubicBezTo>
                    <a:cubicBezTo>
                      <a:pt x="881" y="4368"/>
                      <a:pt x="996" y="4322"/>
                      <a:pt x="1119" y="4268"/>
                    </a:cubicBezTo>
                    <a:cubicBezTo>
                      <a:pt x="1241" y="4214"/>
                      <a:pt x="1349" y="4153"/>
                      <a:pt x="1448" y="4084"/>
                    </a:cubicBezTo>
                    <a:cubicBezTo>
                      <a:pt x="1548" y="4008"/>
                      <a:pt x="1632" y="3931"/>
                      <a:pt x="1686" y="3847"/>
                    </a:cubicBezTo>
                    <a:cubicBezTo>
                      <a:pt x="1985" y="3364"/>
                      <a:pt x="2138" y="2920"/>
                      <a:pt x="2138" y="2529"/>
                    </a:cubicBezTo>
                    <a:cubicBezTo>
                      <a:pt x="2138" y="2322"/>
                      <a:pt x="2100" y="2138"/>
                      <a:pt x="2015" y="1993"/>
                    </a:cubicBezTo>
                    <a:cubicBezTo>
                      <a:pt x="1992" y="1947"/>
                      <a:pt x="1969" y="1908"/>
                      <a:pt x="1946" y="1878"/>
                    </a:cubicBezTo>
                    <a:cubicBezTo>
                      <a:pt x="1931" y="1847"/>
                      <a:pt x="1900" y="1824"/>
                      <a:pt x="1870" y="1793"/>
                    </a:cubicBezTo>
                    <a:cubicBezTo>
                      <a:pt x="1839" y="1771"/>
                      <a:pt x="1793" y="1740"/>
                      <a:pt x="1739" y="1717"/>
                    </a:cubicBezTo>
                    <a:cubicBezTo>
                      <a:pt x="1686" y="1686"/>
                      <a:pt x="1617" y="1656"/>
                      <a:pt x="1533" y="1610"/>
                    </a:cubicBezTo>
                    <a:lnTo>
                      <a:pt x="1671" y="1319"/>
                    </a:lnTo>
                    <a:cubicBezTo>
                      <a:pt x="1716" y="1211"/>
                      <a:pt x="1747" y="1119"/>
                      <a:pt x="1762" y="1043"/>
                    </a:cubicBezTo>
                    <a:cubicBezTo>
                      <a:pt x="1778" y="966"/>
                      <a:pt x="1793" y="897"/>
                      <a:pt x="1793" y="836"/>
                    </a:cubicBezTo>
                    <a:cubicBezTo>
                      <a:pt x="1793" y="660"/>
                      <a:pt x="1770" y="514"/>
                      <a:pt x="1739" y="407"/>
                    </a:cubicBezTo>
                    <a:cubicBezTo>
                      <a:pt x="1709" y="292"/>
                      <a:pt x="1655" y="208"/>
                      <a:pt x="1594" y="146"/>
                    </a:cubicBezTo>
                    <a:cubicBezTo>
                      <a:pt x="1525" y="93"/>
                      <a:pt x="1448" y="54"/>
                      <a:pt x="1356" y="31"/>
                    </a:cubicBezTo>
                    <a:cubicBezTo>
                      <a:pt x="1264" y="8"/>
                      <a:pt x="1150"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3"/>
              <p:cNvSpPr/>
              <p:nvPr/>
            </p:nvSpPr>
            <p:spPr>
              <a:xfrm>
                <a:off x="5585800" y="4386325"/>
                <a:ext cx="48275" cy="91000"/>
              </a:xfrm>
              <a:custGeom>
                <a:avLst/>
                <a:gdLst/>
                <a:ahLst/>
                <a:cxnLst/>
                <a:rect l="l" t="t" r="r" b="b"/>
                <a:pathLst>
                  <a:path w="1931" h="3640" extrusionOk="0">
                    <a:moveTo>
                      <a:pt x="1234" y="1"/>
                    </a:moveTo>
                    <a:cubicBezTo>
                      <a:pt x="927" y="1"/>
                      <a:pt x="659" y="92"/>
                      <a:pt x="422" y="276"/>
                    </a:cubicBezTo>
                    <a:cubicBezTo>
                      <a:pt x="383" y="299"/>
                      <a:pt x="345" y="338"/>
                      <a:pt x="291" y="414"/>
                    </a:cubicBezTo>
                    <a:cubicBezTo>
                      <a:pt x="245" y="483"/>
                      <a:pt x="199" y="560"/>
                      <a:pt x="154" y="644"/>
                    </a:cubicBezTo>
                    <a:cubicBezTo>
                      <a:pt x="115" y="736"/>
                      <a:pt x="77" y="820"/>
                      <a:pt x="46" y="905"/>
                    </a:cubicBezTo>
                    <a:cubicBezTo>
                      <a:pt x="16" y="996"/>
                      <a:pt x="0" y="1058"/>
                      <a:pt x="0" y="1104"/>
                    </a:cubicBezTo>
                    <a:cubicBezTo>
                      <a:pt x="0" y="1180"/>
                      <a:pt x="16" y="1242"/>
                      <a:pt x="54" y="1295"/>
                    </a:cubicBezTo>
                    <a:cubicBezTo>
                      <a:pt x="92" y="1341"/>
                      <a:pt x="138" y="1364"/>
                      <a:pt x="184" y="1364"/>
                    </a:cubicBezTo>
                    <a:lnTo>
                      <a:pt x="245" y="1364"/>
                    </a:lnTo>
                    <a:cubicBezTo>
                      <a:pt x="261" y="1364"/>
                      <a:pt x="268" y="1349"/>
                      <a:pt x="284" y="1326"/>
                    </a:cubicBezTo>
                    <a:cubicBezTo>
                      <a:pt x="299" y="1303"/>
                      <a:pt x="314" y="1265"/>
                      <a:pt x="337" y="1219"/>
                    </a:cubicBezTo>
                    <a:cubicBezTo>
                      <a:pt x="353" y="1173"/>
                      <a:pt x="383" y="1104"/>
                      <a:pt x="422" y="1004"/>
                    </a:cubicBezTo>
                    <a:cubicBezTo>
                      <a:pt x="491" y="828"/>
                      <a:pt x="590" y="682"/>
                      <a:pt x="713" y="575"/>
                    </a:cubicBezTo>
                    <a:cubicBezTo>
                      <a:pt x="835" y="468"/>
                      <a:pt x="989" y="407"/>
                      <a:pt x="1172" y="407"/>
                    </a:cubicBezTo>
                    <a:cubicBezTo>
                      <a:pt x="1280" y="407"/>
                      <a:pt x="1349" y="437"/>
                      <a:pt x="1387" y="499"/>
                    </a:cubicBezTo>
                    <a:cubicBezTo>
                      <a:pt x="1418" y="560"/>
                      <a:pt x="1441" y="644"/>
                      <a:pt x="1441" y="736"/>
                    </a:cubicBezTo>
                    <a:cubicBezTo>
                      <a:pt x="1441" y="943"/>
                      <a:pt x="1387" y="1134"/>
                      <a:pt x="1272" y="1295"/>
                    </a:cubicBezTo>
                    <a:cubicBezTo>
                      <a:pt x="1249" y="1334"/>
                      <a:pt x="1226" y="1380"/>
                      <a:pt x="1195" y="1433"/>
                    </a:cubicBezTo>
                    <a:cubicBezTo>
                      <a:pt x="1157" y="1494"/>
                      <a:pt x="1126" y="1548"/>
                      <a:pt x="1096" y="1609"/>
                    </a:cubicBezTo>
                    <a:cubicBezTo>
                      <a:pt x="1073" y="1663"/>
                      <a:pt x="1042" y="1717"/>
                      <a:pt x="1019" y="1763"/>
                    </a:cubicBezTo>
                    <a:cubicBezTo>
                      <a:pt x="989" y="1816"/>
                      <a:pt x="973" y="1847"/>
                      <a:pt x="958" y="1862"/>
                    </a:cubicBezTo>
                    <a:cubicBezTo>
                      <a:pt x="866" y="1985"/>
                      <a:pt x="805" y="2077"/>
                      <a:pt x="759" y="2153"/>
                    </a:cubicBezTo>
                    <a:cubicBezTo>
                      <a:pt x="713" y="2230"/>
                      <a:pt x="667" y="2314"/>
                      <a:pt x="621" y="2391"/>
                    </a:cubicBezTo>
                    <a:cubicBezTo>
                      <a:pt x="583" y="2467"/>
                      <a:pt x="529" y="2552"/>
                      <a:pt x="468" y="2651"/>
                    </a:cubicBezTo>
                    <a:cubicBezTo>
                      <a:pt x="406" y="2751"/>
                      <a:pt x="314" y="2881"/>
                      <a:pt x="192" y="3042"/>
                    </a:cubicBezTo>
                    <a:cubicBezTo>
                      <a:pt x="169" y="3111"/>
                      <a:pt x="161" y="3180"/>
                      <a:pt x="161" y="3241"/>
                    </a:cubicBezTo>
                    <a:cubicBezTo>
                      <a:pt x="161" y="3310"/>
                      <a:pt x="192" y="3387"/>
                      <a:pt x="245" y="3471"/>
                    </a:cubicBezTo>
                    <a:cubicBezTo>
                      <a:pt x="345" y="3486"/>
                      <a:pt x="437" y="3502"/>
                      <a:pt x="506" y="3517"/>
                    </a:cubicBezTo>
                    <a:cubicBezTo>
                      <a:pt x="575" y="3532"/>
                      <a:pt x="628" y="3540"/>
                      <a:pt x="674" y="3555"/>
                    </a:cubicBezTo>
                    <a:cubicBezTo>
                      <a:pt x="720" y="3548"/>
                      <a:pt x="766" y="3548"/>
                      <a:pt x="812" y="3548"/>
                    </a:cubicBezTo>
                    <a:lnTo>
                      <a:pt x="927" y="3548"/>
                    </a:lnTo>
                    <a:cubicBezTo>
                      <a:pt x="1058" y="3601"/>
                      <a:pt x="1165" y="3632"/>
                      <a:pt x="1257" y="3632"/>
                    </a:cubicBezTo>
                    <a:cubicBezTo>
                      <a:pt x="1287" y="3632"/>
                      <a:pt x="1326" y="3632"/>
                      <a:pt x="1356" y="3624"/>
                    </a:cubicBezTo>
                    <a:lnTo>
                      <a:pt x="1617" y="3624"/>
                    </a:lnTo>
                    <a:cubicBezTo>
                      <a:pt x="1647" y="3632"/>
                      <a:pt x="1686" y="3632"/>
                      <a:pt x="1739" y="3640"/>
                    </a:cubicBezTo>
                    <a:cubicBezTo>
                      <a:pt x="1778" y="3640"/>
                      <a:pt x="1824" y="3632"/>
                      <a:pt x="1870" y="3609"/>
                    </a:cubicBezTo>
                    <a:cubicBezTo>
                      <a:pt x="1908" y="3586"/>
                      <a:pt x="1931" y="3525"/>
                      <a:pt x="1931" y="3425"/>
                    </a:cubicBezTo>
                    <a:cubicBezTo>
                      <a:pt x="1931" y="3356"/>
                      <a:pt x="1916" y="3295"/>
                      <a:pt x="1893" y="3233"/>
                    </a:cubicBezTo>
                    <a:cubicBezTo>
                      <a:pt x="1870" y="3180"/>
                      <a:pt x="1839" y="3149"/>
                      <a:pt x="1808" y="3149"/>
                    </a:cubicBezTo>
                    <a:cubicBezTo>
                      <a:pt x="1724" y="3149"/>
                      <a:pt x="1640" y="3149"/>
                      <a:pt x="1571" y="3157"/>
                    </a:cubicBezTo>
                    <a:cubicBezTo>
                      <a:pt x="1502" y="3157"/>
                      <a:pt x="1433" y="3165"/>
                      <a:pt x="1372" y="3165"/>
                    </a:cubicBezTo>
                    <a:cubicBezTo>
                      <a:pt x="1349" y="3165"/>
                      <a:pt x="1326" y="3165"/>
                      <a:pt x="1303" y="3157"/>
                    </a:cubicBezTo>
                    <a:lnTo>
                      <a:pt x="1249" y="3157"/>
                    </a:lnTo>
                    <a:cubicBezTo>
                      <a:pt x="1218" y="3172"/>
                      <a:pt x="1180" y="3172"/>
                      <a:pt x="1142" y="3172"/>
                    </a:cubicBezTo>
                    <a:cubicBezTo>
                      <a:pt x="1088" y="3172"/>
                      <a:pt x="1027" y="3165"/>
                      <a:pt x="973" y="3134"/>
                    </a:cubicBezTo>
                    <a:cubicBezTo>
                      <a:pt x="835" y="3119"/>
                      <a:pt x="713" y="3103"/>
                      <a:pt x="621" y="3088"/>
                    </a:cubicBezTo>
                    <a:cubicBezTo>
                      <a:pt x="651" y="3011"/>
                      <a:pt x="728" y="2896"/>
                      <a:pt x="866" y="2743"/>
                    </a:cubicBezTo>
                    <a:cubicBezTo>
                      <a:pt x="912" y="2674"/>
                      <a:pt x="950" y="2598"/>
                      <a:pt x="989" y="2521"/>
                    </a:cubicBezTo>
                    <a:cubicBezTo>
                      <a:pt x="1035" y="2437"/>
                      <a:pt x="1073" y="2368"/>
                      <a:pt x="1103" y="2306"/>
                    </a:cubicBezTo>
                    <a:cubicBezTo>
                      <a:pt x="1142" y="2245"/>
                      <a:pt x="1180" y="2199"/>
                      <a:pt x="1203" y="2161"/>
                    </a:cubicBezTo>
                    <a:cubicBezTo>
                      <a:pt x="1234" y="2115"/>
                      <a:pt x="1257" y="2092"/>
                      <a:pt x="1272" y="2084"/>
                    </a:cubicBezTo>
                    <a:cubicBezTo>
                      <a:pt x="1280" y="2069"/>
                      <a:pt x="1303" y="2031"/>
                      <a:pt x="1326" y="1985"/>
                    </a:cubicBezTo>
                    <a:cubicBezTo>
                      <a:pt x="1349" y="1939"/>
                      <a:pt x="1372" y="1885"/>
                      <a:pt x="1402" y="1832"/>
                    </a:cubicBezTo>
                    <a:cubicBezTo>
                      <a:pt x="1433" y="1770"/>
                      <a:pt x="1464" y="1709"/>
                      <a:pt x="1494" y="1648"/>
                    </a:cubicBezTo>
                    <a:cubicBezTo>
                      <a:pt x="1525" y="1586"/>
                      <a:pt x="1563" y="1533"/>
                      <a:pt x="1601" y="1471"/>
                    </a:cubicBezTo>
                    <a:cubicBezTo>
                      <a:pt x="1732" y="1288"/>
                      <a:pt x="1793" y="1065"/>
                      <a:pt x="1793" y="790"/>
                    </a:cubicBezTo>
                    <a:cubicBezTo>
                      <a:pt x="1793" y="682"/>
                      <a:pt x="1785" y="583"/>
                      <a:pt x="1762" y="483"/>
                    </a:cubicBezTo>
                    <a:cubicBezTo>
                      <a:pt x="1747" y="391"/>
                      <a:pt x="1716" y="307"/>
                      <a:pt x="1678" y="238"/>
                    </a:cubicBezTo>
                    <a:cubicBezTo>
                      <a:pt x="1632" y="161"/>
                      <a:pt x="1571" y="108"/>
                      <a:pt x="1502" y="69"/>
                    </a:cubicBezTo>
                    <a:cubicBezTo>
                      <a:pt x="1425" y="24"/>
                      <a:pt x="1341" y="1"/>
                      <a:pt x="1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3"/>
              <p:cNvSpPr/>
              <p:nvPr/>
            </p:nvSpPr>
            <p:spPr>
              <a:xfrm>
                <a:off x="5652050" y="4382875"/>
                <a:ext cx="53675" cy="111500"/>
              </a:xfrm>
              <a:custGeom>
                <a:avLst/>
                <a:gdLst/>
                <a:ahLst/>
                <a:cxnLst/>
                <a:rect l="l" t="t" r="r" b="b"/>
                <a:pathLst>
                  <a:path w="2147" h="4460" extrusionOk="0">
                    <a:moveTo>
                      <a:pt x="1035" y="1"/>
                    </a:moveTo>
                    <a:cubicBezTo>
                      <a:pt x="959" y="1"/>
                      <a:pt x="890" y="8"/>
                      <a:pt x="828" y="16"/>
                    </a:cubicBezTo>
                    <a:cubicBezTo>
                      <a:pt x="767" y="31"/>
                      <a:pt x="706" y="47"/>
                      <a:pt x="652" y="70"/>
                    </a:cubicBezTo>
                    <a:cubicBezTo>
                      <a:pt x="576" y="123"/>
                      <a:pt x="491" y="185"/>
                      <a:pt x="415" y="253"/>
                    </a:cubicBezTo>
                    <a:cubicBezTo>
                      <a:pt x="338" y="330"/>
                      <a:pt x="269" y="399"/>
                      <a:pt x="208" y="476"/>
                    </a:cubicBezTo>
                    <a:cubicBezTo>
                      <a:pt x="147" y="552"/>
                      <a:pt x="101" y="629"/>
                      <a:pt x="62" y="713"/>
                    </a:cubicBezTo>
                    <a:cubicBezTo>
                      <a:pt x="24" y="790"/>
                      <a:pt x="1" y="859"/>
                      <a:pt x="1" y="928"/>
                    </a:cubicBezTo>
                    <a:cubicBezTo>
                      <a:pt x="1" y="1104"/>
                      <a:pt x="62" y="1188"/>
                      <a:pt x="162" y="1188"/>
                    </a:cubicBezTo>
                    <a:cubicBezTo>
                      <a:pt x="208" y="1188"/>
                      <a:pt x="238" y="1173"/>
                      <a:pt x="254" y="1157"/>
                    </a:cubicBezTo>
                    <a:cubicBezTo>
                      <a:pt x="269" y="1142"/>
                      <a:pt x="292" y="1119"/>
                      <a:pt x="307" y="1081"/>
                    </a:cubicBezTo>
                    <a:cubicBezTo>
                      <a:pt x="330" y="1050"/>
                      <a:pt x="361" y="997"/>
                      <a:pt x="392" y="943"/>
                    </a:cubicBezTo>
                    <a:cubicBezTo>
                      <a:pt x="430" y="882"/>
                      <a:pt x="484" y="813"/>
                      <a:pt x="568" y="728"/>
                    </a:cubicBezTo>
                    <a:cubicBezTo>
                      <a:pt x="637" y="659"/>
                      <a:pt x="683" y="606"/>
                      <a:pt x="729" y="568"/>
                    </a:cubicBezTo>
                    <a:cubicBezTo>
                      <a:pt x="775" y="537"/>
                      <a:pt x="805" y="506"/>
                      <a:pt x="844" y="499"/>
                    </a:cubicBezTo>
                    <a:cubicBezTo>
                      <a:pt x="874" y="483"/>
                      <a:pt x="905" y="476"/>
                      <a:pt x="928" y="468"/>
                    </a:cubicBezTo>
                    <a:lnTo>
                      <a:pt x="1020" y="468"/>
                    </a:lnTo>
                    <a:cubicBezTo>
                      <a:pt x="1288" y="468"/>
                      <a:pt x="1418" y="591"/>
                      <a:pt x="1418" y="836"/>
                    </a:cubicBezTo>
                    <a:cubicBezTo>
                      <a:pt x="1418" y="1004"/>
                      <a:pt x="1342" y="1196"/>
                      <a:pt x="1188" y="1410"/>
                    </a:cubicBezTo>
                    <a:cubicBezTo>
                      <a:pt x="1165" y="1449"/>
                      <a:pt x="1127" y="1487"/>
                      <a:pt x="1074" y="1525"/>
                    </a:cubicBezTo>
                    <a:cubicBezTo>
                      <a:pt x="1020" y="1563"/>
                      <a:pt x="966" y="1602"/>
                      <a:pt x="905" y="1648"/>
                    </a:cubicBezTo>
                    <a:cubicBezTo>
                      <a:pt x="851" y="1686"/>
                      <a:pt x="805" y="1724"/>
                      <a:pt x="759" y="1755"/>
                    </a:cubicBezTo>
                    <a:cubicBezTo>
                      <a:pt x="713" y="1793"/>
                      <a:pt x="683" y="1824"/>
                      <a:pt x="667" y="1855"/>
                    </a:cubicBezTo>
                    <a:cubicBezTo>
                      <a:pt x="667" y="2008"/>
                      <a:pt x="713" y="2107"/>
                      <a:pt x="805" y="2138"/>
                    </a:cubicBezTo>
                    <a:cubicBezTo>
                      <a:pt x="1066" y="2069"/>
                      <a:pt x="1227" y="2031"/>
                      <a:pt x="1303" y="2031"/>
                    </a:cubicBezTo>
                    <a:cubicBezTo>
                      <a:pt x="1441" y="2031"/>
                      <a:pt x="1548" y="2077"/>
                      <a:pt x="1625" y="2169"/>
                    </a:cubicBezTo>
                    <a:cubicBezTo>
                      <a:pt x="1702" y="2261"/>
                      <a:pt x="1740" y="2414"/>
                      <a:pt x="1740" y="2621"/>
                    </a:cubicBezTo>
                    <a:cubicBezTo>
                      <a:pt x="1740" y="2682"/>
                      <a:pt x="1732" y="2774"/>
                      <a:pt x="1725" y="2896"/>
                    </a:cubicBezTo>
                    <a:cubicBezTo>
                      <a:pt x="1725" y="2958"/>
                      <a:pt x="1702" y="3050"/>
                      <a:pt x="1648" y="3157"/>
                    </a:cubicBezTo>
                    <a:cubicBezTo>
                      <a:pt x="1602" y="3264"/>
                      <a:pt x="1541" y="3371"/>
                      <a:pt x="1457" y="3479"/>
                    </a:cubicBezTo>
                    <a:cubicBezTo>
                      <a:pt x="1372" y="3594"/>
                      <a:pt x="1273" y="3693"/>
                      <a:pt x="1158" y="3785"/>
                    </a:cubicBezTo>
                    <a:cubicBezTo>
                      <a:pt x="1051" y="3877"/>
                      <a:pt x="928" y="3938"/>
                      <a:pt x="790" y="3977"/>
                    </a:cubicBezTo>
                    <a:cubicBezTo>
                      <a:pt x="790" y="3977"/>
                      <a:pt x="752" y="3984"/>
                      <a:pt x="683" y="3992"/>
                    </a:cubicBezTo>
                    <a:cubicBezTo>
                      <a:pt x="606" y="4000"/>
                      <a:pt x="499" y="4015"/>
                      <a:pt x="346" y="4038"/>
                    </a:cubicBezTo>
                    <a:cubicBezTo>
                      <a:pt x="246" y="4046"/>
                      <a:pt x="193" y="4115"/>
                      <a:pt x="193" y="4237"/>
                    </a:cubicBezTo>
                    <a:cubicBezTo>
                      <a:pt x="193" y="4321"/>
                      <a:pt x="208" y="4375"/>
                      <a:pt x="246" y="4406"/>
                    </a:cubicBezTo>
                    <a:cubicBezTo>
                      <a:pt x="284" y="4436"/>
                      <a:pt x="353" y="4459"/>
                      <a:pt x="453" y="4459"/>
                    </a:cubicBezTo>
                    <a:cubicBezTo>
                      <a:pt x="537" y="4459"/>
                      <a:pt x="644" y="4436"/>
                      <a:pt x="759" y="4406"/>
                    </a:cubicBezTo>
                    <a:cubicBezTo>
                      <a:pt x="882" y="4375"/>
                      <a:pt x="997" y="4329"/>
                      <a:pt x="1119" y="4275"/>
                    </a:cubicBezTo>
                    <a:cubicBezTo>
                      <a:pt x="1242" y="4222"/>
                      <a:pt x="1349" y="4161"/>
                      <a:pt x="1449" y="4084"/>
                    </a:cubicBezTo>
                    <a:cubicBezTo>
                      <a:pt x="1556" y="4015"/>
                      <a:pt x="1633" y="3938"/>
                      <a:pt x="1686" y="3854"/>
                    </a:cubicBezTo>
                    <a:cubicBezTo>
                      <a:pt x="1993" y="3364"/>
                      <a:pt x="2146" y="2927"/>
                      <a:pt x="2146" y="2536"/>
                    </a:cubicBezTo>
                    <a:cubicBezTo>
                      <a:pt x="2146" y="2330"/>
                      <a:pt x="2100" y="2146"/>
                      <a:pt x="2023" y="1993"/>
                    </a:cubicBezTo>
                    <a:cubicBezTo>
                      <a:pt x="1993" y="1954"/>
                      <a:pt x="1970" y="1916"/>
                      <a:pt x="1955" y="1885"/>
                    </a:cubicBezTo>
                    <a:cubicBezTo>
                      <a:pt x="1932" y="1855"/>
                      <a:pt x="1901" y="1832"/>
                      <a:pt x="1870" y="1801"/>
                    </a:cubicBezTo>
                    <a:cubicBezTo>
                      <a:pt x="1840" y="1778"/>
                      <a:pt x="1794" y="1747"/>
                      <a:pt x="1740" y="1724"/>
                    </a:cubicBezTo>
                    <a:cubicBezTo>
                      <a:pt x="1686" y="1694"/>
                      <a:pt x="1617" y="1655"/>
                      <a:pt x="1533" y="1617"/>
                    </a:cubicBezTo>
                    <a:lnTo>
                      <a:pt x="1671" y="1326"/>
                    </a:lnTo>
                    <a:cubicBezTo>
                      <a:pt x="1717" y="1219"/>
                      <a:pt x="1748" y="1127"/>
                      <a:pt x="1771" y="1050"/>
                    </a:cubicBezTo>
                    <a:cubicBezTo>
                      <a:pt x="1786" y="974"/>
                      <a:pt x="1794" y="905"/>
                      <a:pt x="1794" y="843"/>
                    </a:cubicBezTo>
                    <a:cubicBezTo>
                      <a:pt x="1794" y="667"/>
                      <a:pt x="1771" y="522"/>
                      <a:pt x="1740" y="407"/>
                    </a:cubicBezTo>
                    <a:cubicBezTo>
                      <a:pt x="1709" y="299"/>
                      <a:pt x="1656" y="215"/>
                      <a:pt x="1594" y="154"/>
                    </a:cubicBezTo>
                    <a:cubicBezTo>
                      <a:pt x="1533" y="100"/>
                      <a:pt x="1449" y="54"/>
                      <a:pt x="1357" y="39"/>
                    </a:cubicBezTo>
                    <a:cubicBezTo>
                      <a:pt x="1265" y="16"/>
                      <a:pt x="1158"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3"/>
              <p:cNvSpPr/>
              <p:nvPr/>
            </p:nvSpPr>
            <p:spPr>
              <a:xfrm>
                <a:off x="5736900" y="4385950"/>
                <a:ext cx="14200" cy="87150"/>
              </a:xfrm>
              <a:custGeom>
                <a:avLst/>
                <a:gdLst/>
                <a:ahLst/>
                <a:cxnLst/>
                <a:rect l="l" t="t" r="r" b="b"/>
                <a:pathLst>
                  <a:path w="568" h="3486" extrusionOk="0">
                    <a:moveTo>
                      <a:pt x="376" y="0"/>
                    </a:moveTo>
                    <a:cubicBezTo>
                      <a:pt x="269" y="0"/>
                      <a:pt x="200" y="69"/>
                      <a:pt x="162" y="215"/>
                    </a:cubicBezTo>
                    <a:cubicBezTo>
                      <a:pt x="139" y="360"/>
                      <a:pt x="123" y="491"/>
                      <a:pt x="108" y="605"/>
                    </a:cubicBezTo>
                    <a:cubicBezTo>
                      <a:pt x="93" y="720"/>
                      <a:pt x="85" y="805"/>
                      <a:pt x="77" y="874"/>
                    </a:cubicBezTo>
                    <a:lnTo>
                      <a:pt x="77" y="897"/>
                    </a:lnTo>
                    <a:cubicBezTo>
                      <a:pt x="77" y="920"/>
                      <a:pt x="77" y="966"/>
                      <a:pt x="70" y="1027"/>
                    </a:cubicBezTo>
                    <a:cubicBezTo>
                      <a:pt x="62" y="1088"/>
                      <a:pt x="54" y="1157"/>
                      <a:pt x="47" y="1226"/>
                    </a:cubicBezTo>
                    <a:cubicBezTo>
                      <a:pt x="39" y="1295"/>
                      <a:pt x="31" y="1364"/>
                      <a:pt x="24" y="1425"/>
                    </a:cubicBezTo>
                    <a:cubicBezTo>
                      <a:pt x="16" y="1494"/>
                      <a:pt x="16" y="1540"/>
                      <a:pt x="16" y="1571"/>
                    </a:cubicBezTo>
                    <a:cubicBezTo>
                      <a:pt x="16" y="1655"/>
                      <a:pt x="24" y="1724"/>
                      <a:pt x="39" y="1778"/>
                    </a:cubicBezTo>
                    <a:cubicBezTo>
                      <a:pt x="16" y="1831"/>
                      <a:pt x="1" y="1938"/>
                      <a:pt x="1" y="2107"/>
                    </a:cubicBezTo>
                    <a:cubicBezTo>
                      <a:pt x="1" y="2130"/>
                      <a:pt x="8" y="2184"/>
                      <a:pt x="8" y="2245"/>
                    </a:cubicBezTo>
                    <a:cubicBezTo>
                      <a:pt x="8" y="2314"/>
                      <a:pt x="8" y="2383"/>
                      <a:pt x="16" y="2459"/>
                    </a:cubicBezTo>
                    <a:cubicBezTo>
                      <a:pt x="16" y="2536"/>
                      <a:pt x="24" y="2597"/>
                      <a:pt x="24" y="2666"/>
                    </a:cubicBezTo>
                    <a:cubicBezTo>
                      <a:pt x="24" y="2728"/>
                      <a:pt x="24" y="2766"/>
                      <a:pt x="24" y="2789"/>
                    </a:cubicBezTo>
                    <a:cubicBezTo>
                      <a:pt x="24" y="2842"/>
                      <a:pt x="24" y="2881"/>
                      <a:pt x="16" y="2904"/>
                    </a:cubicBezTo>
                    <a:lnTo>
                      <a:pt x="47" y="3379"/>
                    </a:lnTo>
                    <a:cubicBezTo>
                      <a:pt x="70" y="3448"/>
                      <a:pt x="116" y="3486"/>
                      <a:pt x="192" y="3486"/>
                    </a:cubicBezTo>
                    <a:cubicBezTo>
                      <a:pt x="300" y="3486"/>
                      <a:pt x="369" y="3448"/>
                      <a:pt x="407" y="3371"/>
                    </a:cubicBezTo>
                    <a:cubicBezTo>
                      <a:pt x="437" y="3302"/>
                      <a:pt x="460" y="3218"/>
                      <a:pt x="460" y="3126"/>
                    </a:cubicBezTo>
                    <a:cubicBezTo>
                      <a:pt x="460" y="3042"/>
                      <a:pt x="453" y="2950"/>
                      <a:pt x="445" y="2835"/>
                    </a:cubicBezTo>
                    <a:cubicBezTo>
                      <a:pt x="430" y="2720"/>
                      <a:pt x="414" y="2582"/>
                      <a:pt x="399" y="2436"/>
                    </a:cubicBezTo>
                    <a:cubicBezTo>
                      <a:pt x="399" y="2413"/>
                      <a:pt x="407" y="2383"/>
                      <a:pt x="407" y="2352"/>
                    </a:cubicBezTo>
                    <a:cubicBezTo>
                      <a:pt x="407" y="2321"/>
                      <a:pt x="407" y="2276"/>
                      <a:pt x="407" y="2222"/>
                    </a:cubicBezTo>
                    <a:cubicBezTo>
                      <a:pt x="407" y="2176"/>
                      <a:pt x="407" y="2107"/>
                      <a:pt x="407" y="2038"/>
                    </a:cubicBezTo>
                    <a:cubicBezTo>
                      <a:pt x="407" y="1961"/>
                      <a:pt x="407" y="1892"/>
                      <a:pt x="407" y="1831"/>
                    </a:cubicBezTo>
                    <a:cubicBezTo>
                      <a:pt x="407" y="1693"/>
                      <a:pt x="414" y="1609"/>
                      <a:pt x="422" y="1578"/>
                    </a:cubicBezTo>
                    <a:cubicBezTo>
                      <a:pt x="422" y="1555"/>
                      <a:pt x="422" y="1540"/>
                      <a:pt x="414" y="1517"/>
                    </a:cubicBezTo>
                    <a:cubicBezTo>
                      <a:pt x="414" y="1494"/>
                      <a:pt x="414" y="1471"/>
                      <a:pt x="414" y="1440"/>
                    </a:cubicBezTo>
                    <a:cubicBezTo>
                      <a:pt x="414" y="1418"/>
                      <a:pt x="422" y="1341"/>
                      <a:pt x="437" y="1226"/>
                    </a:cubicBezTo>
                    <a:cubicBezTo>
                      <a:pt x="453" y="1111"/>
                      <a:pt x="476" y="988"/>
                      <a:pt x="491" y="851"/>
                    </a:cubicBezTo>
                    <a:cubicBezTo>
                      <a:pt x="514" y="713"/>
                      <a:pt x="529" y="582"/>
                      <a:pt x="545" y="460"/>
                    </a:cubicBezTo>
                    <a:cubicBezTo>
                      <a:pt x="560" y="337"/>
                      <a:pt x="568" y="253"/>
                      <a:pt x="568" y="215"/>
                    </a:cubicBezTo>
                    <a:lnTo>
                      <a:pt x="568" y="184"/>
                    </a:lnTo>
                    <a:cubicBezTo>
                      <a:pt x="560" y="62"/>
                      <a:pt x="499"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3"/>
              <p:cNvSpPr/>
              <p:nvPr/>
            </p:nvSpPr>
            <p:spPr>
              <a:xfrm>
                <a:off x="5556100" y="4353200"/>
                <a:ext cx="235600" cy="9600"/>
              </a:xfrm>
              <a:custGeom>
                <a:avLst/>
                <a:gdLst/>
                <a:ahLst/>
                <a:cxnLst/>
                <a:rect l="l" t="t" r="r" b="b"/>
                <a:pathLst>
                  <a:path w="9424" h="384" extrusionOk="0">
                    <a:moveTo>
                      <a:pt x="192" y="0"/>
                    </a:moveTo>
                    <a:cubicBezTo>
                      <a:pt x="85" y="0"/>
                      <a:pt x="1" y="84"/>
                      <a:pt x="1" y="192"/>
                    </a:cubicBezTo>
                    <a:cubicBezTo>
                      <a:pt x="1" y="299"/>
                      <a:pt x="85" y="383"/>
                      <a:pt x="192" y="383"/>
                    </a:cubicBezTo>
                    <a:lnTo>
                      <a:pt x="9232" y="383"/>
                    </a:lnTo>
                    <a:cubicBezTo>
                      <a:pt x="9340" y="383"/>
                      <a:pt x="9424" y="299"/>
                      <a:pt x="9424" y="192"/>
                    </a:cubicBezTo>
                    <a:cubicBezTo>
                      <a:pt x="9424" y="84"/>
                      <a:pt x="9340" y="0"/>
                      <a:pt x="9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3"/>
              <p:cNvSpPr/>
              <p:nvPr/>
            </p:nvSpPr>
            <p:spPr>
              <a:xfrm>
                <a:off x="5519325" y="4216450"/>
                <a:ext cx="31825" cy="9400"/>
              </a:xfrm>
              <a:custGeom>
                <a:avLst/>
                <a:gdLst/>
                <a:ahLst/>
                <a:cxnLst/>
                <a:rect l="l" t="t" r="r" b="b"/>
                <a:pathLst>
                  <a:path w="1273" h="376" extrusionOk="0">
                    <a:moveTo>
                      <a:pt x="185" y="0"/>
                    </a:moveTo>
                    <a:cubicBezTo>
                      <a:pt x="85" y="0"/>
                      <a:pt x="1" y="85"/>
                      <a:pt x="1" y="184"/>
                    </a:cubicBezTo>
                    <a:cubicBezTo>
                      <a:pt x="1" y="291"/>
                      <a:pt x="85" y="376"/>
                      <a:pt x="185" y="376"/>
                    </a:cubicBezTo>
                    <a:lnTo>
                      <a:pt x="1081" y="376"/>
                    </a:lnTo>
                    <a:cubicBezTo>
                      <a:pt x="1181" y="376"/>
                      <a:pt x="1273" y="291"/>
                      <a:pt x="1273" y="184"/>
                    </a:cubicBezTo>
                    <a:cubicBezTo>
                      <a:pt x="1273" y="85"/>
                      <a:pt x="1181" y="0"/>
                      <a:pt x="1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7" name="Google Shape;357;p23"/>
            <p:cNvSpPr/>
            <p:nvPr/>
          </p:nvSpPr>
          <p:spPr>
            <a:xfrm rot="-365204">
              <a:off x="2837028" y="2441370"/>
              <a:ext cx="121088" cy="187410"/>
            </a:xfrm>
            <a:custGeom>
              <a:avLst/>
              <a:gdLst/>
              <a:ahLst/>
              <a:cxnLst/>
              <a:rect l="l" t="t" r="r" b="b"/>
              <a:pathLst>
                <a:path w="8152" h="12617" extrusionOk="0">
                  <a:moveTo>
                    <a:pt x="5107" y="1"/>
                  </a:moveTo>
                  <a:cubicBezTo>
                    <a:pt x="4606" y="1"/>
                    <a:pt x="4102" y="133"/>
                    <a:pt x="3640" y="397"/>
                  </a:cubicBezTo>
                  <a:cubicBezTo>
                    <a:pt x="2697" y="941"/>
                    <a:pt x="2107" y="1952"/>
                    <a:pt x="2100" y="3033"/>
                  </a:cubicBezTo>
                  <a:cubicBezTo>
                    <a:pt x="2100" y="4458"/>
                    <a:pt x="2092" y="6610"/>
                    <a:pt x="2130" y="8801"/>
                  </a:cubicBezTo>
                  <a:cubicBezTo>
                    <a:pt x="2161" y="10923"/>
                    <a:pt x="1663" y="11735"/>
                    <a:pt x="1234" y="12034"/>
                  </a:cubicBezTo>
                  <a:cubicBezTo>
                    <a:pt x="1009" y="12195"/>
                    <a:pt x="783" y="12237"/>
                    <a:pt x="607" y="12237"/>
                  </a:cubicBezTo>
                  <a:cubicBezTo>
                    <a:pt x="424" y="12237"/>
                    <a:pt x="296" y="12191"/>
                    <a:pt x="284" y="12187"/>
                  </a:cubicBezTo>
                  <a:cubicBezTo>
                    <a:pt x="260" y="12178"/>
                    <a:pt x="236" y="12174"/>
                    <a:pt x="213" y="12174"/>
                  </a:cubicBezTo>
                  <a:cubicBezTo>
                    <a:pt x="137" y="12174"/>
                    <a:pt x="68" y="12219"/>
                    <a:pt x="39" y="12295"/>
                  </a:cubicBezTo>
                  <a:cubicBezTo>
                    <a:pt x="1" y="12394"/>
                    <a:pt x="47" y="12509"/>
                    <a:pt x="146" y="12540"/>
                  </a:cubicBezTo>
                  <a:cubicBezTo>
                    <a:pt x="161" y="12547"/>
                    <a:pt x="344" y="12616"/>
                    <a:pt x="610" y="12616"/>
                  </a:cubicBezTo>
                  <a:lnTo>
                    <a:pt x="610" y="12616"/>
                  </a:lnTo>
                  <a:cubicBezTo>
                    <a:pt x="854" y="12616"/>
                    <a:pt x="1151" y="12562"/>
                    <a:pt x="1449" y="12348"/>
                  </a:cubicBezTo>
                  <a:cubicBezTo>
                    <a:pt x="2176" y="11835"/>
                    <a:pt x="2536" y="10640"/>
                    <a:pt x="2506" y="8794"/>
                  </a:cubicBezTo>
                  <a:cubicBezTo>
                    <a:pt x="2475" y="6610"/>
                    <a:pt x="2475" y="4458"/>
                    <a:pt x="2483" y="3033"/>
                  </a:cubicBezTo>
                  <a:cubicBezTo>
                    <a:pt x="2490" y="2075"/>
                    <a:pt x="2988" y="1209"/>
                    <a:pt x="3831" y="727"/>
                  </a:cubicBezTo>
                  <a:cubicBezTo>
                    <a:pt x="4231" y="498"/>
                    <a:pt x="4666" y="383"/>
                    <a:pt x="5098" y="383"/>
                  </a:cubicBezTo>
                  <a:cubicBezTo>
                    <a:pt x="5520" y="383"/>
                    <a:pt x="5939" y="492"/>
                    <a:pt x="6321" y="711"/>
                  </a:cubicBezTo>
                  <a:cubicBezTo>
                    <a:pt x="6926" y="1056"/>
                    <a:pt x="7225" y="1554"/>
                    <a:pt x="7240" y="2228"/>
                  </a:cubicBezTo>
                  <a:cubicBezTo>
                    <a:pt x="7256" y="2941"/>
                    <a:pt x="7049" y="3500"/>
                    <a:pt x="6620" y="3891"/>
                  </a:cubicBezTo>
                  <a:cubicBezTo>
                    <a:pt x="5969" y="4481"/>
                    <a:pt x="4957" y="4572"/>
                    <a:pt x="4398" y="4572"/>
                  </a:cubicBezTo>
                  <a:cubicBezTo>
                    <a:pt x="4161" y="4557"/>
                    <a:pt x="4000" y="4557"/>
                    <a:pt x="3977" y="4557"/>
                  </a:cubicBezTo>
                  <a:cubicBezTo>
                    <a:pt x="3877" y="4557"/>
                    <a:pt x="3793" y="4641"/>
                    <a:pt x="3785" y="4741"/>
                  </a:cubicBezTo>
                  <a:cubicBezTo>
                    <a:pt x="3785" y="4841"/>
                    <a:pt x="3854" y="4925"/>
                    <a:pt x="3954" y="4940"/>
                  </a:cubicBezTo>
                  <a:cubicBezTo>
                    <a:pt x="3977" y="4940"/>
                    <a:pt x="4138" y="4963"/>
                    <a:pt x="4383" y="4963"/>
                  </a:cubicBezTo>
                  <a:cubicBezTo>
                    <a:pt x="5011" y="5017"/>
                    <a:pt x="6252" y="5224"/>
                    <a:pt x="7041" y="5997"/>
                  </a:cubicBezTo>
                  <a:cubicBezTo>
                    <a:pt x="7524" y="6472"/>
                    <a:pt x="7769" y="7093"/>
                    <a:pt x="7769" y="7874"/>
                  </a:cubicBezTo>
                  <a:cubicBezTo>
                    <a:pt x="7769" y="8648"/>
                    <a:pt x="7478" y="9261"/>
                    <a:pt x="6895" y="9690"/>
                  </a:cubicBezTo>
                  <a:cubicBezTo>
                    <a:pt x="6413" y="10042"/>
                    <a:pt x="5739" y="10242"/>
                    <a:pt x="5042" y="10242"/>
                  </a:cubicBezTo>
                  <a:cubicBezTo>
                    <a:pt x="4130" y="10242"/>
                    <a:pt x="3417" y="9889"/>
                    <a:pt x="3417" y="9445"/>
                  </a:cubicBezTo>
                  <a:cubicBezTo>
                    <a:pt x="3417" y="9338"/>
                    <a:pt x="3333" y="9253"/>
                    <a:pt x="3226" y="9253"/>
                  </a:cubicBezTo>
                  <a:cubicBezTo>
                    <a:pt x="3119" y="9253"/>
                    <a:pt x="3034" y="9338"/>
                    <a:pt x="3034" y="9445"/>
                  </a:cubicBezTo>
                  <a:cubicBezTo>
                    <a:pt x="3034" y="10127"/>
                    <a:pt x="3885" y="10625"/>
                    <a:pt x="5042" y="10625"/>
                  </a:cubicBezTo>
                  <a:cubicBezTo>
                    <a:pt x="5815" y="10625"/>
                    <a:pt x="6574" y="10395"/>
                    <a:pt x="7118" y="9996"/>
                  </a:cubicBezTo>
                  <a:cubicBezTo>
                    <a:pt x="7799" y="9506"/>
                    <a:pt x="8152" y="8748"/>
                    <a:pt x="8152" y="7874"/>
                  </a:cubicBezTo>
                  <a:cubicBezTo>
                    <a:pt x="8152" y="7001"/>
                    <a:pt x="7868" y="6273"/>
                    <a:pt x="7309" y="5722"/>
                  </a:cubicBezTo>
                  <a:cubicBezTo>
                    <a:pt x="6834" y="5254"/>
                    <a:pt x="6221" y="4971"/>
                    <a:pt x="5654" y="4802"/>
                  </a:cubicBezTo>
                  <a:cubicBezTo>
                    <a:pt x="6083" y="4687"/>
                    <a:pt x="6520" y="4496"/>
                    <a:pt x="6880" y="4166"/>
                  </a:cubicBezTo>
                  <a:cubicBezTo>
                    <a:pt x="7393" y="3699"/>
                    <a:pt x="7646" y="3048"/>
                    <a:pt x="7623" y="2221"/>
                  </a:cubicBezTo>
                  <a:cubicBezTo>
                    <a:pt x="7608" y="1408"/>
                    <a:pt x="7233" y="788"/>
                    <a:pt x="6512" y="374"/>
                  </a:cubicBezTo>
                  <a:cubicBezTo>
                    <a:pt x="6075" y="125"/>
                    <a:pt x="5592" y="1"/>
                    <a:pt x="5107" y="1"/>
                  </a:cubicBezTo>
                  <a:close/>
                  <a:moveTo>
                    <a:pt x="610" y="12616"/>
                  </a:moveTo>
                  <a:cubicBezTo>
                    <a:pt x="608" y="12616"/>
                    <a:pt x="607" y="12616"/>
                    <a:pt x="606" y="12616"/>
                  </a:cubicBezTo>
                  <a:lnTo>
                    <a:pt x="613" y="12616"/>
                  </a:lnTo>
                  <a:cubicBezTo>
                    <a:pt x="612" y="12616"/>
                    <a:pt x="611" y="12616"/>
                    <a:pt x="610" y="12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8" name="Google Shape;358;p23"/>
            <p:cNvGrpSpPr/>
            <p:nvPr/>
          </p:nvGrpSpPr>
          <p:grpSpPr>
            <a:xfrm rot="-284723">
              <a:off x="2267769" y="2746405"/>
              <a:ext cx="361015" cy="361015"/>
              <a:chOff x="3355500" y="3316850"/>
              <a:chExt cx="554100" cy="554100"/>
            </a:xfrm>
          </p:grpSpPr>
          <p:sp>
            <p:nvSpPr>
              <p:cNvPr id="359" name="Google Shape;359;p23"/>
              <p:cNvSpPr/>
              <p:nvPr/>
            </p:nvSpPr>
            <p:spPr>
              <a:xfrm>
                <a:off x="3355500" y="3316850"/>
                <a:ext cx="554100" cy="554100"/>
              </a:xfrm>
              <a:custGeom>
                <a:avLst/>
                <a:gdLst/>
                <a:ahLst/>
                <a:cxnLst/>
                <a:rect l="l" t="t" r="r" b="b"/>
                <a:pathLst>
                  <a:path w="22164" h="22164" extrusionOk="0">
                    <a:moveTo>
                      <a:pt x="11078" y="384"/>
                    </a:moveTo>
                    <a:cubicBezTo>
                      <a:pt x="16977" y="384"/>
                      <a:pt x="21781" y="5187"/>
                      <a:pt x="21781" y="11086"/>
                    </a:cubicBezTo>
                    <a:cubicBezTo>
                      <a:pt x="21781" y="16977"/>
                      <a:pt x="16977" y="21781"/>
                      <a:pt x="11078" y="21781"/>
                    </a:cubicBezTo>
                    <a:cubicBezTo>
                      <a:pt x="5187" y="21781"/>
                      <a:pt x="384" y="16977"/>
                      <a:pt x="384" y="11086"/>
                    </a:cubicBezTo>
                    <a:cubicBezTo>
                      <a:pt x="384" y="5187"/>
                      <a:pt x="5187" y="384"/>
                      <a:pt x="11078" y="384"/>
                    </a:cubicBezTo>
                    <a:close/>
                    <a:moveTo>
                      <a:pt x="11078" y="1"/>
                    </a:moveTo>
                    <a:cubicBezTo>
                      <a:pt x="4973" y="1"/>
                      <a:pt x="1" y="4973"/>
                      <a:pt x="1" y="11079"/>
                    </a:cubicBezTo>
                    <a:cubicBezTo>
                      <a:pt x="1" y="17192"/>
                      <a:pt x="4973" y="22164"/>
                      <a:pt x="11078" y="22164"/>
                    </a:cubicBezTo>
                    <a:cubicBezTo>
                      <a:pt x="17192" y="22164"/>
                      <a:pt x="22164" y="17192"/>
                      <a:pt x="22164" y="11079"/>
                    </a:cubicBezTo>
                    <a:cubicBezTo>
                      <a:pt x="22164" y="4973"/>
                      <a:pt x="17192" y="1"/>
                      <a:pt x="1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3"/>
              <p:cNvSpPr/>
              <p:nvPr/>
            </p:nvSpPr>
            <p:spPr>
              <a:xfrm>
                <a:off x="3615025" y="3576375"/>
                <a:ext cx="35075" cy="35075"/>
              </a:xfrm>
              <a:custGeom>
                <a:avLst/>
                <a:gdLst/>
                <a:ahLst/>
                <a:cxnLst/>
                <a:rect l="l" t="t" r="r" b="b"/>
                <a:pathLst>
                  <a:path w="1403" h="1403" extrusionOk="0">
                    <a:moveTo>
                      <a:pt x="697" y="0"/>
                    </a:moveTo>
                    <a:cubicBezTo>
                      <a:pt x="314" y="0"/>
                      <a:pt x="0" y="314"/>
                      <a:pt x="0" y="698"/>
                    </a:cubicBezTo>
                    <a:cubicBezTo>
                      <a:pt x="0" y="1088"/>
                      <a:pt x="314" y="1402"/>
                      <a:pt x="697" y="1402"/>
                    </a:cubicBezTo>
                    <a:cubicBezTo>
                      <a:pt x="1088" y="1402"/>
                      <a:pt x="1402" y="1088"/>
                      <a:pt x="1402" y="698"/>
                    </a:cubicBezTo>
                    <a:cubicBezTo>
                      <a:pt x="1402" y="314"/>
                      <a:pt x="1088"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3"/>
              <p:cNvSpPr/>
              <p:nvPr/>
            </p:nvSpPr>
            <p:spPr>
              <a:xfrm>
                <a:off x="3627850" y="3589200"/>
                <a:ext cx="280025" cy="9425"/>
              </a:xfrm>
              <a:custGeom>
                <a:avLst/>
                <a:gdLst/>
                <a:ahLst/>
                <a:cxnLst/>
                <a:rect l="l" t="t" r="r" b="b"/>
                <a:pathLst>
                  <a:path w="11201" h="377" extrusionOk="0">
                    <a:moveTo>
                      <a:pt x="192" y="1"/>
                    </a:moveTo>
                    <a:cubicBezTo>
                      <a:pt x="85" y="1"/>
                      <a:pt x="0" y="85"/>
                      <a:pt x="0" y="192"/>
                    </a:cubicBezTo>
                    <a:cubicBezTo>
                      <a:pt x="0" y="292"/>
                      <a:pt x="85" y="376"/>
                      <a:pt x="192" y="376"/>
                    </a:cubicBezTo>
                    <a:lnTo>
                      <a:pt x="759" y="376"/>
                    </a:lnTo>
                    <a:cubicBezTo>
                      <a:pt x="866" y="376"/>
                      <a:pt x="950" y="292"/>
                      <a:pt x="950" y="192"/>
                    </a:cubicBezTo>
                    <a:cubicBezTo>
                      <a:pt x="950" y="85"/>
                      <a:pt x="866" y="1"/>
                      <a:pt x="759" y="1"/>
                    </a:cubicBezTo>
                    <a:close/>
                    <a:moveTo>
                      <a:pt x="1525" y="1"/>
                    </a:moveTo>
                    <a:cubicBezTo>
                      <a:pt x="1418" y="1"/>
                      <a:pt x="1333" y="85"/>
                      <a:pt x="1333" y="192"/>
                    </a:cubicBezTo>
                    <a:cubicBezTo>
                      <a:pt x="1333" y="292"/>
                      <a:pt x="1418" y="376"/>
                      <a:pt x="1525" y="376"/>
                    </a:cubicBezTo>
                    <a:lnTo>
                      <a:pt x="2100" y="376"/>
                    </a:lnTo>
                    <a:cubicBezTo>
                      <a:pt x="2207" y="376"/>
                      <a:pt x="2291" y="292"/>
                      <a:pt x="2291" y="192"/>
                    </a:cubicBezTo>
                    <a:cubicBezTo>
                      <a:pt x="2291" y="85"/>
                      <a:pt x="2207" y="1"/>
                      <a:pt x="2100" y="1"/>
                    </a:cubicBezTo>
                    <a:close/>
                    <a:moveTo>
                      <a:pt x="2866" y="1"/>
                    </a:moveTo>
                    <a:cubicBezTo>
                      <a:pt x="2758" y="1"/>
                      <a:pt x="2674" y="85"/>
                      <a:pt x="2674" y="192"/>
                    </a:cubicBezTo>
                    <a:cubicBezTo>
                      <a:pt x="2674" y="292"/>
                      <a:pt x="2758" y="376"/>
                      <a:pt x="2866" y="376"/>
                    </a:cubicBezTo>
                    <a:lnTo>
                      <a:pt x="3433" y="376"/>
                    </a:lnTo>
                    <a:cubicBezTo>
                      <a:pt x="3540" y="376"/>
                      <a:pt x="3624" y="292"/>
                      <a:pt x="3624" y="192"/>
                    </a:cubicBezTo>
                    <a:cubicBezTo>
                      <a:pt x="3624" y="85"/>
                      <a:pt x="3540" y="1"/>
                      <a:pt x="3433" y="1"/>
                    </a:cubicBezTo>
                    <a:close/>
                    <a:moveTo>
                      <a:pt x="4199" y="1"/>
                    </a:moveTo>
                    <a:cubicBezTo>
                      <a:pt x="4091" y="1"/>
                      <a:pt x="4007" y="85"/>
                      <a:pt x="4007" y="192"/>
                    </a:cubicBezTo>
                    <a:cubicBezTo>
                      <a:pt x="4007" y="292"/>
                      <a:pt x="4091" y="376"/>
                      <a:pt x="4199" y="376"/>
                    </a:cubicBezTo>
                    <a:lnTo>
                      <a:pt x="4773" y="376"/>
                    </a:lnTo>
                    <a:cubicBezTo>
                      <a:pt x="4880" y="376"/>
                      <a:pt x="4965" y="292"/>
                      <a:pt x="4965" y="192"/>
                    </a:cubicBezTo>
                    <a:cubicBezTo>
                      <a:pt x="4965" y="85"/>
                      <a:pt x="4880" y="1"/>
                      <a:pt x="4773" y="1"/>
                    </a:cubicBezTo>
                    <a:close/>
                    <a:moveTo>
                      <a:pt x="5539" y="1"/>
                    </a:moveTo>
                    <a:cubicBezTo>
                      <a:pt x="5432" y="1"/>
                      <a:pt x="5348" y="85"/>
                      <a:pt x="5348" y="192"/>
                    </a:cubicBezTo>
                    <a:cubicBezTo>
                      <a:pt x="5348" y="292"/>
                      <a:pt x="5432" y="376"/>
                      <a:pt x="5539" y="376"/>
                    </a:cubicBezTo>
                    <a:lnTo>
                      <a:pt x="6106" y="376"/>
                    </a:lnTo>
                    <a:cubicBezTo>
                      <a:pt x="6213" y="376"/>
                      <a:pt x="6298" y="292"/>
                      <a:pt x="6298" y="192"/>
                    </a:cubicBezTo>
                    <a:cubicBezTo>
                      <a:pt x="6298" y="85"/>
                      <a:pt x="6213" y="1"/>
                      <a:pt x="6106" y="1"/>
                    </a:cubicBezTo>
                    <a:close/>
                    <a:moveTo>
                      <a:pt x="6872" y="1"/>
                    </a:moveTo>
                    <a:cubicBezTo>
                      <a:pt x="6765" y="1"/>
                      <a:pt x="6681" y="85"/>
                      <a:pt x="6681" y="192"/>
                    </a:cubicBezTo>
                    <a:cubicBezTo>
                      <a:pt x="6681" y="292"/>
                      <a:pt x="6765" y="376"/>
                      <a:pt x="6872" y="376"/>
                    </a:cubicBezTo>
                    <a:lnTo>
                      <a:pt x="7447" y="376"/>
                    </a:lnTo>
                    <a:cubicBezTo>
                      <a:pt x="7554" y="376"/>
                      <a:pt x="7638" y="292"/>
                      <a:pt x="7638" y="192"/>
                    </a:cubicBezTo>
                    <a:cubicBezTo>
                      <a:pt x="7638" y="85"/>
                      <a:pt x="7554" y="1"/>
                      <a:pt x="7447" y="1"/>
                    </a:cubicBezTo>
                    <a:close/>
                    <a:moveTo>
                      <a:pt x="8213" y="1"/>
                    </a:moveTo>
                    <a:cubicBezTo>
                      <a:pt x="8106" y="1"/>
                      <a:pt x="8021" y="85"/>
                      <a:pt x="8021" y="192"/>
                    </a:cubicBezTo>
                    <a:cubicBezTo>
                      <a:pt x="8021" y="292"/>
                      <a:pt x="8106" y="376"/>
                      <a:pt x="8213" y="376"/>
                    </a:cubicBezTo>
                    <a:lnTo>
                      <a:pt x="8780" y="376"/>
                    </a:lnTo>
                    <a:cubicBezTo>
                      <a:pt x="8887" y="376"/>
                      <a:pt x="8971" y="292"/>
                      <a:pt x="8971" y="192"/>
                    </a:cubicBezTo>
                    <a:cubicBezTo>
                      <a:pt x="8971" y="85"/>
                      <a:pt x="8887" y="1"/>
                      <a:pt x="8780" y="1"/>
                    </a:cubicBezTo>
                    <a:close/>
                    <a:moveTo>
                      <a:pt x="9546" y="1"/>
                    </a:moveTo>
                    <a:cubicBezTo>
                      <a:pt x="9439" y="1"/>
                      <a:pt x="9354" y="85"/>
                      <a:pt x="9354" y="192"/>
                    </a:cubicBezTo>
                    <a:cubicBezTo>
                      <a:pt x="9354" y="292"/>
                      <a:pt x="9439" y="376"/>
                      <a:pt x="9546" y="376"/>
                    </a:cubicBezTo>
                    <a:lnTo>
                      <a:pt x="10121" y="376"/>
                    </a:lnTo>
                    <a:cubicBezTo>
                      <a:pt x="10228" y="376"/>
                      <a:pt x="10312" y="292"/>
                      <a:pt x="10312" y="192"/>
                    </a:cubicBezTo>
                    <a:cubicBezTo>
                      <a:pt x="10312" y="85"/>
                      <a:pt x="10228" y="1"/>
                      <a:pt x="10121" y="1"/>
                    </a:cubicBezTo>
                    <a:close/>
                    <a:moveTo>
                      <a:pt x="10887" y="1"/>
                    </a:moveTo>
                    <a:cubicBezTo>
                      <a:pt x="10779" y="1"/>
                      <a:pt x="10695" y="85"/>
                      <a:pt x="10695" y="192"/>
                    </a:cubicBezTo>
                    <a:cubicBezTo>
                      <a:pt x="10695" y="292"/>
                      <a:pt x="10779" y="376"/>
                      <a:pt x="10887" y="376"/>
                    </a:cubicBezTo>
                    <a:lnTo>
                      <a:pt x="11009" y="376"/>
                    </a:lnTo>
                    <a:cubicBezTo>
                      <a:pt x="11116" y="376"/>
                      <a:pt x="11201" y="292"/>
                      <a:pt x="11201" y="192"/>
                    </a:cubicBezTo>
                    <a:cubicBezTo>
                      <a:pt x="11201" y="85"/>
                      <a:pt x="11116" y="1"/>
                      <a:pt x="1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3"/>
              <p:cNvSpPr/>
              <p:nvPr/>
            </p:nvSpPr>
            <p:spPr>
              <a:xfrm>
                <a:off x="3682050" y="3456275"/>
                <a:ext cx="43125" cy="74925"/>
              </a:xfrm>
              <a:custGeom>
                <a:avLst/>
                <a:gdLst/>
                <a:ahLst/>
                <a:cxnLst/>
                <a:rect l="l" t="t" r="r" b="b"/>
                <a:pathLst>
                  <a:path w="1725" h="2997" extrusionOk="0">
                    <a:moveTo>
                      <a:pt x="1150" y="1"/>
                    </a:moveTo>
                    <a:cubicBezTo>
                      <a:pt x="1088" y="1"/>
                      <a:pt x="1035" y="9"/>
                      <a:pt x="973" y="32"/>
                    </a:cubicBezTo>
                    <a:cubicBezTo>
                      <a:pt x="912" y="55"/>
                      <a:pt x="843" y="101"/>
                      <a:pt x="774" y="170"/>
                    </a:cubicBezTo>
                    <a:lnTo>
                      <a:pt x="498" y="438"/>
                    </a:lnTo>
                    <a:cubicBezTo>
                      <a:pt x="445" y="361"/>
                      <a:pt x="407" y="292"/>
                      <a:pt x="376" y="246"/>
                    </a:cubicBezTo>
                    <a:cubicBezTo>
                      <a:pt x="338" y="192"/>
                      <a:pt x="292" y="162"/>
                      <a:pt x="238" y="162"/>
                    </a:cubicBezTo>
                    <a:cubicBezTo>
                      <a:pt x="146" y="162"/>
                      <a:pt x="85" y="185"/>
                      <a:pt x="54" y="215"/>
                    </a:cubicBezTo>
                    <a:cubicBezTo>
                      <a:pt x="23" y="254"/>
                      <a:pt x="0" y="307"/>
                      <a:pt x="0" y="384"/>
                    </a:cubicBezTo>
                    <a:cubicBezTo>
                      <a:pt x="0" y="484"/>
                      <a:pt x="23" y="629"/>
                      <a:pt x="62" y="821"/>
                    </a:cubicBezTo>
                    <a:cubicBezTo>
                      <a:pt x="54" y="882"/>
                      <a:pt x="54" y="928"/>
                      <a:pt x="54" y="974"/>
                    </a:cubicBezTo>
                    <a:lnTo>
                      <a:pt x="54" y="1035"/>
                    </a:lnTo>
                    <a:cubicBezTo>
                      <a:pt x="54" y="1058"/>
                      <a:pt x="54" y="1089"/>
                      <a:pt x="62" y="1112"/>
                    </a:cubicBezTo>
                    <a:lnTo>
                      <a:pt x="92" y="1717"/>
                    </a:lnTo>
                    <a:lnTo>
                      <a:pt x="92" y="1970"/>
                    </a:lnTo>
                    <a:cubicBezTo>
                      <a:pt x="92" y="2008"/>
                      <a:pt x="92" y="2039"/>
                      <a:pt x="92" y="2069"/>
                    </a:cubicBezTo>
                    <a:cubicBezTo>
                      <a:pt x="100" y="2184"/>
                      <a:pt x="100" y="2299"/>
                      <a:pt x="100" y="2407"/>
                    </a:cubicBezTo>
                    <a:cubicBezTo>
                      <a:pt x="100" y="2521"/>
                      <a:pt x="108" y="2613"/>
                      <a:pt x="123" y="2705"/>
                    </a:cubicBezTo>
                    <a:cubicBezTo>
                      <a:pt x="131" y="2790"/>
                      <a:pt x="154" y="2866"/>
                      <a:pt x="184" y="2912"/>
                    </a:cubicBezTo>
                    <a:cubicBezTo>
                      <a:pt x="215" y="2966"/>
                      <a:pt x="269" y="2996"/>
                      <a:pt x="345" y="2996"/>
                    </a:cubicBezTo>
                    <a:cubicBezTo>
                      <a:pt x="483" y="2996"/>
                      <a:pt x="560" y="2897"/>
                      <a:pt x="575" y="2698"/>
                    </a:cubicBezTo>
                    <a:cubicBezTo>
                      <a:pt x="537" y="2353"/>
                      <a:pt x="521" y="2077"/>
                      <a:pt x="514" y="1870"/>
                    </a:cubicBezTo>
                    <a:cubicBezTo>
                      <a:pt x="521" y="1755"/>
                      <a:pt x="521" y="1648"/>
                      <a:pt x="521" y="1548"/>
                    </a:cubicBezTo>
                    <a:cubicBezTo>
                      <a:pt x="529" y="1441"/>
                      <a:pt x="529" y="1349"/>
                      <a:pt x="529" y="1273"/>
                    </a:cubicBezTo>
                    <a:lnTo>
                      <a:pt x="529" y="1096"/>
                    </a:lnTo>
                    <a:lnTo>
                      <a:pt x="759" y="798"/>
                    </a:lnTo>
                    <a:cubicBezTo>
                      <a:pt x="836" y="698"/>
                      <a:pt x="904" y="637"/>
                      <a:pt x="966" y="599"/>
                    </a:cubicBezTo>
                    <a:cubicBezTo>
                      <a:pt x="1019" y="568"/>
                      <a:pt x="1088" y="553"/>
                      <a:pt x="1157" y="553"/>
                    </a:cubicBezTo>
                    <a:cubicBezTo>
                      <a:pt x="1211" y="553"/>
                      <a:pt x="1272" y="568"/>
                      <a:pt x="1334" y="606"/>
                    </a:cubicBezTo>
                    <a:cubicBezTo>
                      <a:pt x="1395" y="644"/>
                      <a:pt x="1464" y="667"/>
                      <a:pt x="1525" y="667"/>
                    </a:cubicBezTo>
                    <a:cubicBezTo>
                      <a:pt x="1655" y="667"/>
                      <a:pt x="1724" y="560"/>
                      <a:pt x="1724" y="346"/>
                    </a:cubicBezTo>
                    <a:cubicBezTo>
                      <a:pt x="1724" y="238"/>
                      <a:pt x="1701" y="162"/>
                      <a:pt x="1648" y="116"/>
                    </a:cubicBezTo>
                    <a:lnTo>
                      <a:pt x="1425" y="39"/>
                    </a:lnTo>
                    <a:cubicBezTo>
                      <a:pt x="1326" y="16"/>
                      <a:pt x="1234" y="1"/>
                      <a:pt x="1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 name="Google Shape;363;p23"/>
            <p:cNvGrpSpPr/>
            <p:nvPr/>
          </p:nvGrpSpPr>
          <p:grpSpPr>
            <a:xfrm rot="-432639">
              <a:off x="2738303" y="2664088"/>
              <a:ext cx="254603" cy="620438"/>
              <a:chOff x="4702300" y="3666000"/>
              <a:chExt cx="337100" cy="821475"/>
            </a:xfrm>
          </p:grpSpPr>
          <p:sp>
            <p:nvSpPr>
              <p:cNvPr id="364" name="Google Shape;364;p23"/>
              <p:cNvSpPr/>
              <p:nvPr/>
            </p:nvSpPr>
            <p:spPr>
              <a:xfrm>
                <a:off x="4732375" y="3738200"/>
                <a:ext cx="39850" cy="77400"/>
              </a:xfrm>
              <a:custGeom>
                <a:avLst/>
                <a:gdLst/>
                <a:ahLst/>
                <a:cxnLst/>
                <a:rect l="l" t="t" r="r" b="b"/>
                <a:pathLst>
                  <a:path w="1594" h="3096" extrusionOk="0">
                    <a:moveTo>
                      <a:pt x="1463" y="1"/>
                    </a:moveTo>
                    <a:cubicBezTo>
                      <a:pt x="1417" y="1"/>
                      <a:pt x="1371" y="16"/>
                      <a:pt x="1325" y="62"/>
                    </a:cubicBezTo>
                    <a:cubicBezTo>
                      <a:pt x="1318" y="146"/>
                      <a:pt x="1295" y="238"/>
                      <a:pt x="1264" y="346"/>
                    </a:cubicBezTo>
                    <a:cubicBezTo>
                      <a:pt x="1226" y="445"/>
                      <a:pt x="1188" y="552"/>
                      <a:pt x="1157" y="652"/>
                    </a:cubicBezTo>
                    <a:cubicBezTo>
                      <a:pt x="1119" y="790"/>
                      <a:pt x="1080" y="920"/>
                      <a:pt x="1042" y="1043"/>
                    </a:cubicBezTo>
                    <a:cubicBezTo>
                      <a:pt x="1004" y="1173"/>
                      <a:pt x="973" y="1257"/>
                      <a:pt x="950" y="1288"/>
                    </a:cubicBezTo>
                    <a:cubicBezTo>
                      <a:pt x="927" y="1273"/>
                      <a:pt x="889" y="1242"/>
                      <a:pt x="850" y="1196"/>
                    </a:cubicBezTo>
                    <a:cubicBezTo>
                      <a:pt x="812" y="1150"/>
                      <a:pt x="774" y="1096"/>
                      <a:pt x="728" y="1043"/>
                    </a:cubicBezTo>
                    <a:cubicBezTo>
                      <a:pt x="690" y="989"/>
                      <a:pt x="644" y="936"/>
                      <a:pt x="613" y="882"/>
                    </a:cubicBezTo>
                    <a:cubicBezTo>
                      <a:pt x="575" y="828"/>
                      <a:pt x="552" y="798"/>
                      <a:pt x="536" y="775"/>
                    </a:cubicBezTo>
                    <a:cubicBezTo>
                      <a:pt x="529" y="759"/>
                      <a:pt x="506" y="721"/>
                      <a:pt x="475" y="660"/>
                    </a:cubicBezTo>
                    <a:cubicBezTo>
                      <a:pt x="437" y="598"/>
                      <a:pt x="406" y="537"/>
                      <a:pt x="360" y="468"/>
                    </a:cubicBezTo>
                    <a:cubicBezTo>
                      <a:pt x="322" y="399"/>
                      <a:pt x="284" y="338"/>
                      <a:pt x="238" y="284"/>
                    </a:cubicBezTo>
                    <a:cubicBezTo>
                      <a:pt x="199" y="231"/>
                      <a:pt x="161" y="200"/>
                      <a:pt x="138" y="200"/>
                    </a:cubicBezTo>
                    <a:cubicBezTo>
                      <a:pt x="92" y="200"/>
                      <a:pt x="61" y="223"/>
                      <a:pt x="38" y="269"/>
                    </a:cubicBezTo>
                    <a:cubicBezTo>
                      <a:pt x="8" y="315"/>
                      <a:pt x="0" y="361"/>
                      <a:pt x="0" y="407"/>
                    </a:cubicBezTo>
                    <a:cubicBezTo>
                      <a:pt x="0" y="422"/>
                      <a:pt x="0" y="430"/>
                      <a:pt x="0" y="438"/>
                    </a:cubicBezTo>
                    <a:cubicBezTo>
                      <a:pt x="77" y="606"/>
                      <a:pt x="138" y="721"/>
                      <a:pt x="176" y="790"/>
                    </a:cubicBezTo>
                    <a:cubicBezTo>
                      <a:pt x="215" y="867"/>
                      <a:pt x="253" y="920"/>
                      <a:pt x="284" y="951"/>
                    </a:cubicBezTo>
                    <a:cubicBezTo>
                      <a:pt x="314" y="989"/>
                      <a:pt x="337" y="1027"/>
                      <a:pt x="368" y="1058"/>
                    </a:cubicBezTo>
                    <a:cubicBezTo>
                      <a:pt x="398" y="1096"/>
                      <a:pt x="437" y="1158"/>
                      <a:pt x="490" y="1250"/>
                    </a:cubicBezTo>
                    <a:cubicBezTo>
                      <a:pt x="513" y="1265"/>
                      <a:pt x="544" y="1288"/>
                      <a:pt x="567" y="1326"/>
                    </a:cubicBezTo>
                    <a:cubicBezTo>
                      <a:pt x="598" y="1365"/>
                      <a:pt x="628" y="1395"/>
                      <a:pt x="659" y="1433"/>
                    </a:cubicBezTo>
                    <a:cubicBezTo>
                      <a:pt x="690" y="1472"/>
                      <a:pt x="720" y="1510"/>
                      <a:pt x="751" y="1548"/>
                    </a:cubicBezTo>
                    <a:cubicBezTo>
                      <a:pt x="774" y="1579"/>
                      <a:pt x="797" y="1610"/>
                      <a:pt x="820" y="1617"/>
                    </a:cubicBezTo>
                    <a:cubicBezTo>
                      <a:pt x="812" y="1663"/>
                      <a:pt x="797" y="1725"/>
                      <a:pt x="766" y="1794"/>
                    </a:cubicBezTo>
                    <a:cubicBezTo>
                      <a:pt x="736" y="1863"/>
                      <a:pt x="705" y="1939"/>
                      <a:pt x="674" y="2008"/>
                    </a:cubicBezTo>
                    <a:cubicBezTo>
                      <a:pt x="644" y="2085"/>
                      <a:pt x="621" y="2154"/>
                      <a:pt x="598" y="2215"/>
                    </a:cubicBezTo>
                    <a:cubicBezTo>
                      <a:pt x="567" y="2276"/>
                      <a:pt x="552" y="2322"/>
                      <a:pt x="544" y="2360"/>
                    </a:cubicBezTo>
                    <a:lnTo>
                      <a:pt x="276" y="2889"/>
                    </a:lnTo>
                    <a:cubicBezTo>
                      <a:pt x="261" y="2912"/>
                      <a:pt x="261" y="2927"/>
                      <a:pt x="261" y="2950"/>
                    </a:cubicBezTo>
                    <a:cubicBezTo>
                      <a:pt x="261" y="2989"/>
                      <a:pt x="276" y="3027"/>
                      <a:pt x="307" y="3050"/>
                    </a:cubicBezTo>
                    <a:cubicBezTo>
                      <a:pt x="337" y="3081"/>
                      <a:pt x="368" y="3096"/>
                      <a:pt x="406" y="3096"/>
                    </a:cubicBezTo>
                    <a:cubicBezTo>
                      <a:pt x="421" y="3096"/>
                      <a:pt x="444" y="3088"/>
                      <a:pt x="460" y="3081"/>
                    </a:cubicBezTo>
                    <a:cubicBezTo>
                      <a:pt x="513" y="3004"/>
                      <a:pt x="559" y="2943"/>
                      <a:pt x="590" y="2881"/>
                    </a:cubicBezTo>
                    <a:cubicBezTo>
                      <a:pt x="621" y="2828"/>
                      <a:pt x="651" y="2766"/>
                      <a:pt x="667" y="2713"/>
                    </a:cubicBezTo>
                    <a:cubicBezTo>
                      <a:pt x="690" y="2659"/>
                      <a:pt x="713" y="2606"/>
                      <a:pt x="743" y="2544"/>
                    </a:cubicBezTo>
                    <a:cubicBezTo>
                      <a:pt x="766" y="2483"/>
                      <a:pt x="805" y="2414"/>
                      <a:pt x="843" y="2330"/>
                    </a:cubicBezTo>
                    <a:cubicBezTo>
                      <a:pt x="873" y="2223"/>
                      <a:pt x="912" y="2115"/>
                      <a:pt x="965" y="2008"/>
                    </a:cubicBezTo>
                    <a:cubicBezTo>
                      <a:pt x="1019" y="1908"/>
                      <a:pt x="1073" y="1801"/>
                      <a:pt x="1126" y="1686"/>
                    </a:cubicBezTo>
                    <a:cubicBezTo>
                      <a:pt x="1180" y="1579"/>
                      <a:pt x="1234" y="1464"/>
                      <a:pt x="1279" y="1342"/>
                    </a:cubicBezTo>
                    <a:cubicBezTo>
                      <a:pt x="1325" y="1219"/>
                      <a:pt x="1356" y="1089"/>
                      <a:pt x="1371" y="943"/>
                    </a:cubicBezTo>
                    <a:cubicBezTo>
                      <a:pt x="1402" y="844"/>
                      <a:pt x="1433" y="767"/>
                      <a:pt x="1456" y="698"/>
                    </a:cubicBezTo>
                    <a:cubicBezTo>
                      <a:pt x="1486" y="629"/>
                      <a:pt x="1509" y="568"/>
                      <a:pt x="1525" y="507"/>
                    </a:cubicBezTo>
                    <a:cubicBezTo>
                      <a:pt x="1548" y="445"/>
                      <a:pt x="1563" y="392"/>
                      <a:pt x="1578" y="330"/>
                    </a:cubicBezTo>
                    <a:cubicBezTo>
                      <a:pt x="1586" y="277"/>
                      <a:pt x="1594" y="208"/>
                      <a:pt x="1594" y="139"/>
                    </a:cubicBezTo>
                    <a:cubicBezTo>
                      <a:pt x="1586" y="47"/>
                      <a:pt x="1540" y="1"/>
                      <a:pt x="1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3"/>
              <p:cNvSpPr/>
              <p:nvPr/>
            </p:nvSpPr>
            <p:spPr>
              <a:xfrm>
                <a:off x="4834650" y="3767900"/>
                <a:ext cx="9600" cy="716325"/>
              </a:xfrm>
              <a:custGeom>
                <a:avLst/>
                <a:gdLst/>
                <a:ahLst/>
                <a:cxnLst/>
                <a:rect l="l" t="t" r="r" b="b"/>
                <a:pathLst>
                  <a:path w="384" h="28653" extrusionOk="0">
                    <a:moveTo>
                      <a:pt x="192" y="0"/>
                    </a:moveTo>
                    <a:cubicBezTo>
                      <a:pt x="84" y="0"/>
                      <a:pt x="0" y="85"/>
                      <a:pt x="0" y="192"/>
                    </a:cubicBezTo>
                    <a:lnTo>
                      <a:pt x="0" y="28461"/>
                    </a:lnTo>
                    <a:cubicBezTo>
                      <a:pt x="0" y="28568"/>
                      <a:pt x="84" y="28652"/>
                      <a:pt x="192" y="28652"/>
                    </a:cubicBezTo>
                    <a:cubicBezTo>
                      <a:pt x="299" y="28652"/>
                      <a:pt x="383" y="28568"/>
                      <a:pt x="383" y="28461"/>
                    </a:cubicBezTo>
                    <a:lnTo>
                      <a:pt x="383" y="192"/>
                    </a:lnTo>
                    <a:cubicBezTo>
                      <a:pt x="383" y="85"/>
                      <a:pt x="299"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3"/>
              <p:cNvSpPr/>
              <p:nvPr/>
            </p:nvSpPr>
            <p:spPr>
              <a:xfrm>
                <a:off x="4809750" y="3717725"/>
                <a:ext cx="61100" cy="79700"/>
              </a:xfrm>
              <a:custGeom>
                <a:avLst/>
                <a:gdLst/>
                <a:ahLst/>
                <a:cxnLst/>
                <a:rect l="l" t="t" r="r" b="b"/>
                <a:pathLst>
                  <a:path w="2444" h="3188" extrusionOk="0">
                    <a:moveTo>
                      <a:pt x="1272" y="0"/>
                    </a:moveTo>
                    <a:cubicBezTo>
                      <a:pt x="1195" y="0"/>
                      <a:pt x="1126" y="46"/>
                      <a:pt x="1096" y="123"/>
                    </a:cubicBezTo>
                    <a:lnTo>
                      <a:pt x="38" y="2927"/>
                    </a:lnTo>
                    <a:cubicBezTo>
                      <a:pt x="0" y="3026"/>
                      <a:pt x="54" y="3133"/>
                      <a:pt x="153" y="3172"/>
                    </a:cubicBezTo>
                    <a:cubicBezTo>
                      <a:pt x="175" y="3179"/>
                      <a:pt x="197" y="3186"/>
                      <a:pt x="219" y="3187"/>
                    </a:cubicBezTo>
                    <a:lnTo>
                      <a:pt x="219" y="3187"/>
                    </a:lnTo>
                    <a:cubicBezTo>
                      <a:pt x="294" y="3185"/>
                      <a:pt x="368" y="3132"/>
                      <a:pt x="399" y="3065"/>
                    </a:cubicBezTo>
                    <a:lnTo>
                      <a:pt x="1272" y="736"/>
                    </a:lnTo>
                    <a:lnTo>
                      <a:pt x="2046" y="2850"/>
                    </a:lnTo>
                    <a:cubicBezTo>
                      <a:pt x="2075" y="2921"/>
                      <a:pt x="2147" y="2970"/>
                      <a:pt x="2224" y="2970"/>
                    </a:cubicBezTo>
                    <a:cubicBezTo>
                      <a:pt x="2246" y="2970"/>
                      <a:pt x="2269" y="2966"/>
                      <a:pt x="2291" y="2957"/>
                    </a:cubicBezTo>
                    <a:cubicBezTo>
                      <a:pt x="2390" y="2927"/>
                      <a:pt x="2444" y="2812"/>
                      <a:pt x="2406" y="2712"/>
                    </a:cubicBezTo>
                    <a:lnTo>
                      <a:pt x="1456" y="123"/>
                    </a:lnTo>
                    <a:cubicBezTo>
                      <a:pt x="1425" y="46"/>
                      <a:pt x="1356" y="0"/>
                      <a:pt x="1272" y="0"/>
                    </a:cubicBezTo>
                    <a:close/>
                    <a:moveTo>
                      <a:pt x="219" y="3187"/>
                    </a:moveTo>
                    <a:cubicBezTo>
                      <a:pt x="217" y="3187"/>
                      <a:pt x="216" y="3187"/>
                      <a:pt x="215" y="3187"/>
                    </a:cubicBezTo>
                    <a:lnTo>
                      <a:pt x="222" y="3187"/>
                    </a:lnTo>
                    <a:cubicBezTo>
                      <a:pt x="221" y="3187"/>
                      <a:pt x="220" y="3187"/>
                      <a:pt x="219" y="31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3"/>
              <p:cNvSpPr/>
              <p:nvPr/>
            </p:nvSpPr>
            <p:spPr>
              <a:xfrm>
                <a:off x="4723175" y="4095400"/>
                <a:ext cx="265475" cy="9400"/>
              </a:xfrm>
              <a:custGeom>
                <a:avLst/>
                <a:gdLst/>
                <a:ahLst/>
                <a:cxnLst/>
                <a:rect l="l" t="t" r="r" b="b"/>
                <a:pathLst>
                  <a:path w="10619" h="376" extrusionOk="0">
                    <a:moveTo>
                      <a:pt x="192" y="1"/>
                    </a:moveTo>
                    <a:cubicBezTo>
                      <a:pt x="92" y="1"/>
                      <a:pt x="0" y="85"/>
                      <a:pt x="0" y="192"/>
                    </a:cubicBezTo>
                    <a:cubicBezTo>
                      <a:pt x="0" y="292"/>
                      <a:pt x="92" y="376"/>
                      <a:pt x="192" y="376"/>
                    </a:cubicBezTo>
                    <a:lnTo>
                      <a:pt x="10435" y="376"/>
                    </a:lnTo>
                    <a:cubicBezTo>
                      <a:pt x="10534" y="376"/>
                      <a:pt x="10618" y="292"/>
                      <a:pt x="10618" y="192"/>
                    </a:cubicBezTo>
                    <a:cubicBezTo>
                      <a:pt x="10618" y="85"/>
                      <a:pt x="10534" y="1"/>
                      <a:pt x="10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3"/>
              <p:cNvSpPr/>
              <p:nvPr/>
            </p:nvSpPr>
            <p:spPr>
              <a:xfrm>
                <a:off x="4958750" y="4071125"/>
                <a:ext cx="80275" cy="59725"/>
              </a:xfrm>
              <a:custGeom>
                <a:avLst/>
                <a:gdLst/>
                <a:ahLst/>
                <a:cxnLst/>
                <a:rect l="l" t="t" r="r" b="b"/>
                <a:pathLst>
                  <a:path w="3211" h="2389" extrusionOk="0">
                    <a:moveTo>
                      <a:pt x="213" y="1"/>
                    </a:moveTo>
                    <a:cubicBezTo>
                      <a:pt x="137" y="1"/>
                      <a:pt x="68" y="45"/>
                      <a:pt x="39" y="121"/>
                    </a:cubicBezTo>
                    <a:cubicBezTo>
                      <a:pt x="0" y="221"/>
                      <a:pt x="46" y="328"/>
                      <a:pt x="146" y="366"/>
                    </a:cubicBezTo>
                    <a:lnTo>
                      <a:pt x="2467" y="1247"/>
                    </a:lnTo>
                    <a:lnTo>
                      <a:pt x="360" y="2021"/>
                    </a:lnTo>
                    <a:cubicBezTo>
                      <a:pt x="261" y="2052"/>
                      <a:pt x="215" y="2167"/>
                      <a:pt x="246" y="2266"/>
                    </a:cubicBezTo>
                    <a:cubicBezTo>
                      <a:pt x="276" y="2343"/>
                      <a:pt x="353" y="2389"/>
                      <a:pt x="429" y="2389"/>
                    </a:cubicBezTo>
                    <a:cubicBezTo>
                      <a:pt x="445" y="2389"/>
                      <a:pt x="468" y="2381"/>
                      <a:pt x="491" y="2374"/>
                    </a:cubicBezTo>
                    <a:lnTo>
                      <a:pt x="3080" y="1424"/>
                    </a:lnTo>
                    <a:cubicBezTo>
                      <a:pt x="3157" y="1401"/>
                      <a:pt x="3210" y="1324"/>
                      <a:pt x="3210" y="1247"/>
                    </a:cubicBezTo>
                    <a:cubicBezTo>
                      <a:pt x="3210" y="1171"/>
                      <a:pt x="3157" y="1094"/>
                      <a:pt x="3088" y="1071"/>
                    </a:cubicBezTo>
                    <a:lnTo>
                      <a:pt x="284" y="14"/>
                    </a:lnTo>
                    <a:cubicBezTo>
                      <a:pt x="260" y="5"/>
                      <a:pt x="236"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3"/>
              <p:cNvSpPr/>
              <p:nvPr/>
            </p:nvSpPr>
            <p:spPr>
              <a:xfrm>
                <a:off x="4702300" y="3666000"/>
                <a:ext cx="274275" cy="821475"/>
              </a:xfrm>
              <a:custGeom>
                <a:avLst/>
                <a:gdLst/>
                <a:ahLst/>
                <a:cxnLst/>
                <a:rect l="l" t="t" r="r" b="b"/>
                <a:pathLst>
                  <a:path w="10971" h="32859" extrusionOk="0">
                    <a:moveTo>
                      <a:pt x="10450" y="1"/>
                    </a:moveTo>
                    <a:cubicBezTo>
                      <a:pt x="10343" y="8"/>
                      <a:pt x="10258" y="93"/>
                      <a:pt x="10266" y="200"/>
                    </a:cubicBezTo>
                    <a:cubicBezTo>
                      <a:pt x="10266" y="338"/>
                      <a:pt x="10580" y="14013"/>
                      <a:pt x="5386" y="17353"/>
                    </a:cubicBezTo>
                    <a:cubicBezTo>
                      <a:pt x="0" y="20816"/>
                      <a:pt x="927" y="32200"/>
                      <a:pt x="966" y="32682"/>
                    </a:cubicBezTo>
                    <a:cubicBezTo>
                      <a:pt x="973" y="32782"/>
                      <a:pt x="1058" y="32859"/>
                      <a:pt x="1157" y="32859"/>
                    </a:cubicBezTo>
                    <a:lnTo>
                      <a:pt x="1172" y="32859"/>
                    </a:lnTo>
                    <a:cubicBezTo>
                      <a:pt x="1280" y="32843"/>
                      <a:pt x="1356" y="32751"/>
                      <a:pt x="1349" y="32652"/>
                    </a:cubicBezTo>
                    <a:cubicBezTo>
                      <a:pt x="1341" y="32537"/>
                      <a:pt x="399" y="21007"/>
                      <a:pt x="5593" y="17675"/>
                    </a:cubicBezTo>
                    <a:cubicBezTo>
                      <a:pt x="10971" y="14219"/>
                      <a:pt x="10657" y="759"/>
                      <a:pt x="10641" y="185"/>
                    </a:cubicBezTo>
                    <a:cubicBezTo>
                      <a:pt x="10641" y="85"/>
                      <a:pt x="10542" y="1"/>
                      <a:pt x="10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3"/>
              <p:cNvSpPr/>
              <p:nvPr/>
            </p:nvSpPr>
            <p:spPr>
              <a:xfrm>
                <a:off x="4778725" y="4027975"/>
                <a:ext cx="31050" cy="50225"/>
              </a:xfrm>
              <a:custGeom>
                <a:avLst/>
                <a:gdLst/>
                <a:ahLst/>
                <a:cxnLst/>
                <a:rect l="l" t="t" r="r" b="b"/>
                <a:pathLst>
                  <a:path w="1242" h="2009" extrusionOk="0">
                    <a:moveTo>
                      <a:pt x="789" y="246"/>
                    </a:moveTo>
                    <a:cubicBezTo>
                      <a:pt x="827" y="246"/>
                      <a:pt x="866" y="261"/>
                      <a:pt x="896" y="300"/>
                    </a:cubicBezTo>
                    <a:cubicBezTo>
                      <a:pt x="927" y="338"/>
                      <a:pt x="950" y="384"/>
                      <a:pt x="973" y="445"/>
                    </a:cubicBezTo>
                    <a:cubicBezTo>
                      <a:pt x="996" y="499"/>
                      <a:pt x="1011" y="568"/>
                      <a:pt x="1027" y="637"/>
                    </a:cubicBezTo>
                    <a:cubicBezTo>
                      <a:pt x="1034" y="713"/>
                      <a:pt x="1042" y="782"/>
                      <a:pt x="1042" y="851"/>
                    </a:cubicBezTo>
                    <a:cubicBezTo>
                      <a:pt x="1042" y="974"/>
                      <a:pt x="1027" y="1089"/>
                      <a:pt x="996" y="1204"/>
                    </a:cubicBezTo>
                    <a:cubicBezTo>
                      <a:pt x="950" y="1380"/>
                      <a:pt x="889" y="1510"/>
                      <a:pt x="820" y="1610"/>
                    </a:cubicBezTo>
                    <a:cubicBezTo>
                      <a:pt x="751" y="1702"/>
                      <a:pt x="674" y="1748"/>
                      <a:pt x="590" y="1748"/>
                    </a:cubicBezTo>
                    <a:cubicBezTo>
                      <a:pt x="475" y="1748"/>
                      <a:pt x="368" y="1640"/>
                      <a:pt x="268" y="1411"/>
                    </a:cubicBezTo>
                    <a:lnTo>
                      <a:pt x="238" y="1234"/>
                    </a:lnTo>
                    <a:cubicBezTo>
                      <a:pt x="222" y="1127"/>
                      <a:pt x="215" y="1043"/>
                      <a:pt x="215" y="974"/>
                    </a:cubicBezTo>
                    <a:cubicBezTo>
                      <a:pt x="215" y="890"/>
                      <a:pt x="222" y="813"/>
                      <a:pt x="245" y="752"/>
                    </a:cubicBezTo>
                    <a:cubicBezTo>
                      <a:pt x="345" y="415"/>
                      <a:pt x="529" y="246"/>
                      <a:pt x="789" y="246"/>
                    </a:cubicBezTo>
                    <a:close/>
                    <a:moveTo>
                      <a:pt x="804" y="1"/>
                    </a:moveTo>
                    <a:cubicBezTo>
                      <a:pt x="781" y="1"/>
                      <a:pt x="751" y="1"/>
                      <a:pt x="713" y="9"/>
                    </a:cubicBezTo>
                    <a:cubicBezTo>
                      <a:pt x="682" y="9"/>
                      <a:pt x="644" y="16"/>
                      <a:pt x="598" y="32"/>
                    </a:cubicBezTo>
                    <a:cubicBezTo>
                      <a:pt x="559" y="47"/>
                      <a:pt x="513" y="70"/>
                      <a:pt x="460" y="93"/>
                    </a:cubicBezTo>
                    <a:cubicBezTo>
                      <a:pt x="414" y="123"/>
                      <a:pt x="360" y="169"/>
                      <a:pt x="314" y="223"/>
                    </a:cubicBezTo>
                    <a:cubicBezTo>
                      <a:pt x="199" y="346"/>
                      <a:pt x="115" y="468"/>
                      <a:pt x="69" y="591"/>
                    </a:cubicBezTo>
                    <a:cubicBezTo>
                      <a:pt x="23" y="713"/>
                      <a:pt x="0" y="844"/>
                      <a:pt x="0" y="982"/>
                    </a:cubicBezTo>
                    <a:cubicBezTo>
                      <a:pt x="0" y="1096"/>
                      <a:pt x="23" y="1227"/>
                      <a:pt x="54" y="1365"/>
                    </a:cubicBezTo>
                    <a:cubicBezTo>
                      <a:pt x="61" y="1456"/>
                      <a:pt x="84" y="1541"/>
                      <a:pt x="123" y="1617"/>
                    </a:cubicBezTo>
                    <a:cubicBezTo>
                      <a:pt x="161" y="1694"/>
                      <a:pt x="207" y="1763"/>
                      <a:pt x="253" y="1824"/>
                    </a:cubicBezTo>
                    <a:cubicBezTo>
                      <a:pt x="307" y="1878"/>
                      <a:pt x="360" y="1924"/>
                      <a:pt x="421" y="1962"/>
                    </a:cubicBezTo>
                    <a:cubicBezTo>
                      <a:pt x="483" y="1993"/>
                      <a:pt x="536" y="2008"/>
                      <a:pt x="590" y="2008"/>
                    </a:cubicBezTo>
                    <a:lnTo>
                      <a:pt x="682" y="2008"/>
                    </a:lnTo>
                    <a:cubicBezTo>
                      <a:pt x="705" y="2000"/>
                      <a:pt x="728" y="1993"/>
                      <a:pt x="759" y="1977"/>
                    </a:cubicBezTo>
                    <a:cubicBezTo>
                      <a:pt x="781" y="1962"/>
                      <a:pt x="812" y="1939"/>
                      <a:pt x="850" y="1901"/>
                    </a:cubicBezTo>
                    <a:cubicBezTo>
                      <a:pt x="889" y="1870"/>
                      <a:pt x="942" y="1824"/>
                      <a:pt x="1004" y="1755"/>
                    </a:cubicBezTo>
                    <a:cubicBezTo>
                      <a:pt x="1027" y="1717"/>
                      <a:pt x="1050" y="1663"/>
                      <a:pt x="1080" y="1594"/>
                    </a:cubicBezTo>
                    <a:cubicBezTo>
                      <a:pt x="1103" y="1533"/>
                      <a:pt x="1134" y="1456"/>
                      <a:pt x="1149" y="1380"/>
                    </a:cubicBezTo>
                    <a:cubicBezTo>
                      <a:pt x="1172" y="1303"/>
                      <a:pt x="1195" y="1227"/>
                      <a:pt x="1210" y="1150"/>
                    </a:cubicBezTo>
                    <a:cubicBezTo>
                      <a:pt x="1226" y="1073"/>
                      <a:pt x="1233" y="1004"/>
                      <a:pt x="1241" y="943"/>
                    </a:cubicBezTo>
                    <a:cubicBezTo>
                      <a:pt x="1233" y="759"/>
                      <a:pt x="1218" y="614"/>
                      <a:pt x="1203" y="491"/>
                    </a:cubicBezTo>
                    <a:cubicBezTo>
                      <a:pt x="1180" y="369"/>
                      <a:pt x="1157" y="269"/>
                      <a:pt x="1126" y="200"/>
                    </a:cubicBezTo>
                    <a:cubicBezTo>
                      <a:pt x="1088" y="131"/>
                      <a:pt x="1050" y="78"/>
                      <a:pt x="996" y="47"/>
                    </a:cubicBezTo>
                    <a:cubicBezTo>
                      <a:pt x="942" y="16"/>
                      <a:pt x="881"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3"/>
              <p:cNvSpPr/>
              <p:nvPr/>
            </p:nvSpPr>
            <p:spPr>
              <a:xfrm>
                <a:off x="5001275" y="3993125"/>
                <a:ext cx="38125" cy="54225"/>
              </a:xfrm>
              <a:custGeom>
                <a:avLst/>
                <a:gdLst/>
                <a:ahLst/>
                <a:cxnLst/>
                <a:rect l="l" t="t" r="r" b="b"/>
                <a:pathLst>
                  <a:path w="1525" h="2169" extrusionOk="0">
                    <a:moveTo>
                      <a:pt x="1195" y="1"/>
                    </a:moveTo>
                    <a:cubicBezTo>
                      <a:pt x="1165" y="1"/>
                      <a:pt x="1134" y="24"/>
                      <a:pt x="1096" y="70"/>
                    </a:cubicBezTo>
                    <a:cubicBezTo>
                      <a:pt x="1065" y="116"/>
                      <a:pt x="1019" y="192"/>
                      <a:pt x="965" y="292"/>
                    </a:cubicBezTo>
                    <a:cubicBezTo>
                      <a:pt x="965" y="292"/>
                      <a:pt x="958" y="299"/>
                      <a:pt x="950" y="315"/>
                    </a:cubicBezTo>
                    <a:cubicBezTo>
                      <a:pt x="942" y="338"/>
                      <a:pt x="927" y="361"/>
                      <a:pt x="912" y="391"/>
                    </a:cubicBezTo>
                    <a:cubicBezTo>
                      <a:pt x="896" y="414"/>
                      <a:pt x="873" y="453"/>
                      <a:pt x="843" y="491"/>
                    </a:cubicBezTo>
                    <a:cubicBezTo>
                      <a:pt x="820" y="529"/>
                      <a:pt x="789" y="568"/>
                      <a:pt x="751" y="606"/>
                    </a:cubicBezTo>
                    <a:cubicBezTo>
                      <a:pt x="751" y="598"/>
                      <a:pt x="728" y="583"/>
                      <a:pt x="705" y="560"/>
                    </a:cubicBezTo>
                    <a:cubicBezTo>
                      <a:pt x="674" y="529"/>
                      <a:pt x="636" y="499"/>
                      <a:pt x="605" y="460"/>
                    </a:cubicBezTo>
                    <a:cubicBezTo>
                      <a:pt x="567" y="422"/>
                      <a:pt x="529" y="384"/>
                      <a:pt x="490" y="345"/>
                    </a:cubicBezTo>
                    <a:cubicBezTo>
                      <a:pt x="460" y="307"/>
                      <a:pt x="437" y="276"/>
                      <a:pt x="421" y="253"/>
                    </a:cubicBezTo>
                    <a:lnTo>
                      <a:pt x="207" y="31"/>
                    </a:lnTo>
                    <a:cubicBezTo>
                      <a:pt x="184" y="16"/>
                      <a:pt x="161" y="8"/>
                      <a:pt x="138" y="8"/>
                    </a:cubicBezTo>
                    <a:cubicBezTo>
                      <a:pt x="46" y="8"/>
                      <a:pt x="0" y="70"/>
                      <a:pt x="0" y="192"/>
                    </a:cubicBezTo>
                    <a:cubicBezTo>
                      <a:pt x="0" y="238"/>
                      <a:pt x="15" y="276"/>
                      <a:pt x="38" y="307"/>
                    </a:cubicBezTo>
                    <a:cubicBezTo>
                      <a:pt x="61" y="338"/>
                      <a:pt x="100" y="384"/>
                      <a:pt x="161" y="430"/>
                    </a:cubicBezTo>
                    <a:cubicBezTo>
                      <a:pt x="230" y="499"/>
                      <a:pt x="291" y="552"/>
                      <a:pt x="330" y="598"/>
                    </a:cubicBezTo>
                    <a:cubicBezTo>
                      <a:pt x="375" y="644"/>
                      <a:pt x="406" y="682"/>
                      <a:pt x="437" y="721"/>
                    </a:cubicBezTo>
                    <a:cubicBezTo>
                      <a:pt x="467" y="751"/>
                      <a:pt x="490" y="782"/>
                      <a:pt x="506" y="805"/>
                    </a:cubicBezTo>
                    <a:cubicBezTo>
                      <a:pt x="529" y="828"/>
                      <a:pt x="552" y="851"/>
                      <a:pt x="582" y="882"/>
                    </a:cubicBezTo>
                    <a:cubicBezTo>
                      <a:pt x="521" y="981"/>
                      <a:pt x="475" y="1073"/>
                      <a:pt x="429" y="1142"/>
                    </a:cubicBezTo>
                    <a:cubicBezTo>
                      <a:pt x="391" y="1219"/>
                      <a:pt x="352" y="1280"/>
                      <a:pt x="322" y="1334"/>
                    </a:cubicBezTo>
                    <a:cubicBezTo>
                      <a:pt x="291" y="1387"/>
                      <a:pt x="268" y="1433"/>
                      <a:pt x="238" y="1479"/>
                    </a:cubicBezTo>
                    <a:cubicBezTo>
                      <a:pt x="215" y="1525"/>
                      <a:pt x="192" y="1579"/>
                      <a:pt x="161" y="1640"/>
                    </a:cubicBezTo>
                    <a:cubicBezTo>
                      <a:pt x="153" y="1671"/>
                      <a:pt x="138" y="1701"/>
                      <a:pt x="123" y="1740"/>
                    </a:cubicBezTo>
                    <a:cubicBezTo>
                      <a:pt x="107" y="1778"/>
                      <a:pt x="92" y="1816"/>
                      <a:pt x="77" y="1847"/>
                    </a:cubicBezTo>
                    <a:cubicBezTo>
                      <a:pt x="54" y="1885"/>
                      <a:pt x="46" y="1916"/>
                      <a:pt x="31" y="1946"/>
                    </a:cubicBezTo>
                    <a:cubicBezTo>
                      <a:pt x="15" y="1977"/>
                      <a:pt x="8" y="2000"/>
                      <a:pt x="8" y="2023"/>
                    </a:cubicBezTo>
                    <a:cubicBezTo>
                      <a:pt x="8" y="2069"/>
                      <a:pt x="23" y="2100"/>
                      <a:pt x="54" y="2130"/>
                    </a:cubicBezTo>
                    <a:cubicBezTo>
                      <a:pt x="84" y="2153"/>
                      <a:pt x="115" y="2169"/>
                      <a:pt x="161" y="2169"/>
                    </a:cubicBezTo>
                    <a:cubicBezTo>
                      <a:pt x="192" y="2169"/>
                      <a:pt x="222" y="2161"/>
                      <a:pt x="238" y="2130"/>
                    </a:cubicBezTo>
                    <a:cubicBezTo>
                      <a:pt x="276" y="2069"/>
                      <a:pt x="299" y="2015"/>
                      <a:pt x="322" y="1969"/>
                    </a:cubicBezTo>
                    <a:cubicBezTo>
                      <a:pt x="345" y="1924"/>
                      <a:pt x="368" y="1878"/>
                      <a:pt x="391" y="1832"/>
                    </a:cubicBezTo>
                    <a:cubicBezTo>
                      <a:pt x="406" y="1786"/>
                      <a:pt x="429" y="1732"/>
                      <a:pt x="460" y="1678"/>
                    </a:cubicBezTo>
                    <a:cubicBezTo>
                      <a:pt x="483" y="1625"/>
                      <a:pt x="513" y="1548"/>
                      <a:pt x="559" y="1464"/>
                    </a:cubicBezTo>
                    <a:lnTo>
                      <a:pt x="766" y="1127"/>
                    </a:lnTo>
                    <a:cubicBezTo>
                      <a:pt x="820" y="1219"/>
                      <a:pt x="858" y="1288"/>
                      <a:pt x="896" y="1334"/>
                    </a:cubicBezTo>
                    <a:cubicBezTo>
                      <a:pt x="927" y="1380"/>
                      <a:pt x="958" y="1418"/>
                      <a:pt x="988" y="1456"/>
                    </a:cubicBezTo>
                    <a:cubicBezTo>
                      <a:pt x="1019" y="1495"/>
                      <a:pt x="1050" y="1533"/>
                      <a:pt x="1080" y="1571"/>
                    </a:cubicBezTo>
                    <a:cubicBezTo>
                      <a:pt x="1111" y="1617"/>
                      <a:pt x="1142" y="1678"/>
                      <a:pt x="1188" y="1763"/>
                    </a:cubicBezTo>
                    <a:cubicBezTo>
                      <a:pt x="1295" y="1893"/>
                      <a:pt x="1364" y="1962"/>
                      <a:pt x="1394" y="1962"/>
                    </a:cubicBezTo>
                    <a:cubicBezTo>
                      <a:pt x="1425" y="1962"/>
                      <a:pt x="1456" y="1939"/>
                      <a:pt x="1486" y="1893"/>
                    </a:cubicBezTo>
                    <a:cubicBezTo>
                      <a:pt x="1509" y="1847"/>
                      <a:pt x="1525" y="1793"/>
                      <a:pt x="1525" y="1740"/>
                    </a:cubicBezTo>
                    <a:cubicBezTo>
                      <a:pt x="1525" y="1717"/>
                      <a:pt x="1525" y="1701"/>
                      <a:pt x="1509" y="1678"/>
                    </a:cubicBezTo>
                    <a:lnTo>
                      <a:pt x="1517" y="1671"/>
                    </a:lnTo>
                    <a:lnTo>
                      <a:pt x="1233" y="1265"/>
                    </a:lnTo>
                    <a:cubicBezTo>
                      <a:pt x="1096" y="1088"/>
                      <a:pt x="996" y="951"/>
                      <a:pt x="942" y="851"/>
                    </a:cubicBezTo>
                    <a:lnTo>
                      <a:pt x="1057" y="682"/>
                    </a:lnTo>
                    <a:lnTo>
                      <a:pt x="1241" y="391"/>
                    </a:lnTo>
                    <a:cubicBezTo>
                      <a:pt x="1302" y="284"/>
                      <a:pt x="1333" y="207"/>
                      <a:pt x="1333" y="154"/>
                    </a:cubicBezTo>
                    <a:cubicBezTo>
                      <a:pt x="1333" y="47"/>
                      <a:pt x="1287" y="1"/>
                      <a:pt x="1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 name="Google Shape;372;p23"/>
            <p:cNvGrpSpPr/>
            <p:nvPr/>
          </p:nvGrpSpPr>
          <p:grpSpPr>
            <a:xfrm rot="-406793">
              <a:off x="1521802" y="2852229"/>
              <a:ext cx="319476" cy="294453"/>
              <a:chOff x="5147600" y="3372025"/>
              <a:chExt cx="630700" cy="581300"/>
            </a:xfrm>
          </p:grpSpPr>
          <p:sp>
            <p:nvSpPr>
              <p:cNvPr id="373" name="Google Shape;373;p23"/>
              <p:cNvSpPr/>
              <p:nvPr/>
            </p:nvSpPr>
            <p:spPr>
              <a:xfrm>
                <a:off x="5148350" y="3570425"/>
                <a:ext cx="9600" cy="382900"/>
              </a:xfrm>
              <a:custGeom>
                <a:avLst/>
                <a:gdLst/>
                <a:ahLst/>
                <a:cxnLst/>
                <a:rect l="l" t="t" r="r" b="b"/>
                <a:pathLst>
                  <a:path w="384" h="15316" extrusionOk="0">
                    <a:moveTo>
                      <a:pt x="192" y="1"/>
                    </a:moveTo>
                    <a:cubicBezTo>
                      <a:pt x="85" y="1"/>
                      <a:pt x="1" y="93"/>
                      <a:pt x="1" y="192"/>
                    </a:cubicBezTo>
                    <a:lnTo>
                      <a:pt x="1" y="15124"/>
                    </a:lnTo>
                    <a:cubicBezTo>
                      <a:pt x="1" y="15231"/>
                      <a:pt x="85" y="15315"/>
                      <a:pt x="192" y="15315"/>
                    </a:cubicBezTo>
                    <a:cubicBezTo>
                      <a:pt x="292" y="15315"/>
                      <a:pt x="384" y="15231"/>
                      <a:pt x="384" y="15124"/>
                    </a:cubicBezTo>
                    <a:lnTo>
                      <a:pt x="384" y="192"/>
                    </a:lnTo>
                    <a:cubicBezTo>
                      <a:pt x="384" y="93"/>
                      <a:pt x="292"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4" name="Google Shape;374;p23"/>
              <p:cNvGrpSpPr/>
              <p:nvPr/>
            </p:nvGrpSpPr>
            <p:grpSpPr>
              <a:xfrm>
                <a:off x="5147600" y="3372025"/>
                <a:ext cx="630700" cy="581300"/>
                <a:chOff x="5147600" y="3372025"/>
                <a:chExt cx="630700" cy="581300"/>
              </a:xfrm>
            </p:grpSpPr>
            <p:sp>
              <p:nvSpPr>
                <p:cNvPr id="375" name="Google Shape;375;p23"/>
                <p:cNvSpPr/>
                <p:nvPr/>
              </p:nvSpPr>
              <p:spPr>
                <a:xfrm>
                  <a:off x="5147975" y="3473325"/>
                  <a:ext cx="554475" cy="106700"/>
                </a:xfrm>
                <a:custGeom>
                  <a:avLst/>
                  <a:gdLst/>
                  <a:ahLst/>
                  <a:cxnLst/>
                  <a:rect l="l" t="t" r="r" b="b"/>
                  <a:pathLst>
                    <a:path w="22179" h="4268" extrusionOk="0">
                      <a:moveTo>
                        <a:pt x="21252" y="384"/>
                      </a:moveTo>
                      <a:lnTo>
                        <a:pt x="15085" y="3885"/>
                      </a:lnTo>
                      <a:lnTo>
                        <a:pt x="927" y="3885"/>
                      </a:lnTo>
                      <a:lnTo>
                        <a:pt x="7102" y="384"/>
                      </a:lnTo>
                      <a:close/>
                      <a:moveTo>
                        <a:pt x="7048" y="1"/>
                      </a:moveTo>
                      <a:cubicBezTo>
                        <a:pt x="7018" y="1"/>
                        <a:pt x="6979" y="16"/>
                        <a:pt x="6957" y="31"/>
                      </a:cubicBezTo>
                      <a:lnTo>
                        <a:pt x="108" y="3916"/>
                      </a:lnTo>
                      <a:cubicBezTo>
                        <a:pt x="39" y="3954"/>
                        <a:pt x="0" y="4046"/>
                        <a:pt x="23" y="4130"/>
                      </a:cubicBezTo>
                      <a:cubicBezTo>
                        <a:pt x="39" y="4214"/>
                        <a:pt x="115" y="4268"/>
                        <a:pt x="207" y="4268"/>
                      </a:cubicBezTo>
                      <a:lnTo>
                        <a:pt x="15131" y="4268"/>
                      </a:lnTo>
                      <a:cubicBezTo>
                        <a:pt x="15161" y="4268"/>
                        <a:pt x="15200" y="4260"/>
                        <a:pt x="15223" y="4245"/>
                      </a:cubicBezTo>
                      <a:lnTo>
                        <a:pt x="22072" y="361"/>
                      </a:lnTo>
                      <a:cubicBezTo>
                        <a:pt x="22141" y="323"/>
                        <a:pt x="22179" y="231"/>
                        <a:pt x="22156" y="146"/>
                      </a:cubicBezTo>
                      <a:cubicBezTo>
                        <a:pt x="22141" y="62"/>
                        <a:pt x="22064" y="1"/>
                        <a:pt x="21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3"/>
                <p:cNvSpPr/>
                <p:nvPr/>
              </p:nvSpPr>
              <p:spPr>
                <a:xfrm>
                  <a:off x="5148350" y="3846650"/>
                  <a:ext cx="554500" cy="106675"/>
                </a:xfrm>
                <a:custGeom>
                  <a:avLst/>
                  <a:gdLst/>
                  <a:ahLst/>
                  <a:cxnLst/>
                  <a:rect l="l" t="t" r="r" b="b"/>
                  <a:pathLst>
                    <a:path w="22180" h="4267" extrusionOk="0">
                      <a:moveTo>
                        <a:pt x="21955" y="1"/>
                      </a:moveTo>
                      <a:cubicBezTo>
                        <a:pt x="21924" y="1"/>
                        <a:pt x="21893" y="8"/>
                        <a:pt x="21865" y="22"/>
                      </a:cubicBezTo>
                      <a:lnTo>
                        <a:pt x="15062" y="3883"/>
                      </a:lnTo>
                      <a:lnTo>
                        <a:pt x="192" y="3883"/>
                      </a:lnTo>
                      <a:cubicBezTo>
                        <a:pt x="85" y="3883"/>
                        <a:pt x="1" y="3967"/>
                        <a:pt x="1" y="4075"/>
                      </a:cubicBezTo>
                      <a:cubicBezTo>
                        <a:pt x="1" y="4182"/>
                        <a:pt x="85" y="4266"/>
                        <a:pt x="192" y="4266"/>
                      </a:cubicBezTo>
                      <a:lnTo>
                        <a:pt x="15116" y="4266"/>
                      </a:lnTo>
                      <a:cubicBezTo>
                        <a:pt x="15146" y="4266"/>
                        <a:pt x="15185" y="4258"/>
                        <a:pt x="15208" y="4243"/>
                      </a:cubicBezTo>
                      <a:lnTo>
                        <a:pt x="22057" y="359"/>
                      </a:lnTo>
                      <a:cubicBezTo>
                        <a:pt x="22148" y="305"/>
                        <a:pt x="22179" y="191"/>
                        <a:pt x="22126" y="99"/>
                      </a:cubicBezTo>
                      <a:cubicBezTo>
                        <a:pt x="22088" y="35"/>
                        <a:pt x="22022" y="1"/>
                        <a:pt x="21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3"/>
                <p:cNvSpPr/>
                <p:nvPr/>
              </p:nvSpPr>
              <p:spPr>
                <a:xfrm>
                  <a:off x="5147600" y="3846600"/>
                  <a:ext cx="554475" cy="106725"/>
                </a:xfrm>
                <a:custGeom>
                  <a:avLst/>
                  <a:gdLst/>
                  <a:ahLst/>
                  <a:cxnLst/>
                  <a:rect l="l" t="t" r="r" b="b"/>
                  <a:pathLst>
                    <a:path w="22179" h="4269" extrusionOk="0">
                      <a:moveTo>
                        <a:pt x="7217" y="1"/>
                      </a:moveTo>
                      <a:cubicBezTo>
                        <a:pt x="7117" y="1"/>
                        <a:pt x="7025" y="85"/>
                        <a:pt x="7025" y="193"/>
                      </a:cubicBezTo>
                      <a:cubicBezTo>
                        <a:pt x="7025" y="300"/>
                        <a:pt x="7117" y="384"/>
                        <a:pt x="7217" y="384"/>
                      </a:cubicBezTo>
                      <a:lnTo>
                        <a:pt x="7791" y="384"/>
                      </a:lnTo>
                      <a:cubicBezTo>
                        <a:pt x="7898" y="384"/>
                        <a:pt x="7983" y="300"/>
                        <a:pt x="7983" y="193"/>
                      </a:cubicBezTo>
                      <a:cubicBezTo>
                        <a:pt x="7983" y="85"/>
                        <a:pt x="7898" y="1"/>
                        <a:pt x="7791" y="1"/>
                      </a:cubicBezTo>
                      <a:close/>
                      <a:moveTo>
                        <a:pt x="8557" y="1"/>
                      </a:moveTo>
                      <a:cubicBezTo>
                        <a:pt x="8450" y="1"/>
                        <a:pt x="8366" y="85"/>
                        <a:pt x="8366" y="193"/>
                      </a:cubicBezTo>
                      <a:cubicBezTo>
                        <a:pt x="8366" y="300"/>
                        <a:pt x="8450" y="384"/>
                        <a:pt x="8557" y="384"/>
                      </a:cubicBezTo>
                      <a:lnTo>
                        <a:pt x="9132" y="384"/>
                      </a:lnTo>
                      <a:cubicBezTo>
                        <a:pt x="9231" y="384"/>
                        <a:pt x="9323" y="300"/>
                        <a:pt x="9323" y="193"/>
                      </a:cubicBezTo>
                      <a:cubicBezTo>
                        <a:pt x="9323" y="85"/>
                        <a:pt x="9231" y="1"/>
                        <a:pt x="9132" y="1"/>
                      </a:cubicBezTo>
                      <a:close/>
                      <a:moveTo>
                        <a:pt x="9890" y="1"/>
                      </a:moveTo>
                      <a:cubicBezTo>
                        <a:pt x="9791" y="1"/>
                        <a:pt x="9706" y="85"/>
                        <a:pt x="9706" y="193"/>
                      </a:cubicBezTo>
                      <a:cubicBezTo>
                        <a:pt x="9706" y="300"/>
                        <a:pt x="9791" y="384"/>
                        <a:pt x="9890" y="384"/>
                      </a:cubicBezTo>
                      <a:lnTo>
                        <a:pt x="10465" y="384"/>
                      </a:lnTo>
                      <a:cubicBezTo>
                        <a:pt x="10572" y="384"/>
                        <a:pt x="10656" y="300"/>
                        <a:pt x="10656" y="193"/>
                      </a:cubicBezTo>
                      <a:cubicBezTo>
                        <a:pt x="10656" y="85"/>
                        <a:pt x="10572" y="1"/>
                        <a:pt x="10465" y="1"/>
                      </a:cubicBezTo>
                      <a:close/>
                      <a:moveTo>
                        <a:pt x="11231" y="1"/>
                      </a:moveTo>
                      <a:cubicBezTo>
                        <a:pt x="11124" y="1"/>
                        <a:pt x="11039" y="85"/>
                        <a:pt x="11039" y="193"/>
                      </a:cubicBezTo>
                      <a:cubicBezTo>
                        <a:pt x="11039" y="300"/>
                        <a:pt x="11124" y="384"/>
                        <a:pt x="11231" y="384"/>
                      </a:cubicBezTo>
                      <a:lnTo>
                        <a:pt x="11806" y="384"/>
                      </a:lnTo>
                      <a:cubicBezTo>
                        <a:pt x="11905" y="384"/>
                        <a:pt x="11997" y="300"/>
                        <a:pt x="11997" y="193"/>
                      </a:cubicBezTo>
                      <a:cubicBezTo>
                        <a:pt x="11997" y="85"/>
                        <a:pt x="11905" y="1"/>
                        <a:pt x="11806" y="1"/>
                      </a:cubicBezTo>
                      <a:close/>
                      <a:moveTo>
                        <a:pt x="12564" y="1"/>
                      </a:moveTo>
                      <a:cubicBezTo>
                        <a:pt x="12464" y="1"/>
                        <a:pt x="12380" y="85"/>
                        <a:pt x="12380" y="193"/>
                      </a:cubicBezTo>
                      <a:cubicBezTo>
                        <a:pt x="12380" y="300"/>
                        <a:pt x="12464" y="384"/>
                        <a:pt x="12564" y="384"/>
                      </a:cubicBezTo>
                      <a:lnTo>
                        <a:pt x="13139" y="384"/>
                      </a:lnTo>
                      <a:cubicBezTo>
                        <a:pt x="13246" y="384"/>
                        <a:pt x="13330" y="300"/>
                        <a:pt x="13330" y="193"/>
                      </a:cubicBezTo>
                      <a:cubicBezTo>
                        <a:pt x="13330" y="85"/>
                        <a:pt x="13246" y="1"/>
                        <a:pt x="13139" y="1"/>
                      </a:cubicBezTo>
                      <a:close/>
                      <a:moveTo>
                        <a:pt x="13905" y="1"/>
                      </a:moveTo>
                      <a:cubicBezTo>
                        <a:pt x="13797" y="1"/>
                        <a:pt x="13713" y="85"/>
                        <a:pt x="13713" y="193"/>
                      </a:cubicBezTo>
                      <a:cubicBezTo>
                        <a:pt x="13713" y="300"/>
                        <a:pt x="13797" y="384"/>
                        <a:pt x="13905" y="384"/>
                      </a:cubicBezTo>
                      <a:lnTo>
                        <a:pt x="14479" y="384"/>
                      </a:lnTo>
                      <a:cubicBezTo>
                        <a:pt x="14579" y="384"/>
                        <a:pt x="14671" y="300"/>
                        <a:pt x="14671" y="193"/>
                      </a:cubicBezTo>
                      <a:cubicBezTo>
                        <a:pt x="14671" y="85"/>
                        <a:pt x="14579" y="1"/>
                        <a:pt x="14479" y="1"/>
                      </a:cubicBezTo>
                      <a:close/>
                      <a:moveTo>
                        <a:pt x="15238" y="1"/>
                      </a:moveTo>
                      <a:cubicBezTo>
                        <a:pt x="15138" y="1"/>
                        <a:pt x="15054" y="85"/>
                        <a:pt x="15054" y="193"/>
                      </a:cubicBezTo>
                      <a:cubicBezTo>
                        <a:pt x="15054" y="300"/>
                        <a:pt x="15138" y="384"/>
                        <a:pt x="15238" y="384"/>
                      </a:cubicBezTo>
                      <a:lnTo>
                        <a:pt x="15812" y="384"/>
                      </a:lnTo>
                      <a:cubicBezTo>
                        <a:pt x="15919" y="384"/>
                        <a:pt x="16004" y="300"/>
                        <a:pt x="16004" y="193"/>
                      </a:cubicBezTo>
                      <a:cubicBezTo>
                        <a:pt x="16004" y="85"/>
                        <a:pt x="15919" y="1"/>
                        <a:pt x="15812" y="1"/>
                      </a:cubicBezTo>
                      <a:close/>
                      <a:moveTo>
                        <a:pt x="16578" y="1"/>
                      </a:moveTo>
                      <a:cubicBezTo>
                        <a:pt x="16471" y="1"/>
                        <a:pt x="16387" y="85"/>
                        <a:pt x="16387" y="193"/>
                      </a:cubicBezTo>
                      <a:cubicBezTo>
                        <a:pt x="16387" y="300"/>
                        <a:pt x="16471" y="384"/>
                        <a:pt x="16578" y="384"/>
                      </a:cubicBezTo>
                      <a:lnTo>
                        <a:pt x="17153" y="384"/>
                      </a:lnTo>
                      <a:cubicBezTo>
                        <a:pt x="17252" y="384"/>
                        <a:pt x="17344" y="300"/>
                        <a:pt x="17344" y="193"/>
                      </a:cubicBezTo>
                      <a:cubicBezTo>
                        <a:pt x="17344" y="85"/>
                        <a:pt x="17252" y="1"/>
                        <a:pt x="17153" y="1"/>
                      </a:cubicBezTo>
                      <a:close/>
                      <a:moveTo>
                        <a:pt x="17911" y="1"/>
                      </a:moveTo>
                      <a:cubicBezTo>
                        <a:pt x="17812" y="1"/>
                        <a:pt x="17727" y="85"/>
                        <a:pt x="17727" y="193"/>
                      </a:cubicBezTo>
                      <a:cubicBezTo>
                        <a:pt x="17727" y="300"/>
                        <a:pt x="17812" y="384"/>
                        <a:pt x="17911" y="384"/>
                      </a:cubicBezTo>
                      <a:lnTo>
                        <a:pt x="18486" y="384"/>
                      </a:lnTo>
                      <a:cubicBezTo>
                        <a:pt x="18593" y="384"/>
                        <a:pt x="18677" y="300"/>
                        <a:pt x="18677" y="193"/>
                      </a:cubicBezTo>
                      <a:cubicBezTo>
                        <a:pt x="18677" y="85"/>
                        <a:pt x="18593" y="1"/>
                        <a:pt x="18486" y="1"/>
                      </a:cubicBezTo>
                      <a:close/>
                      <a:moveTo>
                        <a:pt x="19252" y="1"/>
                      </a:moveTo>
                      <a:cubicBezTo>
                        <a:pt x="19145" y="1"/>
                        <a:pt x="19060" y="85"/>
                        <a:pt x="19060" y="193"/>
                      </a:cubicBezTo>
                      <a:cubicBezTo>
                        <a:pt x="19060" y="300"/>
                        <a:pt x="19145" y="384"/>
                        <a:pt x="19252" y="384"/>
                      </a:cubicBezTo>
                      <a:lnTo>
                        <a:pt x="19827" y="384"/>
                      </a:lnTo>
                      <a:cubicBezTo>
                        <a:pt x="19926" y="384"/>
                        <a:pt x="20018" y="300"/>
                        <a:pt x="20018" y="193"/>
                      </a:cubicBezTo>
                      <a:cubicBezTo>
                        <a:pt x="20018" y="85"/>
                        <a:pt x="19926" y="1"/>
                        <a:pt x="19827" y="1"/>
                      </a:cubicBezTo>
                      <a:close/>
                      <a:moveTo>
                        <a:pt x="20585" y="1"/>
                      </a:moveTo>
                      <a:cubicBezTo>
                        <a:pt x="20485" y="1"/>
                        <a:pt x="20401" y="85"/>
                        <a:pt x="20401" y="193"/>
                      </a:cubicBezTo>
                      <a:cubicBezTo>
                        <a:pt x="20401" y="300"/>
                        <a:pt x="20485" y="384"/>
                        <a:pt x="20585" y="384"/>
                      </a:cubicBezTo>
                      <a:lnTo>
                        <a:pt x="21160" y="384"/>
                      </a:lnTo>
                      <a:cubicBezTo>
                        <a:pt x="21267" y="384"/>
                        <a:pt x="21351" y="300"/>
                        <a:pt x="21351" y="193"/>
                      </a:cubicBezTo>
                      <a:cubicBezTo>
                        <a:pt x="21351" y="85"/>
                        <a:pt x="21267" y="1"/>
                        <a:pt x="21160" y="1"/>
                      </a:cubicBezTo>
                      <a:close/>
                      <a:moveTo>
                        <a:pt x="21926" y="1"/>
                      </a:moveTo>
                      <a:cubicBezTo>
                        <a:pt x="21818" y="1"/>
                        <a:pt x="21734" y="85"/>
                        <a:pt x="21734" y="193"/>
                      </a:cubicBezTo>
                      <a:cubicBezTo>
                        <a:pt x="21734" y="300"/>
                        <a:pt x="21818" y="384"/>
                        <a:pt x="21926" y="384"/>
                      </a:cubicBezTo>
                      <a:lnTo>
                        <a:pt x="21987" y="384"/>
                      </a:lnTo>
                      <a:cubicBezTo>
                        <a:pt x="22094" y="384"/>
                        <a:pt x="22178" y="300"/>
                        <a:pt x="22178" y="193"/>
                      </a:cubicBezTo>
                      <a:cubicBezTo>
                        <a:pt x="22178" y="85"/>
                        <a:pt x="22094" y="1"/>
                        <a:pt x="21987" y="1"/>
                      </a:cubicBezTo>
                      <a:close/>
                      <a:moveTo>
                        <a:pt x="6532" y="304"/>
                      </a:moveTo>
                      <a:cubicBezTo>
                        <a:pt x="6499" y="304"/>
                        <a:pt x="6466" y="313"/>
                        <a:pt x="6435" y="330"/>
                      </a:cubicBezTo>
                      <a:lnTo>
                        <a:pt x="5937" y="606"/>
                      </a:lnTo>
                      <a:cubicBezTo>
                        <a:pt x="5845" y="660"/>
                        <a:pt x="5815" y="775"/>
                        <a:pt x="5868" y="867"/>
                      </a:cubicBezTo>
                      <a:cubicBezTo>
                        <a:pt x="5899" y="936"/>
                        <a:pt x="5968" y="966"/>
                        <a:pt x="6037" y="966"/>
                      </a:cubicBezTo>
                      <a:cubicBezTo>
                        <a:pt x="6068" y="966"/>
                        <a:pt x="6098" y="959"/>
                        <a:pt x="6129" y="943"/>
                      </a:cubicBezTo>
                      <a:lnTo>
                        <a:pt x="6627" y="660"/>
                      </a:lnTo>
                      <a:cubicBezTo>
                        <a:pt x="6719" y="606"/>
                        <a:pt x="6749" y="491"/>
                        <a:pt x="6696" y="399"/>
                      </a:cubicBezTo>
                      <a:cubicBezTo>
                        <a:pt x="6660" y="338"/>
                        <a:pt x="6597" y="304"/>
                        <a:pt x="6532" y="304"/>
                      </a:cubicBezTo>
                      <a:close/>
                      <a:moveTo>
                        <a:pt x="5369" y="963"/>
                      </a:moveTo>
                      <a:cubicBezTo>
                        <a:pt x="5335" y="963"/>
                        <a:pt x="5301" y="971"/>
                        <a:pt x="5271" y="989"/>
                      </a:cubicBezTo>
                      <a:lnTo>
                        <a:pt x="4773" y="1273"/>
                      </a:lnTo>
                      <a:cubicBezTo>
                        <a:pt x="4681" y="1319"/>
                        <a:pt x="4650" y="1441"/>
                        <a:pt x="4704" y="1533"/>
                      </a:cubicBezTo>
                      <a:cubicBezTo>
                        <a:pt x="4742" y="1594"/>
                        <a:pt x="4803" y="1625"/>
                        <a:pt x="4872" y="1625"/>
                      </a:cubicBezTo>
                      <a:cubicBezTo>
                        <a:pt x="4903" y="1625"/>
                        <a:pt x="4934" y="1617"/>
                        <a:pt x="4964" y="1602"/>
                      </a:cubicBezTo>
                      <a:lnTo>
                        <a:pt x="5462" y="1319"/>
                      </a:lnTo>
                      <a:cubicBezTo>
                        <a:pt x="5554" y="1265"/>
                        <a:pt x="5585" y="1150"/>
                        <a:pt x="5531" y="1058"/>
                      </a:cubicBezTo>
                      <a:cubicBezTo>
                        <a:pt x="5501" y="997"/>
                        <a:pt x="5436" y="963"/>
                        <a:pt x="5369" y="963"/>
                      </a:cubicBezTo>
                      <a:close/>
                      <a:moveTo>
                        <a:pt x="4210" y="1622"/>
                      </a:moveTo>
                      <a:cubicBezTo>
                        <a:pt x="4178" y="1622"/>
                        <a:pt x="4145" y="1630"/>
                        <a:pt x="4114" y="1648"/>
                      </a:cubicBezTo>
                      <a:lnTo>
                        <a:pt x="3616" y="1932"/>
                      </a:lnTo>
                      <a:cubicBezTo>
                        <a:pt x="3524" y="1985"/>
                        <a:pt x="3493" y="2100"/>
                        <a:pt x="3539" y="2192"/>
                      </a:cubicBezTo>
                      <a:cubicBezTo>
                        <a:pt x="3578" y="2253"/>
                        <a:pt x="3639" y="2284"/>
                        <a:pt x="3708" y="2284"/>
                      </a:cubicBezTo>
                      <a:cubicBezTo>
                        <a:pt x="3739" y="2284"/>
                        <a:pt x="3769" y="2276"/>
                        <a:pt x="3800" y="2261"/>
                      </a:cubicBezTo>
                      <a:lnTo>
                        <a:pt x="4298" y="1978"/>
                      </a:lnTo>
                      <a:cubicBezTo>
                        <a:pt x="4390" y="1924"/>
                        <a:pt x="4420" y="1809"/>
                        <a:pt x="4374" y="1717"/>
                      </a:cubicBezTo>
                      <a:cubicBezTo>
                        <a:pt x="4339" y="1656"/>
                        <a:pt x="4276" y="1622"/>
                        <a:pt x="4210" y="1622"/>
                      </a:cubicBezTo>
                      <a:close/>
                      <a:moveTo>
                        <a:pt x="3046" y="2281"/>
                      </a:moveTo>
                      <a:cubicBezTo>
                        <a:pt x="3013" y="2281"/>
                        <a:pt x="2980" y="2289"/>
                        <a:pt x="2950" y="2307"/>
                      </a:cubicBezTo>
                      <a:lnTo>
                        <a:pt x="2452" y="2590"/>
                      </a:lnTo>
                      <a:cubicBezTo>
                        <a:pt x="2360" y="2644"/>
                        <a:pt x="2329" y="2759"/>
                        <a:pt x="2383" y="2851"/>
                      </a:cubicBezTo>
                      <a:cubicBezTo>
                        <a:pt x="2413" y="2912"/>
                        <a:pt x="2482" y="2943"/>
                        <a:pt x="2543" y="2943"/>
                      </a:cubicBezTo>
                      <a:cubicBezTo>
                        <a:pt x="2574" y="2943"/>
                        <a:pt x="2612" y="2935"/>
                        <a:pt x="2643" y="2920"/>
                      </a:cubicBezTo>
                      <a:lnTo>
                        <a:pt x="3141" y="2636"/>
                      </a:lnTo>
                      <a:cubicBezTo>
                        <a:pt x="3233" y="2583"/>
                        <a:pt x="3264" y="2468"/>
                        <a:pt x="3210" y="2376"/>
                      </a:cubicBezTo>
                      <a:cubicBezTo>
                        <a:pt x="3174" y="2315"/>
                        <a:pt x="3111" y="2281"/>
                        <a:pt x="3046" y="2281"/>
                      </a:cubicBezTo>
                      <a:close/>
                      <a:moveTo>
                        <a:pt x="1882" y="2939"/>
                      </a:moveTo>
                      <a:cubicBezTo>
                        <a:pt x="1849" y="2939"/>
                        <a:pt x="1816" y="2948"/>
                        <a:pt x="1785" y="2966"/>
                      </a:cubicBezTo>
                      <a:lnTo>
                        <a:pt x="1287" y="3249"/>
                      </a:lnTo>
                      <a:cubicBezTo>
                        <a:pt x="1195" y="3303"/>
                        <a:pt x="1165" y="3418"/>
                        <a:pt x="1218" y="3510"/>
                      </a:cubicBezTo>
                      <a:cubicBezTo>
                        <a:pt x="1249" y="3571"/>
                        <a:pt x="1318" y="3609"/>
                        <a:pt x="1387" y="3609"/>
                      </a:cubicBezTo>
                      <a:cubicBezTo>
                        <a:pt x="1417" y="3609"/>
                        <a:pt x="1448" y="3602"/>
                        <a:pt x="1479" y="3579"/>
                      </a:cubicBezTo>
                      <a:lnTo>
                        <a:pt x="1977" y="3295"/>
                      </a:lnTo>
                      <a:cubicBezTo>
                        <a:pt x="2069" y="3249"/>
                        <a:pt x="2099" y="3127"/>
                        <a:pt x="2046" y="3035"/>
                      </a:cubicBezTo>
                      <a:cubicBezTo>
                        <a:pt x="2010" y="2973"/>
                        <a:pt x="1947" y="2939"/>
                        <a:pt x="1882" y="2939"/>
                      </a:cubicBezTo>
                      <a:close/>
                      <a:moveTo>
                        <a:pt x="712" y="3604"/>
                      </a:moveTo>
                      <a:cubicBezTo>
                        <a:pt x="680" y="3604"/>
                        <a:pt x="649" y="3610"/>
                        <a:pt x="621" y="3625"/>
                      </a:cubicBezTo>
                      <a:lnTo>
                        <a:pt x="123" y="3908"/>
                      </a:lnTo>
                      <a:cubicBezTo>
                        <a:pt x="31" y="3962"/>
                        <a:pt x="0" y="4077"/>
                        <a:pt x="54" y="4169"/>
                      </a:cubicBezTo>
                      <a:cubicBezTo>
                        <a:pt x="92" y="4230"/>
                        <a:pt x="153" y="4268"/>
                        <a:pt x="222" y="4268"/>
                      </a:cubicBezTo>
                      <a:cubicBezTo>
                        <a:pt x="253" y="4268"/>
                        <a:pt x="284" y="4260"/>
                        <a:pt x="314" y="4245"/>
                      </a:cubicBezTo>
                      <a:lnTo>
                        <a:pt x="812" y="3962"/>
                      </a:lnTo>
                      <a:cubicBezTo>
                        <a:pt x="904" y="3908"/>
                        <a:pt x="935" y="3793"/>
                        <a:pt x="881" y="3701"/>
                      </a:cubicBezTo>
                      <a:cubicBezTo>
                        <a:pt x="849" y="3638"/>
                        <a:pt x="781" y="3604"/>
                        <a:pt x="712" y="36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3"/>
                <p:cNvSpPr/>
                <p:nvPr/>
              </p:nvSpPr>
              <p:spPr>
                <a:xfrm>
                  <a:off x="5521450" y="3570425"/>
                  <a:ext cx="9600" cy="382900"/>
                </a:xfrm>
                <a:custGeom>
                  <a:avLst/>
                  <a:gdLst/>
                  <a:ahLst/>
                  <a:cxnLst/>
                  <a:rect l="l" t="t" r="r" b="b"/>
                  <a:pathLst>
                    <a:path w="384" h="15316" extrusionOk="0">
                      <a:moveTo>
                        <a:pt x="192" y="1"/>
                      </a:moveTo>
                      <a:cubicBezTo>
                        <a:pt x="84" y="1"/>
                        <a:pt x="0" y="93"/>
                        <a:pt x="0" y="192"/>
                      </a:cubicBezTo>
                      <a:lnTo>
                        <a:pt x="0" y="15124"/>
                      </a:lnTo>
                      <a:cubicBezTo>
                        <a:pt x="0" y="15231"/>
                        <a:pt x="84" y="15315"/>
                        <a:pt x="192" y="15315"/>
                      </a:cubicBezTo>
                      <a:cubicBezTo>
                        <a:pt x="299" y="15315"/>
                        <a:pt x="383" y="15231"/>
                        <a:pt x="383" y="15124"/>
                      </a:cubicBezTo>
                      <a:lnTo>
                        <a:pt x="383" y="192"/>
                      </a:lnTo>
                      <a:cubicBezTo>
                        <a:pt x="383" y="93"/>
                        <a:pt x="299"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3"/>
                <p:cNvSpPr/>
                <p:nvPr/>
              </p:nvSpPr>
              <p:spPr>
                <a:xfrm>
                  <a:off x="5692675" y="3473525"/>
                  <a:ext cx="9400" cy="382700"/>
                </a:xfrm>
                <a:custGeom>
                  <a:avLst/>
                  <a:gdLst/>
                  <a:ahLst/>
                  <a:cxnLst/>
                  <a:rect l="l" t="t" r="r" b="b"/>
                  <a:pathLst>
                    <a:path w="376" h="15308" extrusionOk="0">
                      <a:moveTo>
                        <a:pt x="184" y="0"/>
                      </a:moveTo>
                      <a:cubicBezTo>
                        <a:pt x="84" y="0"/>
                        <a:pt x="0" y="85"/>
                        <a:pt x="0" y="184"/>
                      </a:cubicBezTo>
                      <a:lnTo>
                        <a:pt x="0" y="15116"/>
                      </a:lnTo>
                      <a:cubicBezTo>
                        <a:pt x="0" y="15223"/>
                        <a:pt x="84" y="15307"/>
                        <a:pt x="184" y="15307"/>
                      </a:cubicBezTo>
                      <a:cubicBezTo>
                        <a:pt x="291" y="15307"/>
                        <a:pt x="375" y="15223"/>
                        <a:pt x="375" y="15116"/>
                      </a:cubicBezTo>
                      <a:lnTo>
                        <a:pt x="375" y="184"/>
                      </a:lnTo>
                      <a:cubicBezTo>
                        <a:pt x="375" y="85"/>
                        <a:pt x="291"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3"/>
                <p:cNvSpPr/>
                <p:nvPr/>
              </p:nvSpPr>
              <p:spPr>
                <a:xfrm>
                  <a:off x="5319375" y="3473525"/>
                  <a:ext cx="9600" cy="382700"/>
                </a:xfrm>
                <a:custGeom>
                  <a:avLst/>
                  <a:gdLst/>
                  <a:ahLst/>
                  <a:cxnLst/>
                  <a:rect l="l" t="t" r="r" b="b"/>
                  <a:pathLst>
                    <a:path w="384" h="15308" extrusionOk="0">
                      <a:moveTo>
                        <a:pt x="192" y="0"/>
                      </a:moveTo>
                      <a:cubicBezTo>
                        <a:pt x="85" y="0"/>
                        <a:pt x="1" y="85"/>
                        <a:pt x="1" y="192"/>
                      </a:cubicBezTo>
                      <a:lnTo>
                        <a:pt x="1" y="759"/>
                      </a:lnTo>
                      <a:cubicBezTo>
                        <a:pt x="1" y="866"/>
                        <a:pt x="85" y="950"/>
                        <a:pt x="192" y="950"/>
                      </a:cubicBezTo>
                      <a:cubicBezTo>
                        <a:pt x="300" y="950"/>
                        <a:pt x="384" y="866"/>
                        <a:pt x="384" y="759"/>
                      </a:cubicBezTo>
                      <a:lnTo>
                        <a:pt x="384" y="192"/>
                      </a:lnTo>
                      <a:cubicBezTo>
                        <a:pt x="384" y="85"/>
                        <a:pt x="300" y="0"/>
                        <a:pt x="192" y="0"/>
                      </a:cubicBezTo>
                      <a:close/>
                      <a:moveTo>
                        <a:pt x="192" y="1333"/>
                      </a:moveTo>
                      <a:cubicBezTo>
                        <a:pt x="85" y="1333"/>
                        <a:pt x="1" y="1418"/>
                        <a:pt x="1" y="1525"/>
                      </a:cubicBezTo>
                      <a:lnTo>
                        <a:pt x="1" y="2100"/>
                      </a:lnTo>
                      <a:cubicBezTo>
                        <a:pt x="1" y="2207"/>
                        <a:pt x="85" y="2291"/>
                        <a:pt x="192" y="2291"/>
                      </a:cubicBezTo>
                      <a:cubicBezTo>
                        <a:pt x="300" y="2291"/>
                        <a:pt x="384" y="2207"/>
                        <a:pt x="384" y="2100"/>
                      </a:cubicBezTo>
                      <a:lnTo>
                        <a:pt x="384" y="1525"/>
                      </a:lnTo>
                      <a:cubicBezTo>
                        <a:pt x="384" y="1418"/>
                        <a:pt x="300" y="1333"/>
                        <a:pt x="192" y="1333"/>
                      </a:cubicBezTo>
                      <a:close/>
                      <a:moveTo>
                        <a:pt x="192" y="2674"/>
                      </a:moveTo>
                      <a:cubicBezTo>
                        <a:pt x="85" y="2674"/>
                        <a:pt x="1" y="2758"/>
                        <a:pt x="1" y="2866"/>
                      </a:cubicBezTo>
                      <a:lnTo>
                        <a:pt x="1" y="3433"/>
                      </a:lnTo>
                      <a:cubicBezTo>
                        <a:pt x="1" y="3540"/>
                        <a:pt x="85" y="3624"/>
                        <a:pt x="192" y="3624"/>
                      </a:cubicBezTo>
                      <a:cubicBezTo>
                        <a:pt x="300" y="3624"/>
                        <a:pt x="384" y="3540"/>
                        <a:pt x="384" y="3433"/>
                      </a:cubicBezTo>
                      <a:lnTo>
                        <a:pt x="384" y="2866"/>
                      </a:lnTo>
                      <a:cubicBezTo>
                        <a:pt x="384" y="2758"/>
                        <a:pt x="300" y="2674"/>
                        <a:pt x="192" y="2674"/>
                      </a:cubicBezTo>
                      <a:close/>
                      <a:moveTo>
                        <a:pt x="192" y="4007"/>
                      </a:moveTo>
                      <a:cubicBezTo>
                        <a:pt x="85" y="4007"/>
                        <a:pt x="1" y="4091"/>
                        <a:pt x="1" y="4199"/>
                      </a:cubicBezTo>
                      <a:lnTo>
                        <a:pt x="1" y="4773"/>
                      </a:lnTo>
                      <a:cubicBezTo>
                        <a:pt x="1" y="4880"/>
                        <a:pt x="85" y="4965"/>
                        <a:pt x="192" y="4965"/>
                      </a:cubicBezTo>
                      <a:cubicBezTo>
                        <a:pt x="300" y="4965"/>
                        <a:pt x="384" y="4880"/>
                        <a:pt x="384" y="4773"/>
                      </a:cubicBezTo>
                      <a:lnTo>
                        <a:pt x="384" y="4199"/>
                      </a:lnTo>
                      <a:cubicBezTo>
                        <a:pt x="384" y="4091"/>
                        <a:pt x="300" y="4007"/>
                        <a:pt x="192" y="4007"/>
                      </a:cubicBezTo>
                      <a:close/>
                      <a:moveTo>
                        <a:pt x="192" y="5348"/>
                      </a:moveTo>
                      <a:cubicBezTo>
                        <a:pt x="85" y="5348"/>
                        <a:pt x="1" y="5432"/>
                        <a:pt x="1" y="5539"/>
                      </a:cubicBezTo>
                      <a:lnTo>
                        <a:pt x="1" y="6106"/>
                      </a:lnTo>
                      <a:cubicBezTo>
                        <a:pt x="1" y="6213"/>
                        <a:pt x="85" y="6298"/>
                        <a:pt x="192" y="6298"/>
                      </a:cubicBezTo>
                      <a:cubicBezTo>
                        <a:pt x="300" y="6298"/>
                        <a:pt x="384" y="6213"/>
                        <a:pt x="384" y="6106"/>
                      </a:cubicBezTo>
                      <a:lnTo>
                        <a:pt x="384" y="5539"/>
                      </a:lnTo>
                      <a:cubicBezTo>
                        <a:pt x="384" y="5432"/>
                        <a:pt x="300" y="5348"/>
                        <a:pt x="192" y="5348"/>
                      </a:cubicBezTo>
                      <a:close/>
                      <a:moveTo>
                        <a:pt x="192" y="6681"/>
                      </a:moveTo>
                      <a:cubicBezTo>
                        <a:pt x="85" y="6681"/>
                        <a:pt x="1" y="6773"/>
                        <a:pt x="1" y="6872"/>
                      </a:cubicBezTo>
                      <a:lnTo>
                        <a:pt x="1" y="7447"/>
                      </a:lnTo>
                      <a:cubicBezTo>
                        <a:pt x="1" y="7554"/>
                        <a:pt x="85" y="7638"/>
                        <a:pt x="192" y="7638"/>
                      </a:cubicBezTo>
                      <a:cubicBezTo>
                        <a:pt x="300" y="7638"/>
                        <a:pt x="384" y="7554"/>
                        <a:pt x="384" y="7447"/>
                      </a:cubicBezTo>
                      <a:lnTo>
                        <a:pt x="384" y="6872"/>
                      </a:lnTo>
                      <a:cubicBezTo>
                        <a:pt x="384" y="6773"/>
                        <a:pt x="300" y="6681"/>
                        <a:pt x="192" y="6681"/>
                      </a:cubicBezTo>
                      <a:close/>
                      <a:moveTo>
                        <a:pt x="192" y="8021"/>
                      </a:moveTo>
                      <a:cubicBezTo>
                        <a:pt x="85" y="8021"/>
                        <a:pt x="1" y="8106"/>
                        <a:pt x="1" y="8213"/>
                      </a:cubicBezTo>
                      <a:lnTo>
                        <a:pt x="1" y="8788"/>
                      </a:lnTo>
                      <a:cubicBezTo>
                        <a:pt x="1" y="8887"/>
                        <a:pt x="85" y="8971"/>
                        <a:pt x="192" y="8971"/>
                      </a:cubicBezTo>
                      <a:cubicBezTo>
                        <a:pt x="300" y="8971"/>
                        <a:pt x="384" y="8887"/>
                        <a:pt x="384" y="8788"/>
                      </a:cubicBezTo>
                      <a:lnTo>
                        <a:pt x="384" y="8213"/>
                      </a:lnTo>
                      <a:cubicBezTo>
                        <a:pt x="384" y="8106"/>
                        <a:pt x="300" y="8021"/>
                        <a:pt x="192" y="8021"/>
                      </a:cubicBezTo>
                      <a:close/>
                      <a:moveTo>
                        <a:pt x="192" y="9354"/>
                      </a:moveTo>
                      <a:cubicBezTo>
                        <a:pt x="85" y="9354"/>
                        <a:pt x="1" y="9446"/>
                        <a:pt x="1" y="9546"/>
                      </a:cubicBezTo>
                      <a:lnTo>
                        <a:pt x="1" y="10121"/>
                      </a:lnTo>
                      <a:cubicBezTo>
                        <a:pt x="1" y="10228"/>
                        <a:pt x="85" y="10312"/>
                        <a:pt x="192" y="10312"/>
                      </a:cubicBezTo>
                      <a:cubicBezTo>
                        <a:pt x="300" y="10312"/>
                        <a:pt x="384" y="10228"/>
                        <a:pt x="384" y="10121"/>
                      </a:cubicBezTo>
                      <a:lnTo>
                        <a:pt x="384" y="9546"/>
                      </a:lnTo>
                      <a:cubicBezTo>
                        <a:pt x="384" y="9446"/>
                        <a:pt x="300" y="9354"/>
                        <a:pt x="192" y="9354"/>
                      </a:cubicBezTo>
                      <a:close/>
                      <a:moveTo>
                        <a:pt x="192" y="10695"/>
                      </a:moveTo>
                      <a:cubicBezTo>
                        <a:pt x="85" y="10695"/>
                        <a:pt x="1" y="10779"/>
                        <a:pt x="1" y="10887"/>
                      </a:cubicBezTo>
                      <a:lnTo>
                        <a:pt x="1" y="11461"/>
                      </a:lnTo>
                      <a:cubicBezTo>
                        <a:pt x="1" y="11561"/>
                        <a:pt x="85" y="11645"/>
                        <a:pt x="192" y="11645"/>
                      </a:cubicBezTo>
                      <a:cubicBezTo>
                        <a:pt x="300" y="11645"/>
                        <a:pt x="384" y="11561"/>
                        <a:pt x="384" y="11461"/>
                      </a:cubicBezTo>
                      <a:lnTo>
                        <a:pt x="384" y="10887"/>
                      </a:lnTo>
                      <a:cubicBezTo>
                        <a:pt x="384" y="10779"/>
                        <a:pt x="300" y="10695"/>
                        <a:pt x="192" y="10695"/>
                      </a:cubicBezTo>
                      <a:close/>
                      <a:moveTo>
                        <a:pt x="192" y="12028"/>
                      </a:moveTo>
                      <a:cubicBezTo>
                        <a:pt x="85" y="12028"/>
                        <a:pt x="1" y="12120"/>
                        <a:pt x="1" y="12220"/>
                      </a:cubicBezTo>
                      <a:lnTo>
                        <a:pt x="1" y="12794"/>
                      </a:lnTo>
                      <a:cubicBezTo>
                        <a:pt x="1" y="12901"/>
                        <a:pt x="85" y="12986"/>
                        <a:pt x="192" y="12986"/>
                      </a:cubicBezTo>
                      <a:cubicBezTo>
                        <a:pt x="300" y="12986"/>
                        <a:pt x="384" y="12901"/>
                        <a:pt x="384" y="12794"/>
                      </a:cubicBezTo>
                      <a:lnTo>
                        <a:pt x="384" y="12220"/>
                      </a:lnTo>
                      <a:cubicBezTo>
                        <a:pt x="384" y="12120"/>
                        <a:pt x="300" y="12028"/>
                        <a:pt x="192" y="12028"/>
                      </a:cubicBezTo>
                      <a:close/>
                      <a:moveTo>
                        <a:pt x="192" y="13369"/>
                      </a:moveTo>
                      <a:cubicBezTo>
                        <a:pt x="85" y="13369"/>
                        <a:pt x="1" y="13453"/>
                        <a:pt x="1" y="13560"/>
                      </a:cubicBezTo>
                      <a:lnTo>
                        <a:pt x="1" y="14135"/>
                      </a:lnTo>
                      <a:cubicBezTo>
                        <a:pt x="1" y="14235"/>
                        <a:pt x="85" y="14319"/>
                        <a:pt x="192" y="14319"/>
                      </a:cubicBezTo>
                      <a:cubicBezTo>
                        <a:pt x="300" y="14319"/>
                        <a:pt x="384" y="14235"/>
                        <a:pt x="384" y="14135"/>
                      </a:cubicBezTo>
                      <a:lnTo>
                        <a:pt x="384" y="13560"/>
                      </a:lnTo>
                      <a:cubicBezTo>
                        <a:pt x="384" y="13453"/>
                        <a:pt x="300" y="13369"/>
                        <a:pt x="192" y="13369"/>
                      </a:cubicBezTo>
                      <a:close/>
                      <a:moveTo>
                        <a:pt x="192" y="14702"/>
                      </a:moveTo>
                      <a:cubicBezTo>
                        <a:pt x="85" y="14702"/>
                        <a:pt x="1" y="14794"/>
                        <a:pt x="1" y="14893"/>
                      </a:cubicBezTo>
                      <a:lnTo>
                        <a:pt x="1" y="15116"/>
                      </a:lnTo>
                      <a:cubicBezTo>
                        <a:pt x="1" y="15223"/>
                        <a:pt x="85" y="15307"/>
                        <a:pt x="192" y="15307"/>
                      </a:cubicBezTo>
                      <a:cubicBezTo>
                        <a:pt x="300" y="15307"/>
                        <a:pt x="384" y="15223"/>
                        <a:pt x="384" y="15116"/>
                      </a:cubicBezTo>
                      <a:lnTo>
                        <a:pt x="384" y="14893"/>
                      </a:lnTo>
                      <a:cubicBezTo>
                        <a:pt x="384" y="14794"/>
                        <a:pt x="300" y="14702"/>
                        <a:pt x="192" y="147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3"/>
                <p:cNvSpPr/>
                <p:nvPr/>
              </p:nvSpPr>
              <p:spPr>
                <a:xfrm>
                  <a:off x="5723700" y="3612750"/>
                  <a:ext cx="54600" cy="110175"/>
                </a:xfrm>
                <a:custGeom>
                  <a:avLst/>
                  <a:gdLst/>
                  <a:ahLst/>
                  <a:cxnLst/>
                  <a:rect l="l" t="t" r="r" b="b"/>
                  <a:pathLst>
                    <a:path w="2184" h="4407" extrusionOk="0">
                      <a:moveTo>
                        <a:pt x="1371" y="2169"/>
                      </a:moveTo>
                      <a:cubicBezTo>
                        <a:pt x="1433" y="2169"/>
                        <a:pt x="1494" y="2192"/>
                        <a:pt x="1548" y="2238"/>
                      </a:cubicBezTo>
                      <a:cubicBezTo>
                        <a:pt x="1594" y="2284"/>
                        <a:pt x="1640" y="2338"/>
                        <a:pt x="1670" y="2407"/>
                      </a:cubicBezTo>
                      <a:cubicBezTo>
                        <a:pt x="1701" y="2468"/>
                        <a:pt x="1732" y="2529"/>
                        <a:pt x="1747" y="2598"/>
                      </a:cubicBezTo>
                      <a:cubicBezTo>
                        <a:pt x="1762" y="2667"/>
                        <a:pt x="1770" y="2721"/>
                        <a:pt x="1770" y="2759"/>
                      </a:cubicBezTo>
                      <a:cubicBezTo>
                        <a:pt x="1770" y="2843"/>
                        <a:pt x="1755" y="2958"/>
                        <a:pt x="1732" y="3127"/>
                      </a:cubicBezTo>
                      <a:cubicBezTo>
                        <a:pt x="1716" y="3249"/>
                        <a:pt x="1663" y="3372"/>
                        <a:pt x="1571" y="3494"/>
                      </a:cubicBezTo>
                      <a:lnTo>
                        <a:pt x="1326" y="3785"/>
                      </a:lnTo>
                      <a:cubicBezTo>
                        <a:pt x="1188" y="3862"/>
                        <a:pt x="1080" y="3900"/>
                        <a:pt x="1011" y="3900"/>
                      </a:cubicBezTo>
                      <a:cubicBezTo>
                        <a:pt x="897" y="3900"/>
                        <a:pt x="812" y="3793"/>
                        <a:pt x="759" y="3586"/>
                      </a:cubicBezTo>
                      <a:cubicBezTo>
                        <a:pt x="743" y="3150"/>
                        <a:pt x="728" y="2805"/>
                        <a:pt x="705" y="2567"/>
                      </a:cubicBezTo>
                      <a:cubicBezTo>
                        <a:pt x="828" y="2468"/>
                        <a:pt x="950" y="2384"/>
                        <a:pt x="1073" y="2299"/>
                      </a:cubicBezTo>
                      <a:cubicBezTo>
                        <a:pt x="1195" y="2215"/>
                        <a:pt x="1295" y="2169"/>
                        <a:pt x="1371" y="2169"/>
                      </a:cubicBezTo>
                      <a:close/>
                      <a:moveTo>
                        <a:pt x="207" y="1"/>
                      </a:moveTo>
                      <a:cubicBezTo>
                        <a:pt x="69" y="1"/>
                        <a:pt x="0" y="108"/>
                        <a:pt x="0" y="307"/>
                      </a:cubicBezTo>
                      <a:cubicBezTo>
                        <a:pt x="0" y="384"/>
                        <a:pt x="23" y="507"/>
                        <a:pt x="54" y="683"/>
                      </a:cubicBezTo>
                      <a:cubicBezTo>
                        <a:pt x="84" y="851"/>
                        <a:pt x="115" y="1058"/>
                        <a:pt x="138" y="1288"/>
                      </a:cubicBezTo>
                      <a:lnTo>
                        <a:pt x="222" y="2276"/>
                      </a:lnTo>
                      <a:cubicBezTo>
                        <a:pt x="230" y="2284"/>
                        <a:pt x="230" y="2330"/>
                        <a:pt x="245" y="2399"/>
                      </a:cubicBezTo>
                      <a:cubicBezTo>
                        <a:pt x="253" y="2475"/>
                        <a:pt x="261" y="2567"/>
                        <a:pt x="268" y="2667"/>
                      </a:cubicBezTo>
                      <a:cubicBezTo>
                        <a:pt x="276" y="2767"/>
                        <a:pt x="284" y="2874"/>
                        <a:pt x="291" y="2996"/>
                      </a:cubicBezTo>
                      <a:cubicBezTo>
                        <a:pt x="299" y="3111"/>
                        <a:pt x="307" y="3226"/>
                        <a:pt x="314" y="3333"/>
                      </a:cubicBezTo>
                      <a:cubicBezTo>
                        <a:pt x="322" y="3433"/>
                        <a:pt x="322" y="3525"/>
                        <a:pt x="330" y="3602"/>
                      </a:cubicBezTo>
                      <a:cubicBezTo>
                        <a:pt x="330" y="3671"/>
                        <a:pt x="337" y="3717"/>
                        <a:pt x="345" y="3724"/>
                      </a:cubicBezTo>
                      <a:cubicBezTo>
                        <a:pt x="345" y="3839"/>
                        <a:pt x="337" y="3946"/>
                        <a:pt x="337" y="4046"/>
                      </a:cubicBezTo>
                      <a:cubicBezTo>
                        <a:pt x="337" y="4138"/>
                        <a:pt x="330" y="4230"/>
                        <a:pt x="330" y="4306"/>
                      </a:cubicBezTo>
                      <a:cubicBezTo>
                        <a:pt x="399" y="4352"/>
                        <a:pt x="460" y="4375"/>
                        <a:pt x="521" y="4375"/>
                      </a:cubicBezTo>
                      <a:cubicBezTo>
                        <a:pt x="605" y="4375"/>
                        <a:pt x="667" y="4337"/>
                        <a:pt x="705" y="4245"/>
                      </a:cubicBezTo>
                      <a:cubicBezTo>
                        <a:pt x="835" y="4352"/>
                        <a:pt x="958" y="4406"/>
                        <a:pt x="1065" y="4406"/>
                      </a:cubicBezTo>
                      <a:cubicBezTo>
                        <a:pt x="1149" y="4406"/>
                        <a:pt x="1249" y="4375"/>
                        <a:pt x="1379" y="4314"/>
                      </a:cubicBezTo>
                      <a:cubicBezTo>
                        <a:pt x="1502" y="4260"/>
                        <a:pt x="1632" y="4146"/>
                        <a:pt x="1778" y="3969"/>
                      </a:cubicBezTo>
                      <a:lnTo>
                        <a:pt x="1969" y="3694"/>
                      </a:lnTo>
                      <a:lnTo>
                        <a:pt x="2107" y="3303"/>
                      </a:lnTo>
                      <a:cubicBezTo>
                        <a:pt x="2138" y="3226"/>
                        <a:pt x="2161" y="3150"/>
                        <a:pt x="2168" y="3073"/>
                      </a:cubicBezTo>
                      <a:cubicBezTo>
                        <a:pt x="2176" y="2989"/>
                        <a:pt x="2184" y="2912"/>
                        <a:pt x="2184" y="2836"/>
                      </a:cubicBezTo>
                      <a:cubicBezTo>
                        <a:pt x="2184" y="2629"/>
                        <a:pt x="2138" y="2391"/>
                        <a:pt x="2030" y="2138"/>
                      </a:cubicBezTo>
                      <a:lnTo>
                        <a:pt x="2030" y="2131"/>
                      </a:lnTo>
                      <a:cubicBezTo>
                        <a:pt x="1969" y="1970"/>
                        <a:pt x="1877" y="1847"/>
                        <a:pt x="1755" y="1771"/>
                      </a:cubicBezTo>
                      <a:lnTo>
                        <a:pt x="1502" y="1663"/>
                      </a:lnTo>
                      <a:cubicBezTo>
                        <a:pt x="1410" y="1663"/>
                        <a:pt x="1333" y="1663"/>
                        <a:pt x="1264" y="1671"/>
                      </a:cubicBezTo>
                      <a:cubicBezTo>
                        <a:pt x="1195" y="1679"/>
                        <a:pt x="1134" y="1702"/>
                        <a:pt x="1065" y="1725"/>
                      </a:cubicBezTo>
                      <a:cubicBezTo>
                        <a:pt x="1004" y="1748"/>
                        <a:pt x="935" y="1786"/>
                        <a:pt x="866" y="1840"/>
                      </a:cubicBezTo>
                      <a:cubicBezTo>
                        <a:pt x="797" y="1893"/>
                        <a:pt x="720" y="1962"/>
                        <a:pt x="628" y="2046"/>
                      </a:cubicBezTo>
                      <a:cubicBezTo>
                        <a:pt x="628" y="2049"/>
                        <a:pt x="628" y="2050"/>
                        <a:pt x="628" y="2050"/>
                      </a:cubicBezTo>
                      <a:cubicBezTo>
                        <a:pt x="626" y="2050"/>
                        <a:pt x="620" y="2011"/>
                        <a:pt x="613" y="1939"/>
                      </a:cubicBezTo>
                      <a:cubicBezTo>
                        <a:pt x="605" y="1855"/>
                        <a:pt x="605" y="1755"/>
                        <a:pt x="598" y="1648"/>
                      </a:cubicBezTo>
                      <a:cubicBezTo>
                        <a:pt x="590" y="1541"/>
                        <a:pt x="582" y="1441"/>
                        <a:pt x="575" y="1342"/>
                      </a:cubicBezTo>
                      <a:cubicBezTo>
                        <a:pt x="567" y="1242"/>
                        <a:pt x="567" y="1181"/>
                        <a:pt x="567" y="1165"/>
                      </a:cubicBezTo>
                      <a:lnTo>
                        <a:pt x="567" y="1142"/>
                      </a:lnTo>
                      <a:cubicBezTo>
                        <a:pt x="559" y="1096"/>
                        <a:pt x="552" y="1028"/>
                        <a:pt x="536" y="943"/>
                      </a:cubicBezTo>
                      <a:cubicBezTo>
                        <a:pt x="521" y="851"/>
                        <a:pt x="513" y="752"/>
                        <a:pt x="506" y="622"/>
                      </a:cubicBezTo>
                      <a:cubicBezTo>
                        <a:pt x="483" y="376"/>
                        <a:pt x="452" y="208"/>
                        <a:pt x="399" y="124"/>
                      </a:cubicBezTo>
                      <a:cubicBezTo>
                        <a:pt x="353" y="47"/>
                        <a:pt x="284"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3"/>
                <p:cNvSpPr/>
                <p:nvPr/>
              </p:nvSpPr>
              <p:spPr>
                <a:xfrm>
                  <a:off x="5481025" y="3372025"/>
                  <a:ext cx="61325" cy="78550"/>
                </a:xfrm>
                <a:custGeom>
                  <a:avLst/>
                  <a:gdLst/>
                  <a:ahLst/>
                  <a:cxnLst/>
                  <a:rect l="l" t="t" r="r" b="b"/>
                  <a:pathLst>
                    <a:path w="2453" h="3142" extrusionOk="0">
                      <a:moveTo>
                        <a:pt x="1357" y="659"/>
                      </a:moveTo>
                      <a:cubicBezTo>
                        <a:pt x="1387" y="843"/>
                        <a:pt x="1418" y="988"/>
                        <a:pt x="1433" y="1103"/>
                      </a:cubicBezTo>
                      <a:cubicBezTo>
                        <a:pt x="1456" y="1218"/>
                        <a:pt x="1472" y="1303"/>
                        <a:pt x="1479" y="1356"/>
                      </a:cubicBezTo>
                      <a:cubicBezTo>
                        <a:pt x="1479" y="1494"/>
                        <a:pt x="1426" y="1716"/>
                        <a:pt x="1318" y="2038"/>
                      </a:cubicBezTo>
                      <a:cubicBezTo>
                        <a:pt x="1272" y="2153"/>
                        <a:pt x="1242" y="2245"/>
                        <a:pt x="1211" y="2321"/>
                      </a:cubicBezTo>
                      <a:cubicBezTo>
                        <a:pt x="1181" y="2390"/>
                        <a:pt x="1150" y="2452"/>
                        <a:pt x="1119" y="2498"/>
                      </a:cubicBezTo>
                      <a:cubicBezTo>
                        <a:pt x="1081" y="2544"/>
                        <a:pt x="1043" y="2574"/>
                        <a:pt x="1004" y="2597"/>
                      </a:cubicBezTo>
                      <a:cubicBezTo>
                        <a:pt x="958" y="2620"/>
                        <a:pt x="905" y="2643"/>
                        <a:pt x="843" y="2659"/>
                      </a:cubicBezTo>
                      <a:cubicBezTo>
                        <a:pt x="767" y="2613"/>
                        <a:pt x="713" y="2574"/>
                        <a:pt x="667" y="2536"/>
                      </a:cubicBezTo>
                      <a:cubicBezTo>
                        <a:pt x="621" y="2498"/>
                        <a:pt x="583" y="2452"/>
                        <a:pt x="552" y="2413"/>
                      </a:cubicBezTo>
                      <a:cubicBezTo>
                        <a:pt x="522" y="2375"/>
                        <a:pt x="491" y="2329"/>
                        <a:pt x="468" y="2275"/>
                      </a:cubicBezTo>
                      <a:cubicBezTo>
                        <a:pt x="453" y="2222"/>
                        <a:pt x="430" y="2161"/>
                        <a:pt x="399" y="2092"/>
                      </a:cubicBezTo>
                      <a:cubicBezTo>
                        <a:pt x="399" y="1816"/>
                        <a:pt x="453" y="1563"/>
                        <a:pt x="552" y="1318"/>
                      </a:cubicBezTo>
                      <a:cubicBezTo>
                        <a:pt x="629" y="1134"/>
                        <a:pt x="713" y="996"/>
                        <a:pt x="790" y="912"/>
                      </a:cubicBezTo>
                      <a:cubicBezTo>
                        <a:pt x="866" y="820"/>
                        <a:pt x="935" y="759"/>
                        <a:pt x="1004" y="728"/>
                      </a:cubicBezTo>
                      <a:cubicBezTo>
                        <a:pt x="1073" y="697"/>
                        <a:pt x="1135" y="682"/>
                        <a:pt x="1188" y="682"/>
                      </a:cubicBezTo>
                      <a:cubicBezTo>
                        <a:pt x="1249" y="682"/>
                        <a:pt x="1303" y="674"/>
                        <a:pt x="1357" y="659"/>
                      </a:cubicBezTo>
                      <a:close/>
                      <a:moveTo>
                        <a:pt x="1518" y="0"/>
                      </a:moveTo>
                      <a:cubicBezTo>
                        <a:pt x="1426" y="0"/>
                        <a:pt x="1341" y="61"/>
                        <a:pt x="1257" y="192"/>
                      </a:cubicBezTo>
                      <a:cubicBezTo>
                        <a:pt x="1219" y="192"/>
                        <a:pt x="1150" y="207"/>
                        <a:pt x="1043" y="245"/>
                      </a:cubicBezTo>
                      <a:cubicBezTo>
                        <a:pt x="935" y="284"/>
                        <a:pt x="797" y="345"/>
                        <a:pt x="614" y="429"/>
                      </a:cubicBezTo>
                      <a:cubicBezTo>
                        <a:pt x="506" y="544"/>
                        <a:pt x="422" y="667"/>
                        <a:pt x="345" y="805"/>
                      </a:cubicBezTo>
                      <a:cubicBezTo>
                        <a:pt x="269" y="942"/>
                        <a:pt x="208" y="1088"/>
                        <a:pt x="162" y="1226"/>
                      </a:cubicBezTo>
                      <a:cubicBezTo>
                        <a:pt x="108" y="1371"/>
                        <a:pt x="70" y="1517"/>
                        <a:pt x="47" y="1655"/>
                      </a:cubicBezTo>
                      <a:cubicBezTo>
                        <a:pt x="16" y="1793"/>
                        <a:pt x="1" y="1923"/>
                        <a:pt x="1" y="2038"/>
                      </a:cubicBezTo>
                      <a:cubicBezTo>
                        <a:pt x="1" y="2176"/>
                        <a:pt x="8" y="2283"/>
                        <a:pt x="16" y="2367"/>
                      </a:cubicBezTo>
                      <a:cubicBezTo>
                        <a:pt x="24" y="2452"/>
                        <a:pt x="47" y="2521"/>
                        <a:pt x="85" y="2590"/>
                      </a:cubicBezTo>
                      <a:cubicBezTo>
                        <a:pt x="123" y="2659"/>
                        <a:pt x="177" y="2727"/>
                        <a:pt x="254" y="2804"/>
                      </a:cubicBezTo>
                      <a:cubicBezTo>
                        <a:pt x="323" y="2873"/>
                        <a:pt x="422" y="2973"/>
                        <a:pt x="552" y="3095"/>
                      </a:cubicBezTo>
                      <a:cubicBezTo>
                        <a:pt x="667" y="3126"/>
                        <a:pt x="767" y="3141"/>
                        <a:pt x="836" y="3141"/>
                      </a:cubicBezTo>
                      <a:cubicBezTo>
                        <a:pt x="974" y="3141"/>
                        <a:pt x="1089" y="3103"/>
                        <a:pt x="1181" y="3026"/>
                      </a:cubicBezTo>
                      <a:cubicBezTo>
                        <a:pt x="1272" y="2942"/>
                        <a:pt x="1349" y="2850"/>
                        <a:pt x="1410" y="2743"/>
                      </a:cubicBezTo>
                      <a:cubicBezTo>
                        <a:pt x="1472" y="2628"/>
                        <a:pt x="1525" y="2513"/>
                        <a:pt x="1564" y="2390"/>
                      </a:cubicBezTo>
                      <a:cubicBezTo>
                        <a:pt x="1602" y="2268"/>
                        <a:pt x="1640" y="2161"/>
                        <a:pt x="1671" y="2076"/>
                      </a:cubicBezTo>
                      <a:cubicBezTo>
                        <a:pt x="1701" y="2275"/>
                        <a:pt x="1763" y="2452"/>
                        <a:pt x="1862" y="2613"/>
                      </a:cubicBezTo>
                      <a:cubicBezTo>
                        <a:pt x="1954" y="2781"/>
                        <a:pt x="2062" y="2896"/>
                        <a:pt x="2192" y="2957"/>
                      </a:cubicBezTo>
                      <a:cubicBezTo>
                        <a:pt x="2245" y="2957"/>
                        <a:pt x="2307" y="2919"/>
                        <a:pt x="2360" y="2850"/>
                      </a:cubicBezTo>
                      <a:cubicBezTo>
                        <a:pt x="2422" y="2773"/>
                        <a:pt x="2452" y="2697"/>
                        <a:pt x="2452" y="2620"/>
                      </a:cubicBezTo>
                      <a:cubicBezTo>
                        <a:pt x="2452" y="2551"/>
                        <a:pt x="2422" y="2490"/>
                        <a:pt x="2360" y="2444"/>
                      </a:cubicBezTo>
                      <a:cubicBezTo>
                        <a:pt x="2268" y="2352"/>
                        <a:pt x="2184" y="2245"/>
                        <a:pt x="2115" y="2130"/>
                      </a:cubicBezTo>
                      <a:cubicBezTo>
                        <a:pt x="2039" y="2015"/>
                        <a:pt x="1993" y="1877"/>
                        <a:pt x="1970" y="1716"/>
                      </a:cubicBezTo>
                      <a:lnTo>
                        <a:pt x="1931" y="1486"/>
                      </a:lnTo>
                      <a:cubicBezTo>
                        <a:pt x="1924" y="1433"/>
                        <a:pt x="1916" y="1387"/>
                        <a:pt x="1908" y="1348"/>
                      </a:cubicBezTo>
                      <a:cubicBezTo>
                        <a:pt x="1901" y="1310"/>
                        <a:pt x="1885" y="1280"/>
                        <a:pt x="1878" y="1257"/>
                      </a:cubicBezTo>
                      <a:cubicBezTo>
                        <a:pt x="1862" y="1119"/>
                        <a:pt x="1847" y="973"/>
                        <a:pt x="1824" y="828"/>
                      </a:cubicBezTo>
                      <a:cubicBezTo>
                        <a:pt x="1809" y="674"/>
                        <a:pt x="1786" y="544"/>
                        <a:pt x="1755" y="414"/>
                      </a:cubicBezTo>
                      <a:cubicBezTo>
                        <a:pt x="1717" y="291"/>
                        <a:pt x="1686" y="192"/>
                        <a:pt x="1648" y="115"/>
                      </a:cubicBezTo>
                      <a:cubicBezTo>
                        <a:pt x="1610" y="38"/>
                        <a:pt x="1564" y="0"/>
                        <a:pt x="1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83" name="Google Shape;383;p23"/>
            <p:cNvGrpSpPr/>
            <p:nvPr/>
          </p:nvGrpSpPr>
          <p:grpSpPr>
            <a:xfrm>
              <a:off x="1919684" y="2857472"/>
              <a:ext cx="248101" cy="226283"/>
              <a:chOff x="3110550" y="3308350"/>
              <a:chExt cx="216625" cy="197575"/>
            </a:xfrm>
          </p:grpSpPr>
          <p:sp>
            <p:nvSpPr>
              <p:cNvPr id="384" name="Google Shape;384;p23"/>
              <p:cNvSpPr/>
              <p:nvPr/>
            </p:nvSpPr>
            <p:spPr>
              <a:xfrm>
                <a:off x="3110550" y="3308350"/>
                <a:ext cx="216625" cy="58325"/>
              </a:xfrm>
              <a:custGeom>
                <a:avLst/>
                <a:gdLst/>
                <a:ahLst/>
                <a:cxnLst/>
                <a:rect l="l" t="t" r="r" b="b"/>
                <a:pathLst>
                  <a:path w="8665" h="2333" extrusionOk="0">
                    <a:moveTo>
                      <a:pt x="8449" y="0"/>
                    </a:moveTo>
                    <a:cubicBezTo>
                      <a:pt x="8416" y="0"/>
                      <a:pt x="8382" y="9"/>
                      <a:pt x="8351" y="27"/>
                    </a:cubicBezTo>
                    <a:cubicBezTo>
                      <a:pt x="7773" y="368"/>
                      <a:pt x="6846" y="476"/>
                      <a:pt x="5844" y="476"/>
                    </a:cubicBezTo>
                    <a:cubicBezTo>
                      <a:pt x="4799" y="476"/>
                      <a:pt x="3673" y="358"/>
                      <a:pt x="2781" y="264"/>
                    </a:cubicBezTo>
                    <a:cubicBezTo>
                      <a:pt x="2168" y="203"/>
                      <a:pt x="1647" y="149"/>
                      <a:pt x="1310" y="149"/>
                    </a:cubicBezTo>
                    <a:cubicBezTo>
                      <a:pt x="950" y="149"/>
                      <a:pt x="667" y="272"/>
                      <a:pt x="468" y="517"/>
                    </a:cubicBezTo>
                    <a:cubicBezTo>
                      <a:pt x="0" y="1092"/>
                      <a:pt x="215" y="2133"/>
                      <a:pt x="222" y="2179"/>
                    </a:cubicBezTo>
                    <a:cubicBezTo>
                      <a:pt x="238" y="2271"/>
                      <a:pt x="322" y="2333"/>
                      <a:pt x="406" y="2333"/>
                    </a:cubicBezTo>
                    <a:cubicBezTo>
                      <a:pt x="422" y="2333"/>
                      <a:pt x="437" y="2333"/>
                      <a:pt x="452" y="2325"/>
                    </a:cubicBezTo>
                    <a:cubicBezTo>
                      <a:pt x="552" y="2302"/>
                      <a:pt x="621" y="2202"/>
                      <a:pt x="598" y="2103"/>
                    </a:cubicBezTo>
                    <a:cubicBezTo>
                      <a:pt x="544" y="1850"/>
                      <a:pt x="475" y="1115"/>
                      <a:pt x="766" y="754"/>
                    </a:cubicBezTo>
                    <a:cubicBezTo>
                      <a:pt x="889" y="601"/>
                      <a:pt x="1073" y="525"/>
                      <a:pt x="1310" y="525"/>
                    </a:cubicBezTo>
                    <a:cubicBezTo>
                      <a:pt x="1624" y="525"/>
                      <a:pt x="2145" y="578"/>
                      <a:pt x="2743" y="647"/>
                    </a:cubicBezTo>
                    <a:cubicBezTo>
                      <a:pt x="3632" y="738"/>
                      <a:pt x="4749" y="854"/>
                      <a:pt x="5806" y="854"/>
                    </a:cubicBezTo>
                    <a:cubicBezTo>
                      <a:pt x="6881" y="854"/>
                      <a:pt x="7893" y="735"/>
                      <a:pt x="8542" y="348"/>
                    </a:cubicBezTo>
                    <a:cubicBezTo>
                      <a:pt x="8634" y="295"/>
                      <a:pt x="8665" y="180"/>
                      <a:pt x="8611" y="88"/>
                    </a:cubicBezTo>
                    <a:cubicBezTo>
                      <a:pt x="8576" y="32"/>
                      <a:pt x="8513" y="0"/>
                      <a:pt x="8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3"/>
              <p:cNvSpPr/>
              <p:nvPr/>
            </p:nvSpPr>
            <p:spPr>
              <a:xfrm>
                <a:off x="3129500" y="3343850"/>
                <a:ext cx="64375" cy="162075"/>
              </a:xfrm>
              <a:custGeom>
                <a:avLst/>
                <a:gdLst/>
                <a:ahLst/>
                <a:cxnLst/>
                <a:rect l="l" t="t" r="r" b="b"/>
                <a:pathLst>
                  <a:path w="2575" h="6483" extrusionOk="0">
                    <a:moveTo>
                      <a:pt x="2353" y="1"/>
                    </a:moveTo>
                    <a:cubicBezTo>
                      <a:pt x="2245" y="9"/>
                      <a:pt x="2161" y="93"/>
                      <a:pt x="2161" y="200"/>
                    </a:cubicBezTo>
                    <a:cubicBezTo>
                      <a:pt x="2215" y="2996"/>
                      <a:pt x="1939" y="6038"/>
                      <a:pt x="1433" y="6091"/>
                    </a:cubicBezTo>
                    <a:cubicBezTo>
                      <a:pt x="1381" y="6097"/>
                      <a:pt x="1330" y="6100"/>
                      <a:pt x="1283" y="6100"/>
                    </a:cubicBezTo>
                    <a:cubicBezTo>
                      <a:pt x="590" y="6100"/>
                      <a:pt x="421" y="5512"/>
                      <a:pt x="399" y="5448"/>
                    </a:cubicBezTo>
                    <a:cubicBezTo>
                      <a:pt x="379" y="5356"/>
                      <a:pt x="297" y="5298"/>
                      <a:pt x="211" y="5298"/>
                    </a:cubicBezTo>
                    <a:cubicBezTo>
                      <a:pt x="197" y="5298"/>
                      <a:pt x="183" y="5299"/>
                      <a:pt x="169" y="5302"/>
                    </a:cubicBezTo>
                    <a:cubicBezTo>
                      <a:pt x="70" y="5333"/>
                      <a:pt x="1" y="5433"/>
                      <a:pt x="31" y="5540"/>
                    </a:cubicBezTo>
                    <a:cubicBezTo>
                      <a:pt x="116" y="5877"/>
                      <a:pt x="483" y="6482"/>
                      <a:pt x="1288" y="6482"/>
                    </a:cubicBezTo>
                    <a:cubicBezTo>
                      <a:pt x="1349" y="6482"/>
                      <a:pt x="1410" y="6474"/>
                      <a:pt x="1472" y="6467"/>
                    </a:cubicBezTo>
                    <a:cubicBezTo>
                      <a:pt x="2575" y="6344"/>
                      <a:pt x="2575" y="1633"/>
                      <a:pt x="2544" y="193"/>
                    </a:cubicBezTo>
                    <a:cubicBezTo>
                      <a:pt x="2544" y="85"/>
                      <a:pt x="2460" y="1"/>
                      <a:pt x="2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3"/>
              <p:cNvSpPr/>
              <p:nvPr/>
            </p:nvSpPr>
            <p:spPr>
              <a:xfrm>
                <a:off x="3241350" y="3346725"/>
                <a:ext cx="32775" cy="153250"/>
              </a:xfrm>
              <a:custGeom>
                <a:avLst/>
                <a:gdLst/>
                <a:ahLst/>
                <a:cxnLst/>
                <a:rect l="l" t="t" r="r" b="b"/>
                <a:pathLst>
                  <a:path w="1311" h="6130" extrusionOk="0">
                    <a:moveTo>
                      <a:pt x="192" y="1"/>
                    </a:moveTo>
                    <a:cubicBezTo>
                      <a:pt x="85" y="1"/>
                      <a:pt x="1" y="93"/>
                      <a:pt x="1" y="192"/>
                    </a:cubicBezTo>
                    <a:cubicBezTo>
                      <a:pt x="16" y="1495"/>
                      <a:pt x="131" y="5762"/>
                      <a:pt x="1020" y="6114"/>
                    </a:cubicBezTo>
                    <a:cubicBezTo>
                      <a:pt x="1043" y="6130"/>
                      <a:pt x="1073" y="6130"/>
                      <a:pt x="1096" y="6130"/>
                    </a:cubicBezTo>
                    <a:cubicBezTo>
                      <a:pt x="1165" y="6130"/>
                      <a:pt x="1242" y="6084"/>
                      <a:pt x="1272" y="6007"/>
                    </a:cubicBezTo>
                    <a:cubicBezTo>
                      <a:pt x="1311" y="5915"/>
                      <a:pt x="1265" y="5800"/>
                      <a:pt x="1165" y="5762"/>
                    </a:cubicBezTo>
                    <a:cubicBezTo>
                      <a:pt x="713" y="5586"/>
                      <a:pt x="407" y="2728"/>
                      <a:pt x="384" y="192"/>
                    </a:cubicBezTo>
                    <a:cubicBezTo>
                      <a:pt x="384" y="85"/>
                      <a:pt x="299"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 name="Google Shape;387;p23"/>
            <p:cNvGrpSpPr/>
            <p:nvPr/>
          </p:nvGrpSpPr>
          <p:grpSpPr>
            <a:xfrm rot="-340888">
              <a:off x="1556199" y="3181182"/>
              <a:ext cx="881328" cy="194028"/>
              <a:chOff x="4014925" y="3317050"/>
              <a:chExt cx="1125800" cy="247850"/>
            </a:xfrm>
          </p:grpSpPr>
          <p:sp>
            <p:nvSpPr>
              <p:cNvPr id="388" name="Google Shape;388;p23"/>
              <p:cNvSpPr/>
              <p:nvPr/>
            </p:nvSpPr>
            <p:spPr>
              <a:xfrm>
                <a:off x="4014925" y="3357000"/>
                <a:ext cx="65525" cy="207900"/>
              </a:xfrm>
              <a:custGeom>
                <a:avLst/>
                <a:gdLst/>
                <a:ahLst/>
                <a:cxnLst/>
                <a:rect l="l" t="t" r="r" b="b"/>
                <a:pathLst>
                  <a:path w="2621" h="8316" extrusionOk="0">
                    <a:moveTo>
                      <a:pt x="2079" y="0"/>
                    </a:moveTo>
                    <a:cubicBezTo>
                      <a:pt x="2047" y="0"/>
                      <a:pt x="2015" y="9"/>
                      <a:pt x="1984" y="27"/>
                    </a:cubicBezTo>
                    <a:cubicBezTo>
                      <a:pt x="1915" y="57"/>
                      <a:pt x="452" y="877"/>
                      <a:pt x="230" y="3811"/>
                    </a:cubicBezTo>
                    <a:cubicBezTo>
                      <a:pt x="0" y="6761"/>
                      <a:pt x="2207" y="8224"/>
                      <a:pt x="2299" y="8285"/>
                    </a:cubicBezTo>
                    <a:cubicBezTo>
                      <a:pt x="2329" y="8308"/>
                      <a:pt x="2367" y="8316"/>
                      <a:pt x="2406" y="8316"/>
                    </a:cubicBezTo>
                    <a:cubicBezTo>
                      <a:pt x="2467" y="8316"/>
                      <a:pt x="2528" y="8285"/>
                      <a:pt x="2567" y="8231"/>
                    </a:cubicBezTo>
                    <a:cubicBezTo>
                      <a:pt x="2620" y="8140"/>
                      <a:pt x="2597" y="8025"/>
                      <a:pt x="2505" y="7963"/>
                    </a:cubicBezTo>
                    <a:cubicBezTo>
                      <a:pt x="2490" y="7956"/>
                      <a:pt x="399" y="6554"/>
                      <a:pt x="613" y="3842"/>
                    </a:cubicBezTo>
                    <a:cubicBezTo>
                      <a:pt x="820" y="1137"/>
                      <a:pt x="2145" y="364"/>
                      <a:pt x="2161" y="356"/>
                    </a:cubicBezTo>
                    <a:cubicBezTo>
                      <a:pt x="2253" y="310"/>
                      <a:pt x="2291" y="195"/>
                      <a:pt x="2237" y="103"/>
                    </a:cubicBezTo>
                    <a:cubicBezTo>
                      <a:pt x="2206" y="36"/>
                      <a:pt x="2144" y="0"/>
                      <a:pt x="2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23"/>
              <p:cNvSpPr/>
              <p:nvPr/>
            </p:nvSpPr>
            <p:spPr>
              <a:xfrm>
                <a:off x="4267550" y="3356925"/>
                <a:ext cx="65525" cy="207975"/>
              </a:xfrm>
              <a:custGeom>
                <a:avLst/>
                <a:gdLst/>
                <a:ahLst/>
                <a:cxnLst/>
                <a:rect l="l" t="t" r="r" b="b"/>
                <a:pathLst>
                  <a:path w="2621" h="8319" extrusionOk="0">
                    <a:moveTo>
                      <a:pt x="547" y="1"/>
                    </a:moveTo>
                    <a:cubicBezTo>
                      <a:pt x="479" y="1"/>
                      <a:pt x="415" y="35"/>
                      <a:pt x="383" y="99"/>
                    </a:cubicBezTo>
                    <a:cubicBezTo>
                      <a:pt x="329" y="190"/>
                      <a:pt x="368" y="313"/>
                      <a:pt x="460" y="359"/>
                    </a:cubicBezTo>
                    <a:cubicBezTo>
                      <a:pt x="467" y="367"/>
                      <a:pt x="1800" y="1133"/>
                      <a:pt x="2015" y="3845"/>
                    </a:cubicBezTo>
                    <a:cubicBezTo>
                      <a:pt x="2222" y="6557"/>
                      <a:pt x="138" y="7951"/>
                      <a:pt x="115" y="7966"/>
                    </a:cubicBezTo>
                    <a:cubicBezTo>
                      <a:pt x="23" y="8028"/>
                      <a:pt x="0" y="8143"/>
                      <a:pt x="61" y="8234"/>
                    </a:cubicBezTo>
                    <a:cubicBezTo>
                      <a:pt x="92" y="8288"/>
                      <a:pt x="153" y="8319"/>
                      <a:pt x="215" y="8319"/>
                    </a:cubicBezTo>
                    <a:cubicBezTo>
                      <a:pt x="253" y="8319"/>
                      <a:pt x="291" y="8311"/>
                      <a:pt x="322" y="8288"/>
                    </a:cubicBezTo>
                    <a:cubicBezTo>
                      <a:pt x="414" y="8227"/>
                      <a:pt x="2620" y="6764"/>
                      <a:pt x="2390" y="3814"/>
                    </a:cubicBezTo>
                    <a:cubicBezTo>
                      <a:pt x="2168" y="880"/>
                      <a:pt x="705" y="60"/>
                      <a:pt x="636" y="22"/>
                    </a:cubicBezTo>
                    <a:cubicBezTo>
                      <a:pt x="607" y="8"/>
                      <a:pt x="577"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23"/>
              <p:cNvSpPr/>
              <p:nvPr/>
            </p:nvSpPr>
            <p:spPr>
              <a:xfrm>
                <a:off x="4393375" y="3357000"/>
                <a:ext cx="65525" cy="207900"/>
              </a:xfrm>
              <a:custGeom>
                <a:avLst/>
                <a:gdLst/>
                <a:ahLst/>
                <a:cxnLst/>
                <a:rect l="l" t="t" r="r" b="b"/>
                <a:pathLst>
                  <a:path w="2621" h="8316" extrusionOk="0">
                    <a:moveTo>
                      <a:pt x="2073" y="0"/>
                    </a:moveTo>
                    <a:cubicBezTo>
                      <a:pt x="2040" y="0"/>
                      <a:pt x="2007" y="9"/>
                      <a:pt x="1977" y="27"/>
                    </a:cubicBezTo>
                    <a:cubicBezTo>
                      <a:pt x="1915" y="57"/>
                      <a:pt x="452" y="877"/>
                      <a:pt x="230" y="3811"/>
                    </a:cubicBezTo>
                    <a:cubicBezTo>
                      <a:pt x="0" y="6761"/>
                      <a:pt x="2207" y="8224"/>
                      <a:pt x="2299" y="8285"/>
                    </a:cubicBezTo>
                    <a:cubicBezTo>
                      <a:pt x="2329" y="8308"/>
                      <a:pt x="2367" y="8316"/>
                      <a:pt x="2398" y="8316"/>
                    </a:cubicBezTo>
                    <a:cubicBezTo>
                      <a:pt x="2467" y="8316"/>
                      <a:pt x="2521" y="8285"/>
                      <a:pt x="2559" y="8231"/>
                    </a:cubicBezTo>
                    <a:cubicBezTo>
                      <a:pt x="2620" y="8140"/>
                      <a:pt x="2597" y="8025"/>
                      <a:pt x="2505" y="7963"/>
                    </a:cubicBezTo>
                    <a:cubicBezTo>
                      <a:pt x="2482" y="7956"/>
                      <a:pt x="399" y="6554"/>
                      <a:pt x="605" y="3842"/>
                    </a:cubicBezTo>
                    <a:cubicBezTo>
                      <a:pt x="820" y="1137"/>
                      <a:pt x="2145" y="364"/>
                      <a:pt x="2161" y="356"/>
                    </a:cubicBezTo>
                    <a:cubicBezTo>
                      <a:pt x="2253" y="310"/>
                      <a:pt x="2291" y="195"/>
                      <a:pt x="2237" y="103"/>
                    </a:cubicBezTo>
                    <a:cubicBezTo>
                      <a:pt x="2206" y="36"/>
                      <a:pt x="2141" y="0"/>
                      <a:pt x="2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23"/>
              <p:cNvSpPr/>
              <p:nvPr/>
            </p:nvSpPr>
            <p:spPr>
              <a:xfrm>
                <a:off x="4634875" y="3356925"/>
                <a:ext cx="65525" cy="207975"/>
              </a:xfrm>
              <a:custGeom>
                <a:avLst/>
                <a:gdLst/>
                <a:ahLst/>
                <a:cxnLst/>
                <a:rect l="l" t="t" r="r" b="b"/>
                <a:pathLst>
                  <a:path w="2621" h="8319" extrusionOk="0">
                    <a:moveTo>
                      <a:pt x="550" y="1"/>
                    </a:moveTo>
                    <a:cubicBezTo>
                      <a:pt x="480" y="1"/>
                      <a:pt x="415" y="35"/>
                      <a:pt x="384" y="99"/>
                    </a:cubicBezTo>
                    <a:cubicBezTo>
                      <a:pt x="330" y="190"/>
                      <a:pt x="368" y="313"/>
                      <a:pt x="460" y="359"/>
                    </a:cubicBezTo>
                    <a:cubicBezTo>
                      <a:pt x="476" y="367"/>
                      <a:pt x="1801" y="1133"/>
                      <a:pt x="2016" y="3845"/>
                    </a:cubicBezTo>
                    <a:cubicBezTo>
                      <a:pt x="2222" y="6557"/>
                      <a:pt x="139" y="7951"/>
                      <a:pt x="116" y="7966"/>
                    </a:cubicBezTo>
                    <a:cubicBezTo>
                      <a:pt x="31" y="8028"/>
                      <a:pt x="1" y="8143"/>
                      <a:pt x="62" y="8234"/>
                    </a:cubicBezTo>
                    <a:cubicBezTo>
                      <a:pt x="100" y="8288"/>
                      <a:pt x="162" y="8319"/>
                      <a:pt x="223" y="8319"/>
                    </a:cubicBezTo>
                    <a:cubicBezTo>
                      <a:pt x="254" y="8319"/>
                      <a:pt x="292" y="8311"/>
                      <a:pt x="322" y="8288"/>
                    </a:cubicBezTo>
                    <a:cubicBezTo>
                      <a:pt x="414" y="8227"/>
                      <a:pt x="2621" y="6764"/>
                      <a:pt x="2391" y="3814"/>
                    </a:cubicBezTo>
                    <a:cubicBezTo>
                      <a:pt x="2169" y="880"/>
                      <a:pt x="706" y="60"/>
                      <a:pt x="644" y="22"/>
                    </a:cubicBezTo>
                    <a:cubicBezTo>
                      <a:pt x="613" y="8"/>
                      <a:pt x="581"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23"/>
              <p:cNvSpPr/>
              <p:nvPr/>
            </p:nvSpPr>
            <p:spPr>
              <a:xfrm>
                <a:off x="4067400" y="3431975"/>
                <a:ext cx="43875" cy="62650"/>
              </a:xfrm>
              <a:custGeom>
                <a:avLst/>
                <a:gdLst/>
                <a:ahLst/>
                <a:cxnLst/>
                <a:rect l="l" t="t" r="r" b="b"/>
                <a:pathLst>
                  <a:path w="1755" h="2506" extrusionOk="0">
                    <a:moveTo>
                      <a:pt x="1372" y="0"/>
                    </a:moveTo>
                    <a:cubicBezTo>
                      <a:pt x="1341" y="0"/>
                      <a:pt x="1303" y="23"/>
                      <a:pt x="1264" y="77"/>
                    </a:cubicBezTo>
                    <a:cubicBezTo>
                      <a:pt x="1226" y="130"/>
                      <a:pt x="1172" y="215"/>
                      <a:pt x="1103" y="337"/>
                    </a:cubicBezTo>
                    <a:cubicBezTo>
                      <a:pt x="1103" y="337"/>
                      <a:pt x="1103" y="345"/>
                      <a:pt x="1088" y="368"/>
                    </a:cubicBezTo>
                    <a:cubicBezTo>
                      <a:pt x="1081" y="383"/>
                      <a:pt x="1065" y="414"/>
                      <a:pt x="1042" y="444"/>
                    </a:cubicBezTo>
                    <a:cubicBezTo>
                      <a:pt x="1027" y="483"/>
                      <a:pt x="996" y="521"/>
                      <a:pt x="966" y="567"/>
                    </a:cubicBezTo>
                    <a:cubicBezTo>
                      <a:pt x="935" y="613"/>
                      <a:pt x="904" y="651"/>
                      <a:pt x="858" y="697"/>
                    </a:cubicBezTo>
                    <a:cubicBezTo>
                      <a:pt x="858" y="690"/>
                      <a:pt x="835" y="674"/>
                      <a:pt x="805" y="644"/>
                    </a:cubicBezTo>
                    <a:cubicBezTo>
                      <a:pt x="774" y="613"/>
                      <a:pt x="736" y="575"/>
                      <a:pt x="690" y="529"/>
                    </a:cubicBezTo>
                    <a:cubicBezTo>
                      <a:pt x="644" y="490"/>
                      <a:pt x="606" y="444"/>
                      <a:pt x="567" y="398"/>
                    </a:cubicBezTo>
                    <a:cubicBezTo>
                      <a:pt x="521" y="360"/>
                      <a:pt x="498" y="322"/>
                      <a:pt x="483" y="299"/>
                    </a:cubicBezTo>
                    <a:lnTo>
                      <a:pt x="230" y="38"/>
                    </a:lnTo>
                    <a:cubicBezTo>
                      <a:pt x="207" y="23"/>
                      <a:pt x="184" y="8"/>
                      <a:pt x="154" y="8"/>
                    </a:cubicBezTo>
                    <a:cubicBezTo>
                      <a:pt x="54" y="8"/>
                      <a:pt x="0" y="84"/>
                      <a:pt x="0" y="230"/>
                    </a:cubicBezTo>
                    <a:cubicBezTo>
                      <a:pt x="0" y="276"/>
                      <a:pt x="16" y="322"/>
                      <a:pt x="39" y="360"/>
                    </a:cubicBezTo>
                    <a:cubicBezTo>
                      <a:pt x="69" y="391"/>
                      <a:pt x="115" y="437"/>
                      <a:pt x="177" y="498"/>
                    </a:cubicBezTo>
                    <a:cubicBezTo>
                      <a:pt x="261" y="575"/>
                      <a:pt x="330" y="644"/>
                      <a:pt x="376" y="690"/>
                    </a:cubicBezTo>
                    <a:cubicBezTo>
                      <a:pt x="429" y="743"/>
                      <a:pt x="468" y="789"/>
                      <a:pt x="498" y="827"/>
                    </a:cubicBezTo>
                    <a:cubicBezTo>
                      <a:pt x="529" y="866"/>
                      <a:pt x="560" y="904"/>
                      <a:pt x="583" y="927"/>
                    </a:cubicBezTo>
                    <a:cubicBezTo>
                      <a:pt x="606" y="958"/>
                      <a:pt x="636" y="981"/>
                      <a:pt x="667" y="1011"/>
                    </a:cubicBezTo>
                    <a:cubicBezTo>
                      <a:pt x="606" y="1134"/>
                      <a:pt x="544" y="1241"/>
                      <a:pt x="498" y="1318"/>
                    </a:cubicBezTo>
                    <a:cubicBezTo>
                      <a:pt x="445" y="1402"/>
                      <a:pt x="406" y="1479"/>
                      <a:pt x="368" y="1540"/>
                    </a:cubicBezTo>
                    <a:cubicBezTo>
                      <a:pt x="337" y="1601"/>
                      <a:pt x="299" y="1655"/>
                      <a:pt x="276" y="1708"/>
                    </a:cubicBezTo>
                    <a:cubicBezTo>
                      <a:pt x="245" y="1762"/>
                      <a:pt x="215" y="1823"/>
                      <a:pt x="184" y="1892"/>
                    </a:cubicBezTo>
                    <a:cubicBezTo>
                      <a:pt x="177" y="1931"/>
                      <a:pt x="161" y="1969"/>
                      <a:pt x="138" y="2007"/>
                    </a:cubicBezTo>
                    <a:cubicBezTo>
                      <a:pt x="123" y="2053"/>
                      <a:pt x="100" y="2091"/>
                      <a:pt x="85" y="2130"/>
                    </a:cubicBezTo>
                    <a:cubicBezTo>
                      <a:pt x="62" y="2176"/>
                      <a:pt x="46" y="2214"/>
                      <a:pt x="31" y="2245"/>
                    </a:cubicBezTo>
                    <a:cubicBezTo>
                      <a:pt x="16" y="2283"/>
                      <a:pt x="8" y="2314"/>
                      <a:pt x="8" y="2329"/>
                    </a:cubicBezTo>
                    <a:cubicBezTo>
                      <a:pt x="8" y="2383"/>
                      <a:pt x="23" y="2421"/>
                      <a:pt x="62" y="2459"/>
                    </a:cubicBezTo>
                    <a:cubicBezTo>
                      <a:pt x="92" y="2490"/>
                      <a:pt x="131" y="2505"/>
                      <a:pt x="177" y="2505"/>
                    </a:cubicBezTo>
                    <a:cubicBezTo>
                      <a:pt x="222" y="2505"/>
                      <a:pt x="253" y="2490"/>
                      <a:pt x="276" y="2459"/>
                    </a:cubicBezTo>
                    <a:cubicBezTo>
                      <a:pt x="314" y="2390"/>
                      <a:pt x="345" y="2329"/>
                      <a:pt x="368" y="2275"/>
                    </a:cubicBezTo>
                    <a:cubicBezTo>
                      <a:pt x="399" y="2222"/>
                      <a:pt x="422" y="2168"/>
                      <a:pt x="445" y="2114"/>
                    </a:cubicBezTo>
                    <a:cubicBezTo>
                      <a:pt x="468" y="2053"/>
                      <a:pt x="498" y="2000"/>
                      <a:pt x="529" y="1931"/>
                    </a:cubicBezTo>
                    <a:cubicBezTo>
                      <a:pt x="560" y="1869"/>
                      <a:pt x="598" y="1793"/>
                      <a:pt x="644" y="1693"/>
                    </a:cubicBezTo>
                    <a:lnTo>
                      <a:pt x="881" y="1295"/>
                    </a:lnTo>
                    <a:cubicBezTo>
                      <a:pt x="943" y="1402"/>
                      <a:pt x="996" y="1486"/>
                      <a:pt x="1035" y="1540"/>
                    </a:cubicBezTo>
                    <a:cubicBezTo>
                      <a:pt x="1073" y="1586"/>
                      <a:pt x="1103" y="1639"/>
                      <a:pt x="1142" y="1678"/>
                    </a:cubicBezTo>
                    <a:cubicBezTo>
                      <a:pt x="1172" y="1724"/>
                      <a:pt x="1211" y="1770"/>
                      <a:pt x="1241" y="1816"/>
                    </a:cubicBezTo>
                    <a:cubicBezTo>
                      <a:pt x="1280" y="1862"/>
                      <a:pt x="1318" y="1938"/>
                      <a:pt x="1372" y="2038"/>
                    </a:cubicBezTo>
                    <a:cubicBezTo>
                      <a:pt x="1494" y="2183"/>
                      <a:pt x="1571" y="2260"/>
                      <a:pt x="1609" y="2260"/>
                    </a:cubicBezTo>
                    <a:cubicBezTo>
                      <a:pt x="1647" y="2260"/>
                      <a:pt x="1678" y="2237"/>
                      <a:pt x="1709" y="2183"/>
                    </a:cubicBezTo>
                    <a:cubicBezTo>
                      <a:pt x="1739" y="2130"/>
                      <a:pt x="1755" y="2076"/>
                      <a:pt x="1755" y="2007"/>
                    </a:cubicBezTo>
                    <a:cubicBezTo>
                      <a:pt x="1755" y="1984"/>
                      <a:pt x="1755" y="1961"/>
                      <a:pt x="1747" y="1931"/>
                    </a:cubicBezTo>
                    <a:lnTo>
                      <a:pt x="1739" y="1931"/>
                    </a:lnTo>
                    <a:lnTo>
                      <a:pt x="1410" y="1463"/>
                    </a:lnTo>
                    <a:cubicBezTo>
                      <a:pt x="1257" y="1256"/>
                      <a:pt x="1142" y="1096"/>
                      <a:pt x="1081" y="981"/>
                    </a:cubicBezTo>
                    <a:lnTo>
                      <a:pt x="1218" y="789"/>
                    </a:lnTo>
                    <a:lnTo>
                      <a:pt x="1425" y="452"/>
                    </a:lnTo>
                    <a:cubicBezTo>
                      <a:pt x="1494" y="329"/>
                      <a:pt x="1533" y="238"/>
                      <a:pt x="1533" y="176"/>
                    </a:cubicBezTo>
                    <a:cubicBezTo>
                      <a:pt x="1533" y="54"/>
                      <a:pt x="1479" y="0"/>
                      <a:pt x="1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23"/>
              <p:cNvSpPr/>
              <p:nvPr/>
            </p:nvSpPr>
            <p:spPr>
              <a:xfrm>
                <a:off x="4157025" y="3415500"/>
                <a:ext cx="47725" cy="61500"/>
              </a:xfrm>
              <a:custGeom>
                <a:avLst/>
                <a:gdLst/>
                <a:ahLst/>
                <a:cxnLst/>
                <a:rect l="l" t="t" r="r" b="b"/>
                <a:pathLst>
                  <a:path w="1909" h="2460" extrusionOk="0">
                    <a:moveTo>
                      <a:pt x="943" y="0"/>
                    </a:moveTo>
                    <a:cubicBezTo>
                      <a:pt x="843" y="0"/>
                      <a:pt x="790" y="69"/>
                      <a:pt x="774" y="207"/>
                    </a:cubicBezTo>
                    <a:cubicBezTo>
                      <a:pt x="797" y="376"/>
                      <a:pt x="805" y="513"/>
                      <a:pt x="805" y="613"/>
                    </a:cubicBezTo>
                    <a:cubicBezTo>
                      <a:pt x="797" y="636"/>
                      <a:pt x="790" y="690"/>
                      <a:pt x="790" y="766"/>
                    </a:cubicBezTo>
                    <a:cubicBezTo>
                      <a:pt x="790" y="805"/>
                      <a:pt x="797" y="843"/>
                      <a:pt x="797" y="889"/>
                    </a:cubicBezTo>
                    <a:cubicBezTo>
                      <a:pt x="797" y="927"/>
                      <a:pt x="797" y="981"/>
                      <a:pt x="805" y="1042"/>
                    </a:cubicBezTo>
                    <a:cubicBezTo>
                      <a:pt x="759" y="1042"/>
                      <a:pt x="721" y="1050"/>
                      <a:pt x="682" y="1050"/>
                    </a:cubicBezTo>
                    <a:lnTo>
                      <a:pt x="575" y="1050"/>
                    </a:lnTo>
                    <a:cubicBezTo>
                      <a:pt x="529" y="1050"/>
                      <a:pt x="476" y="1050"/>
                      <a:pt x="414" y="1042"/>
                    </a:cubicBezTo>
                    <a:cubicBezTo>
                      <a:pt x="353" y="1034"/>
                      <a:pt x="261" y="1034"/>
                      <a:pt x="131" y="1034"/>
                    </a:cubicBezTo>
                    <a:cubicBezTo>
                      <a:pt x="47" y="1034"/>
                      <a:pt x="1" y="1096"/>
                      <a:pt x="1" y="1211"/>
                    </a:cubicBezTo>
                    <a:cubicBezTo>
                      <a:pt x="1" y="1341"/>
                      <a:pt x="62" y="1417"/>
                      <a:pt x="177" y="1433"/>
                    </a:cubicBezTo>
                    <a:cubicBezTo>
                      <a:pt x="261" y="1417"/>
                      <a:pt x="376" y="1417"/>
                      <a:pt x="522" y="1417"/>
                    </a:cubicBezTo>
                    <a:lnTo>
                      <a:pt x="805" y="1417"/>
                    </a:lnTo>
                    <a:cubicBezTo>
                      <a:pt x="805" y="1425"/>
                      <a:pt x="805" y="1456"/>
                      <a:pt x="797" y="1509"/>
                    </a:cubicBezTo>
                    <a:cubicBezTo>
                      <a:pt x="797" y="1563"/>
                      <a:pt x="790" y="1632"/>
                      <a:pt x="790" y="1709"/>
                    </a:cubicBezTo>
                    <a:cubicBezTo>
                      <a:pt x="790" y="1747"/>
                      <a:pt x="797" y="1770"/>
                      <a:pt x="797" y="1785"/>
                    </a:cubicBezTo>
                    <a:cubicBezTo>
                      <a:pt x="782" y="1885"/>
                      <a:pt x="774" y="1977"/>
                      <a:pt x="774" y="2053"/>
                    </a:cubicBezTo>
                    <a:cubicBezTo>
                      <a:pt x="767" y="2130"/>
                      <a:pt x="767" y="2199"/>
                      <a:pt x="767" y="2253"/>
                    </a:cubicBezTo>
                    <a:cubicBezTo>
                      <a:pt x="767" y="2344"/>
                      <a:pt x="782" y="2406"/>
                      <a:pt x="813" y="2429"/>
                    </a:cubicBezTo>
                    <a:cubicBezTo>
                      <a:pt x="851" y="2452"/>
                      <a:pt x="889" y="2459"/>
                      <a:pt x="935" y="2459"/>
                    </a:cubicBezTo>
                    <a:cubicBezTo>
                      <a:pt x="989" y="2459"/>
                      <a:pt x="1035" y="2436"/>
                      <a:pt x="1058" y="2383"/>
                    </a:cubicBezTo>
                    <a:cubicBezTo>
                      <a:pt x="1081" y="2329"/>
                      <a:pt x="1096" y="2253"/>
                      <a:pt x="1104" y="2168"/>
                    </a:cubicBezTo>
                    <a:cubicBezTo>
                      <a:pt x="1119" y="2076"/>
                      <a:pt x="1119" y="1969"/>
                      <a:pt x="1119" y="1846"/>
                    </a:cubicBezTo>
                    <a:cubicBezTo>
                      <a:pt x="1119" y="1724"/>
                      <a:pt x="1119" y="1594"/>
                      <a:pt x="1119" y="1448"/>
                    </a:cubicBezTo>
                    <a:cubicBezTo>
                      <a:pt x="1127" y="1456"/>
                      <a:pt x="1134" y="1456"/>
                      <a:pt x="1150" y="1456"/>
                    </a:cubicBezTo>
                    <a:lnTo>
                      <a:pt x="1188" y="1456"/>
                    </a:lnTo>
                    <a:cubicBezTo>
                      <a:pt x="1249" y="1456"/>
                      <a:pt x="1303" y="1456"/>
                      <a:pt x="1349" y="1448"/>
                    </a:cubicBezTo>
                    <a:lnTo>
                      <a:pt x="1472" y="1448"/>
                    </a:lnTo>
                    <a:cubicBezTo>
                      <a:pt x="1510" y="1440"/>
                      <a:pt x="1563" y="1433"/>
                      <a:pt x="1617" y="1417"/>
                    </a:cubicBezTo>
                    <a:cubicBezTo>
                      <a:pt x="1678" y="1410"/>
                      <a:pt x="1732" y="1394"/>
                      <a:pt x="1786" y="1371"/>
                    </a:cubicBezTo>
                    <a:cubicBezTo>
                      <a:pt x="1847" y="1356"/>
                      <a:pt x="1878" y="1333"/>
                      <a:pt x="1893" y="1303"/>
                    </a:cubicBezTo>
                    <a:cubicBezTo>
                      <a:pt x="1908" y="1272"/>
                      <a:pt x="1908" y="1241"/>
                      <a:pt x="1908" y="1195"/>
                    </a:cubicBezTo>
                    <a:cubicBezTo>
                      <a:pt x="1908" y="1080"/>
                      <a:pt x="1870" y="1011"/>
                      <a:pt x="1786" y="1004"/>
                    </a:cubicBezTo>
                    <a:cubicBezTo>
                      <a:pt x="1786" y="1000"/>
                      <a:pt x="1786" y="998"/>
                      <a:pt x="1783" y="998"/>
                    </a:cubicBezTo>
                    <a:cubicBezTo>
                      <a:pt x="1780" y="998"/>
                      <a:pt x="1774" y="1000"/>
                      <a:pt x="1763" y="1004"/>
                    </a:cubicBezTo>
                    <a:cubicBezTo>
                      <a:pt x="1747" y="1004"/>
                      <a:pt x="1724" y="1011"/>
                      <a:pt x="1694" y="1019"/>
                    </a:cubicBezTo>
                    <a:cubicBezTo>
                      <a:pt x="1663" y="1027"/>
                      <a:pt x="1632" y="1027"/>
                      <a:pt x="1594" y="1034"/>
                    </a:cubicBezTo>
                    <a:cubicBezTo>
                      <a:pt x="1556" y="1034"/>
                      <a:pt x="1510" y="1042"/>
                      <a:pt x="1472" y="1042"/>
                    </a:cubicBezTo>
                    <a:cubicBezTo>
                      <a:pt x="1441" y="1042"/>
                      <a:pt x="1426" y="1034"/>
                      <a:pt x="1410" y="1027"/>
                    </a:cubicBezTo>
                    <a:cubicBezTo>
                      <a:pt x="1349" y="1034"/>
                      <a:pt x="1288" y="1042"/>
                      <a:pt x="1249" y="1050"/>
                    </a:cubicBezTo>
                    <a:cubicBezTo>
                      <a:pt x="1203" y="1050"/>
                      <a:pt x="1165" y="1057"/>
                      <a:pt x="1127" y="1057"/>
                    </a:cubicBezTo>
                    <a:lnTo>
                      <a:pt x="1127" y="828"/>
                    </a:lnTo>
                    <a:cubicBezTo>
                      <a:pt x="1127" y="682"/>
                      <a:pt x="1119" y="552"/>
                      <a:pt x="1119" y="445"/>
                    </a:cubicBezTo>
                    <a:cubicBezTo>
                      <a:pt x="1111" y="337"/>
                      <a:pt x="1104" y="253"/>
                      <a:pt x="1096" y="184"/>
                    </a:cubicBezTo>
                    <a:cubicBezTo>
                      <a:pt x="1088" y="123"/>
                      <a:pt x="1073" y="77"/>
                      <a:pt x="1050" y="46"/>
                    </a:cubicBezTo>
                    <a:cubicBezTo>
                      <a:pt x="1027" y="16"/>
                      <a:pt x="989" y="0"/>
                      <a:pt x="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23"/>
              <p:cNvSpPr/>
              <p:nvPr/>
            </p:nvSpPr>
            <p:spPr>
              <a:xfrm>
                <a:off x="4249525" y="3438100"/>
                <a:ext cx="46200" cy="89275"/>
              </a:xfrm>
              <a:custGeom>
                <a:avLst/>
                <a:gdLst/>
                <a:ahLst/>
                <a:cxnLst/>
                <a:rect l="l" t="t" r="r" b="b"/>
                <a:pathLst>
                  <a:path w="1848" h="3571" extrusionOk="0">
                    <a:moveTo>
                      <a:pt x="1686" y="0"/>
                    </a:moveTo>
                    <a:cubicBezTo>
                      <a:pt x="1633" y="0"/>
                      <a:pt x="1587" y="23"/>
                      <a:pt x="1525" y="69"/>
                    </a:cubicBezTo>
                    <a:cubicBezTo>
                      <a:pt x="1525" y="169"/>
                      <a:pt x="1495" y="276"/>
                      <a:pt x="1456" y="399"/>
                    </a:cubicBezTo>
                    <a:cubicBezTo>
                      <a:pt x="1410" y="513"/>
                      <a:pt x="1372" y="636"/>
                      <a:pt x="1334" y="751"/>
                    </a:cubicBezTo>
                    <a:cubicBezTo>
                      <a:pt x="1288" y="912"/>
                      <a:pt x="1242" y="1057"/>
                      <a:pt x="1196" y="1211"/>
                    </a:cubicBezTo>
                    <a:cubicBezTo>
                      <a:pt x="1158" y="1356"/>
                      <a:pt x="1119" y="1448"/>
                      <a:pt x="1096" y="1486"/>
                    </a:cubicBezTo>
                    <a:cubicBezTo>
                      <a:pt x="1066" y="1471"/>
                      <a:pt x="1027" y="1433"/>
                      <a:pt x="981" y="1379"/>
                    </a:cubicBezTo>
                    <a:cubicBezTo>
                      <a:pt x="936" y="1326"/>
                      <a:pt x="890" y="1264"/>
                      <a:pt x="844" y="1203"/>
                    </a:cubicBezTo>
                    <a:cubicBezTo>
                      <a:pt x="790" y="1142"/>
                      <a:pt x="752" y="1080"/>
                      <a:pt x="706" y="1019"/>
                    </a:cubicBezTo>
                    <a:cubicBezTo>
                      <a:pt x="667" y="965"/>
                      <a:pt x="637" y="919"/>
                      <a:pt x="621" y="897"/>
                    </a:cubicBezTo>
                    <a:cubicBezTo>
                      <a:pt x="614" y="874"/>
                      <a:pt x="591" y="835"/>
                      <a:pt x="552" y="766"/>
                    </a:cubicBezTo>
                    <a:cubicBezTo>
                      <a:pt x="506" y="697"/>
                      <a:pt x="468" y="621"/>
                      <a:pt x="422" y="544"/>
                    </a:cubicBezTo>
                    <a:cubicBezTo>
                      <a:pt x="376" y="460"/>
                      <a:pt x="330" y="391"/>
                      <a:pt x="277" y="330"/>
                    </a:cubicBezTo>
                    <a:cubicBezTo>
                      <a:pt x="231" y="268"/>
                      <a:pt x="192" y="238"/>
                      <a:pt x="162" y="238"/>
                    </a:cubicBezTo>
                    <a:cubicBezTo>
                      <a:pt x="116" y="238"/>
                      <a:pt x="77" y="261"/>
                      <a:pt x="47" y="307"/>
                    </a:cubicBezTo>
                    <a:cubicBezTo>
                      <a:pt x="16" y="360"/>
                      <a:pt x="1" y="414"/>
                      <a:pt x="1" y="467"/>
                    </a:cubicBezTo>
                    <a:cubicBezTo>
                      <a:pt x="1" y="483"/>
                      <a:pt x="1" y="498"/>
                      <a:pt x="1" y="506"/>
                    </a:cubicBezTo>
                    <a:cubicBezTo>
                      <a:pt x="93" y="697"/>
                      <a:pt x="154" y="835"/>
                      <a:pt x="208" y="919"/>
                    </a:cubicBezTo>
                    <a:cubicBezTo>
                      <a:pt x="254" y="996"/>
                      <a:pt x="292" y="1057"/>
                      <a:pt x="330" y="1103"/>
                    </a:cubicBezTo>
                    <a:cubicBezTo>
                      <a:pt x="361" y="1149"/>
                      <a:pt x="399" y="1188"/>
                      <a:pt x="430" y="1226"/>
                    </a:cubicBezTo>
                    <a:cubicBezTo>
                      <a:pt x="461" y="1264"/>
                      <a:pt x="506" y="1341"/>
                      <a:pt x="568" y="1448"/>
                    </a:cubicBezTo>
                    <a:cubicBezTo>
                      <a:pt x="598" y="1463"/>
                      <a:pt x="629" y="1486"/>
                      <a:pt x="660" y="1532"/>
                    </a:cubicBezTo>
                    <a:cubicBezTo>
                      <a:pt x="698" y="1571"/>
                      <a:pt x="729" y="1609"/>
                      <a:pt x="767" y="1655"/>
                    </a:cubicBezTo>
                    <a:cubicBezTo>
                      <a:pt x="798" y="1701"/>
                      <a:pt x="836" y="1747"/>
                      <a:pt x="867" y="1785"/>
                    </a:cubicBezTo>
                    <a:cubicBezTo>
                      <a:pt x="897" y="1823"/>
                      <a:pt x="928" y="1854"/>
                      <a:pt x="951" y="1869"/>
                    </a:cubicBezTo>
                    <a:cubicBezTo>
                      <a:pt x="936" y="1923"/>
                      <a:pt x="920" y="1984"/>
                      <a:pt x="890" y="2069"/>
                    </a:cubicBezTo>
                    <a:cubicBezTo>
                      <a:pt x="851" y="2153"/>
                      <a:pt x="821" y="2237"/>
                      <a:pt x="782" y="2321"/>
                    </a:cubicBezTo>
                    <a:cubicBezTo>
                      <a:pt x="752" y="2406"/>
                      <a:pt x="713" y="2482"/>
                      <a:pt x="690" y="2551"/>
                    </a:cubicBezTo>
                    <a:cubicBezTo>
                      <a:pt x="660" y="2628"/>
                      <a:pt x="637" y="2682"/>
                      <a:pt x="629" y="2720"/>
                    </a:cubicBezTo>
                    <a:lnTo>
                      <a:pt x="315" y="3333"/>
                    </a:lnTo>
                    <a:cubicBezTo>
                      <a:pt x="307" y="3356"/>
                      <a:pt x="300" y="3379"/>
                      <a:pt x="300" y="3402"/>
                    </a:cubicBezTo>
                    <a:cubicBezTo>
                      <a:pt x="300" y="3455"/>
                      <a:pt x="315" y="3494"/>
                      <a:pt x="353" y="3524"/>
                    </a:cubicBezTo>
                    <a:cubicBezTo>
                      <a:pt x="392" y="3555"/>
                      <a:pt x="430" y="3570"/>
                      <a:pt x="468" y="3570"/>
                    </a:cubicBezTo>
                    <a:cubicBezTo>
                      <a:pt x="491" y="3570"/>
                      <a:pt x="506" y="3570"/>
                      <a:pt x="529" y="3555"/>
                    </a:cubicBezTo>
                    <a:cubicBezTo>
                      <a:pt x="598" y="3471"/>
                      <a:pt x="644" y="3394"/>
                      <a:pt x="683" y="3325"/>
                    </a:cubicBezTo>
                    <a:cubicBezTo>
                      <a:pt x="721" y="3264"/>
                      <a:pt x="752" y="3195"/>
                      <a:pt x="775" y="3134"/>
                    </a:cubicBezTo>
                    <a:cubicBezTo>
                      <a:pt x="798" y="3072"/>
                      <a:pt x="828" y="3003"/>
                      <a:pt x="859" y="2934"/>
                    </a:cubicBezTo>
                    <a:cubicBezTo>
                      <a:pt x="890" y="2865"/>
                      <a:pt x="928" y="2781"/>
                      <a:pt x="974" y="2689"/>
                    </a:cubicBezTo>
                    <a:cubicBezTo>
                      <a:pt x="1012" y="2559"/>
                      <a:pt x="1058" y="2436"/>
                      <a:pt x="1119" y="2314"/>
                    </a:cubicBezTo>
                    <a:cubicBezTo>
                      <a:pt x="1181" y="2199"/>
                      <a:pt x="1242" y="2076"/>
                      <a:pt x="1303" y="1946"/>
                    </a:cubicBezTo>
                    <a:cubicBezTo>
                      <a:pt x="1365" y="1823"/>
                      <a:pt x="1426" y="1686"/>
                      <a:pt x="1479" y="1548"/>
                    </a:cubicBezTo>
                    <a:cubicBezTo>
                      <a:pt x="1525" y="1410"/>
                      <a:pt x="1564" y="1257"/>
                      <a:pt x="1587" y="1088"/>
                    </a:cubicBezTo>
                    <a:cubicBezTo>
                      <a:pt x="1617" y="973"/>
                      <a:pt x="1656" y="881"/>
                      <a:pt x="1686" y="805"/>
                    </a:cubicBezTo>
                    <a:cubicBezTo>
                      <a:pt x="1717" y="728"/>
                      <a:pt x="1740" y="651"/>
                      <a:pt x="1763" y="582"/>
                    </a:cubicBezTo>
                    <a:cubicBezTo>
                      <a:pt x="1786" y="513"/>
                      <a:pt x="1809" y="452"/>
                      <a:pt x="1824" y="383"/>
                    </a:cubicBezTo>
                    <a:cubicBezTo>
                      <a:pt x="1832" y="322"/>
                      <a:pt x="1840" y="245"/>
                      <a:pt x="1847" y="161"/>
                    </a:cubicBezTo>
                    <a:lnTo>
                      <a:pt x="1840" y="161"/>
                    </a:lnTo>
                    <a:cubicBezTo>
                      <a:pt x="1832" y="54"/>
                      <a:pt x="1778"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23"/>
              <p:cNvSpPr/>
              <p:nvPr/>
            </p:nvSpPr>
            <p:spPr>
              <a:xfrm>
                <a:off x="4343775" y="3440200"/>
                <a:ext cx="43100" cy="12100"/>
              </a:xfrm>
              <a:custGeom>
                <a:avLst/>
                <a:gdLst/>
                <a:ahLst/>
                <a:cxnLst/>
                <a:rect l="l" t="t" r="r" b="b"/>
                <a:pathLst>
                  <a:path w="1724" h="484" extrusionOk="0">
                    <a:moveTo>
                      <a:pt x="1195" y="0"/>
                    </a:moveTo>
                    <a:cubicBezTo>
                      <a:pt x="981" y="8"/>
                      <a:pt x="804" y="16"/>
                      <a:pt x="674" y="16"/>
                    </a:cubicBezTo>
                    <a:lnTo>
                      <a:pt x="605" y="16"/>
                    </a:lnTo>
                    <a:cubicBezTo>
                      <a:pt x="582" y="16"/>
                      <a:pt x="567" y="8"/>
                      <a:pt x="552" y="8"/>
                    </a:cubicBezTo>
                    <a:cubicBezTo>
                      <a:pt x="421" y="16"/>
                      <a:pt x="314" y="23"/>
                      <a:pt x="238" y="39"/>
                    </a:cubicBezTo>
                    <a:cubicBezTo>
                      <a:pt x="161" y="46"/>
                      <a:pt x="107" y="69"/>
                      <a:pt x="69" y="85"/>
                    </a:cubicBezTo>
                    <a:cubicBezTo>
                      <a:pt x="38" y="108"/>
                      <a:pt x="15" y="138"/>
                      <a:pt x="8" y="169"/>
                    </a:cubicBezTo>
                    <a:cubicBezTo>
                      <a:pt x="0" y="200"/>
                      <a:pt x="0" y="238"/>
                      <a:pt x="0" y="284"/>
                    </a:cubicBezTo>
                    <a:cubicBezTo>
                      <a:pt x="0" y="399"/>
                      <a:pt x="54" y="468"/>
                      <a:pt x="169" y="483"/>
                    </a:cubicBezTo>
                    <a:cubicBezTo>
                      <a:pt x="291" y="475"/>
                      <a:pt x="391" y="468"/>
                      <a:pt x="475" y="452"/>
                    </a:cubicBezTo>
                    <a:cubicBezTo>
                      <a:pt x="567" y="445"/>
                      <a:pt x="644" y="437"/>
                      <a:pt x="705" y="437"/>
                    </a:cubicBezTo>
                    <a:cubicBezTo>
                      <a:pt x="720" y="414"/>
                      <a:pt x="774" y="399"/>
                      <a:pt x="850" y="399"/>
                    </a:cubicBezTo>
                    <a:cubicBezTo>
                      <a:pt x="973" y="399"/>
                      <a:pt x="1057" y="399"/>
                      <a:pt x="1119" y="406"/>
                    </a:cubicBezTo>
                    <a:cubicBezTo>
                      <a:pt x="1180" y="414"/>
                      <a:pt x="1210" y="414"/>
                      <a:pt x="1210" y="414"/>
                    </a:cubicBezTo>
                    <a:cubicBezTo>
                      <a:pt x="1233" y="414"/>
                      <a:pt x="1256" y="414"/>
                      <a:pt x="1295" y="422"/>
                    </a:cubicBezTo>
                    <a:cubicBezTo>
                      <a:pt x="1325" y="422"/>
                      <a:pt x="1364" y="429"/>
                      <a:pt x="1394" y="429"/>
                    </a:cubicBezTo>
                    <a:cubicBezTo>
                      <a:pt x="1425" y="437"/>
                      <a:pt x="1463" y="437"/>
                      <a:pt x="1486" y="445"/>
                    </a:cubicBezTo>
                    <a:cubicBezTo>
                      <a:pt x="1517" y="445"/>
                      <a:pt x="1548" y="452"/>
                      <a:pt x="1563" y="452"/>
                    </a:cubicBezTo>
                    <a:cubicBezTo>
                      <a:pt x="1601" y="452"/>
                      <a:pt x="1640" y="445"/>
                      <a:pt x="1678" y="429"/>
                    </a:cubicBezTo>
                    <a:cubicBezTo>
                      <a:pt x="1708" y="376"/>
                      <a:pt x="1724" y="322"/>
                      <a:pt x="1724" y="261"/>
                    </a:cubicBezTo>
                    <a:cubicBezTo>
                      <a:pt x="1724" y="184"/>
                      <a:pt x="1701" y="115"/>
                      <a:pt x="1640" y="46"/>
                    </a:cubicBezTo>
                    <a:cubicBezTo>
                      <a:pt x="1555" y="39"/>
                      <a:pt x="1471" y="23"/>
                      <a:pt x="1402" y="16"/>
                    </a:cubicBezTo>
                    <a:cubicBezTo>
                      <a:pt x="1333" y="8"/>
                      <a:pt x="1264" y="0"/>
                      <a:pt x="1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23"/>
              <p:cNvSpPr/>
              <p:nvPr/>
            </p:nvSpPr>
            <p:spPr>
              <a:xfrm>
                <a:off x="4434750" y="3431975"/>
                <a:ext cx="44075" cy="62650"/>
              </a:xfrm>
              <a:custGeom>
                <a:avLst/>
                <a:gdLst/>
                <a:ahLst/>
                <a:cxnLst/>
                <a:rect l="l" t="t" r="r" b="b"/>
                <a:pathLst>
                  <a:path w="1763" h="2506" extrusionOk="0">
                    <a:moveTo>
                      <a:pt x="1379" y="0"/>
                    </a:moveTo>
                    <a:cubicBezTo>
                      <a:pt x="1341" y="0"/>
                      <a:pt x="1302" y="23"/>
                      <a:pt x="1264" y="77"/>
                    </a:cubicBezTo>
                    <a:cubicBezTo>
                      <a:pt x="1226" y="130"/>
                      <a:pt x="1172" y="215"/>
                      <a:pt x="1111" y="337"/>
                    </a:cubicBezTo>
                    <a:cubicBezTo>
                      <a:pt x="1111" y="337"/>
                      <a:pt x="1103" y="345"/>
                      <a:pt x="1096" y="368"/>
                    </a:cubicBezTo>
                    <a:cubicBezTo>
                      <a:pt x="1080" y="383"/>
                      <a:pt x="1065" y="414"/>
                      <a:pt x="1050" y="444"/>
                    </a:cubicBezTo>
                    <a:cubicBezTo>
                      <a:pt x="1027" y="483"/>
                      <a:pt x="1004" y="521"/>
                      <a:pt x="973" y="567"/>
                    </a:cubicBezTo>
                    <a:cubicBezTo>
                      <a:pt x="942" y="613"/>
                      <a:pt x="904" y="651"/>
                      <a:pt x="866" y="697"/>
                    </a:cubicBezTo>
                    <a:cubicBezTo>
                      <a:pt x="858" y="690"/>
                      <a:pt x="843" y="674"/>
                      <a:pt x="804" y="644"/>
                    </a:cubicBezTo>
                    <a:cubicBezTo>
                      <a:pt x="774" y="613"/>
                      <a:pt x="735" y="575"/>
                      <a:pt x="689" y="529"/>
                    </a:cubicBezTo>
                    <a:cubicBezTo>
                      <a:pt x="644" y="490"/>
                      <a:pt x="605" y="444"/>
                      <a:pt x="567" y="398"/>
                    </a:cubicBezTo>
                    <a:cubicBezTo>
                      <a:pt x="529" y="360"/>
                      <a:pt x="498" y="322"/>
                      <a:pt x="483" y="299"/>
                    </a:cubicBezTo>
                    <a:lnTo>
                      <a:pt x="230" y="38"/>
                    </a:lnTo>
                    <a:cubicBezTo>
                      <a:pt x="207" y="23"/>
                      <a:pt x="184" y="8"/>
                      <a:pt x="153" y="8"/>
                    </a:cubicBezTo>
                    <a:cubicBezTo>
                      <a:pt x="54" y="8"/>
                      <a:pt x="0" y="84"/>
                      <a:pt x="0" y="230"/>
                    </a:cubicBezTo>
                    <a:cubicBezTo>
                      <a:pt x="0" y="276"/>
                      <a:pt x="15" y="322"/>
                      <a:pt x="38" y="360"/>
                    </a:cubicBezTo>
                    <a:cubicBezTo>
                      <a:pt x="69" y="391"/>
                      <a:pt x="115" y="437"/>
                      <a:pt x="176" y="498"/>
                    </a:cubicBezTo>
                    <a:cubicBezTo>
                      <a:pt x="268" y="575"/>
                      <a:pt x="329" y="644"/>
                      <a:pt x="383" y="690"/>
                    </a:cubicBezTo>
                    <a:cubicBezTo>
                      <a:pt x="429" y="743"/>
                      <a:pt x="467" y="789"/>
                      <a:pt x="498" y="827"/>
                    </a:cubicBezTo>
                    <a:cubicBezTo>
                      <a:pt x="536" y="866"/>
                      <a:pt x="559" y="904"/>
                      <a:pt x="582" y="927"/>
                    </a:cubicBezTo>
                    <a:cubicBezTo>
                      <a:pt x="605" y="958"/>
                      <a:pt x="636" y="981"/>
                      <a:pt x="674" y="1011"/>
                    </a:cubicBezTo>
                    <a:cubicBezTo>
                      <a:pt x="605" y="1134"/>
                      <a:pt x="544" y="1241"/>
                      <a:pt x="498" y="1318"/>
                    </a:cubicBezTo>
                    <a:cubicBezTo>
                      <a:pt x="452" y="1402"/>
                      <a:pt x="406" y="1479"/>
                      <a:pt x="375" y="1540"/>
                    </a:cubicBezTo>
                    <a:cubicBezTo>
                      <a:pt x="337" y="1601"/>
                      <a:pt x="306" y="1655"/>
                      <a:pt x="276" y="1708"/>
                    </a:cubicBezTo>
                    <a:cubicBezTo>
                      <a:pt x="245" y="1762"/>
                      <a:pt x="215" y="1823"/>
                      <a:pt x="184" y="1892"/>
                    </a:cubicBezTo>
                    <a:cubicBezTo>
                      <a:pt x="176" y="1931"/>
                      <a:pt x="161" y="1969"/>
                      <a:pt x="138" y="2007"/>
                    </a:cubicBezTo>
                    <a:cubicBezTo>
                      <a:pt x="123" y="2053"/>
                      <a:pt x="100" y="2091"/>
                      <a:pt x="84" y="2130"/>
                    </a:cubicBezTo>
                    <a:cubicBezTo>
                      <a:pt x="61" y="2176"/>
                      <a:pt x="46" y="2214"/>
                      <a:pt x="31" y="2245"/>
                    </a:cubicBezTo>
                    <a:cubicBezTo>
                      <a:pt x="15" y="2283"/>
                      <a:pt x="8" y="2314"/>
                      <a:pt x="8" y="2329"/>
                    </a:cubicBezTo>
                    <a:cubicBezTo>
                      <a:pt x="8" y="2383"/>
                      <a:pt x="31" y="2421"/>
                      <a:pt x="61" y="2459"/>
                    </a:cubicBezTo>
                    <a:cubicBezTo>
                      <a:pt x="92" y="2490"/>
                      <a:pt x="138" y="2505"/>
                      <a:pt x="176" y="2505"/>
                    </a:cubicBezTo>
                    <a:cubicBezTo>
                      <a:pt x="222" y="2505"/>
                      <a:pt x="253" y="2490"/>
                      <a:pt x="276" y="2459"/>
                    </a:cubicBezTo>
                    <a:cubicBezTo>
                      <a:pt x="314" y="2390"/>
                      <a:pt x="345" y="2329"/>
                      <a:pt x="375" y="2275"/>
                    </a:cubicBezTo>
                    <a:cubicBezTo>
                      <a:pt x="398" y="2222"/>
                      <a:pt x="421" y="2168"/>
                      <a:pt x="444" y="2114"/>
                    </a:cubicBezTo>
                    <a:cubicBezTo>
                      <a:pt x="475" y="2053"/>
                      <a:pt x="498" y="2000"/>
                      <a:pt x="529" y="1931"/>
                    </a:cubicBezTo>
                    <a:cubicBezTo>
                      <a:pt x="559" y="1869"/>
                      <a:pt x="598" y="1793"/>
                      <a:pt x="644" y="1693"/>
                    </a:cubicBezTo>
                    <a:lnTo>
                      <a:pt x="881" y="1295"/>
                    </a:lnTo>
                    <a:cubicBezTo>
                      <a:pt x="942" y="1402"/>
                      <a:pt x="996" y="1486"/>
                      <a:pt x="1034" y="1540"/>
                    </a:cubicBezTo>
                    <a:cubicBezTo>
                      <a:pt x="1073" y="1586"/>
                      <a:pt x="1111" y="1639"/>
                      <a:pt x="1141" y="1678"/>
                    </a:cubicBezTo>
                    <a:cubicBezTo>
                      <a:pt x="1172" y="1724"/>
                      <a:pt x="1210" y="1770"/>
                      <a:pt x="1241" y="1816"/>
                    </a:cubicBezTo>
                    <a:cubicBezTo>
                      <a:pt x="1279" y="1862"/>
                      <a:pt x="1325" y="1938"/>
                      <a:pt x="1371" y="2038"/>
                    </a:cubicBezTo>
                    <a:cubicBezTo>
                      <a:pt x="1494" y="2183"/>
                      <a:pt x="1578" y="2260"/>
                      <a:pt x="1609" y="2260"/>
                    </a:cubicBezTo>
                    <a:cubicBezTo>
                      <a:pt x="1647" y="2260"/>
                      <a:pt x="1678" y="2237"/>
                      <a:pt x="1708" y="2183"/>
                    </a:cubicBezTo>
                    <a:cubicBezTo>
                      <a:pt x="1747" y="2130"/>
                      <a:pt x="1762" y="2076"/>
                      <a:pt x="1762" y="2007"/>
                    </a:cubicBezTo>
                    <a:cubicBezTo>
                      <a:pt x="1762" y="1984"/>
                      <a:pt x="1754" y="1961"/>
                      <a:pt x="1747" y="1931"/>
                    </a:cubicBezTo>
                    <a:lnTo>
                      <a:pt x="1739" y="1931"/>
                    </a:lnTo>
                    <a:lnTo>
                      <a:pt x="1417" y="1463"/>
                    </a:lnTo>
                    <a:cubicBezTo>
                      <a:pt x="1256" y="1256"/>
                      <a:pt x="1149" y="1096"/>
                      <a:pt x="1080" y="981"/>
                    </a:cubicBezTo>
                    <a:lnTo>
                      <a:pt x="1218" y="789"/>
                    </a:lnTo>
                    <a:lnTo>
                      <a:pt x="1425" y="452"/>
                    </a:lnTo>
                    <a:cubicBezTo>
                      <a:pt x="1494" y="329"/>
                      <a:pt x="1532" y="238"/>
                      <a:pt x="1532" y="176"/>
                    </a:cubicBezTo>
                    <a:cubicBezTo>
                      <a:pt x="1532" y="54"/>
                      <a:pt x="1479" y="0"/>
                      <a:pt x="1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23"/>
              <p:cNvSpPr/>
              <p:nvPr/>
            </p:nvSpPr>
            <p:spPr>
              <a:xfrm>
                <a:off x="4526675" y="3440200"/>
                <a:ext cx="43100" cy="12100"/>
              </a:xfrm>
              <a:custGeom>
                <a:avLst/>
                <a:gdLst/>
                <a:ahLst/>
                <a:cxnLst/>
                <a:rect l="l" t="t" r="r" b="b"/>
                <a:pathLst>
                  <a:path w="1724" h="484" extrusionOk="0">
                    <a:moveTo>
                      <a:pt x="1195" y="0"/>
                    </a:moveTo>
                    <a:cubicBezTo>
                      <a:pt x="981" y="8"/>
                      <a:pt x="805" y="16"/>
                      <a:pt x="674" y="16"/>
                    </a:cubicBezTo>
                    <a:lnTo>
                      <a:pt x="605" y="16"/>
                    </a:lnTo>
                    <a:cubicBezTo>
                      <a:pt x="582" y="16"/>
                      <a:pt x="567" y="8"/>
                      <a:pt x="552" y="8"/>
                    </a:cubicBezTo>
                    <a:cubicBezTo>
                      <a:pt x="414" y="16"/>
                      <a:pt x="307" y="23"/>
                      <a:pt x="238" y="39"/>
                    </a:cubicBezTo>
                    <a:cubicBezTo>
                      <a:pt x="161" y="46"/>
                      <a:pt x="108" y="69"/>
                      <a:pt x="69" y="85"/>
                    </a:cubicBezTo>
                    <a:cubicBezTo>
                      <a:pt x="31" y="108"/>
                      <a:pt x="16" y="138"/>
                      <a:pt x="8" y="169"/>
                    </a:cubicBezTo>
                    <a:cubicBezTo>
                      <a:pt x="0" y="200"/>
                      <a:pt x="0" y="238"/>
                      <a:pt x="0" y="284"/>
                    </a:cubicBezTo>
                    <a:cubicBezTo>
                      <a:pt x="0" y="399"/>
                      <a:pt x="54" y="468"/>
                      <a:pt x="169" y="483"/>
                    </a:cubicBezTo>
                    <a:cubicBezTo>
                      <a:pt x="284" y="475"/>
                      <a:pt x="391" y="468"/>
                      <a:pt x="475" y="452"/>
                    </a:cubicBezTo>
                    <a:cubicBezTo>
                      <a:pt x="567" y="445"/>
                      <a:pt x="636" y="437"/>
                      <a:pt x="697" y="437"/>
                    </a:cubicBezTo>
                    <a:cubicBezTo>
                      <a:pt x="720" y="414"/>
                      <a:pt x="766" y="399"/>
                      <a:pt x="851" y="399"/>
                    </a:cubicBezTo>
                    <a:cubicBezTo>
                      <a:pt x="966" y="399"/>
                      <a:pt x="1057" y="399"/>
                      <a:pt x="1119" y="406"/>
                    </a:cubicBezTo>
                    <a:cubicBezTo>
                      <a:pt x="1180" y="414"/>
                      <a:pt x="1203" y="414"/>
                      <a:pt x="1203" y="414"/>
                    </a:cubicBezTo>
                    <a:cubicBezTo>
                      <a:pt x="1226" y="414"/>
                      <a:pt x="1257" y="414"/>
                      <a:pt x="1287" y="422"/>
                    </a:cubicBezTo>
                    <a:cubicBezTo>
                      <a:pt x="1326" y="422"/>
                      <a:pt x="1356" y="429"/>
                      <a:pt x="1395" y="429"/>
                    </a:cubicBezTo>
                    <a:cubicBezTo>
                      <a:pt x="1425" y="437"/>
                      <a:pt x="1456" y="437"/>
                      <a:pt x="1486" y="445"/>
                    </a:cubicBezTo>
                    <a:cubicBezTo>
                      <a:pt x="1517" y="445"/>
                      <a:pt x="1548" y="452"/>
                      <a:pt x="1563" y="452"/>
                    </a:cubicBezTo>
                    <a:cubicBezTo>
                      <a:pt x="1601" y="452"/>
                      <a:pt x="1640" y="445"/>
                      <a:pt x="1678" y="429"/>
                    </a:cubicBezTo>
                    <a:lnTo>
                      <a:pt x="1670" y="429"/>
                    </a:lnTo>
                    <a:cubicBezTo>
                      <a:pt x="1709" y="376"/>
                      <a:pt x="1724" y="322"/>
                      <a:pt x="1724" y="261"/>
                    </a:cubicBezTo>
                    <a:cubicBezTo>
                      <a:pt x="1724" y="184"/>
                      <a:pt x="1693" y="115"/>
                      <a:pt x="1632" y="46"/>
                    </a:cubicBezTo>
                    <a:cubicBezTo>
                      <a:pt x="1548" y="39"/>
                      <a:pt x="1471" y="23"/>
                      <a:pt x="1402" y="16"/>
                    </a:cubicBezTo>
                    <a:cubicBezTo>
                      <a:pt x="1326" y="8"/>
                      <a:pt x="1257" y="0"/>
                      <a:pt x="1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23"/>
              <p:cNvSpPr/>
              <p:nvPr/>
            </p:nvSpPr>
            <p:spPr>
              <a:xfrm>
                <a:off x="4616875" y="3438100"/>
                <a:ext cx="46175" cy="89275"/>
              </a:xfrm>
              <a:custGeom>
                <a:avLst/>
                <a:gdLst/>
                <a:ahLst/>
                <a:cxnLst/>
                <a:rect l="l" t="t" r="r" b="b"/>
                <a:pathLst>
                  <a:path w="1847" h="3571" extrusionOk="0">
                    <a:moveTo>
                      <a:pt x="1694" y="0"/>
                    </a:moveTo>
                    <a:cubicBezTo>
                      <a:pt x="1640" y="0"/>
                      <a:pt x="1586" y="23"/>
                      <a:pt x="1533" y="69"/>
                    </a:cubicBezTo>
                    <a:cubicBezTo>
                      <a:pt x="1525" y="169"/>
                      <a:pt x="1502" y="276"/>
                      <a:pt x="1456" y="399"/>
                    </a:cubicBezTo>
                    <a:cubicBezTo>
                      <a:pt x="1410" y="513"/>
                      <a:pt x="1372" y="636"/>
                      <a:pt x="1341" y="751"/>
                    </a:cubicBezTo>
                    <a:cubicBezTo>
                      <a:pt x="1288" y="912"/>
                      <a:pt x="1242" y="1057"/>
                      <a:pt x="1203" y="1211"/>
                    </a:cubicBezTo>
                    <a:cubicBezTo>
                      <a:pt x="1157" y="1356"/>
                      <a:pt x="1127" y="1448"/>
                      <a:pt x="1096" y="1486"/>
                    </a:cubicBezTo>
                    <a:cubicBezTo>
                      <a:pt x="1073" y="1471"/>
                      <a:pt x="1035" y="1433"/>
                      <a:pt x="989" y="1379"/>
                    </a:cubicBezTo>
                    <a:cubicBezTo>
                      <a:pt x="943" y="1326"/>
                      <a:pt x="889" y="1264"/>
                      <a:pt x="843" y="1203"/>
                    </a:cubicBezTo>
                    <a:cubicBezTo>
                      <a:pt x="797" y="1142"/>
                      <a:pt x="751" y="1080"/>
                      <a:pt x="713" y="1019"/>
                    </a:cubicBezTo>
                    <a:cubicBezTo>
                      <a:pt x="675" y="965"/>
                      <a:pt x="644" y="919"/>
                      <a:pt x="621" y="897"/>
                    </a:cubicBezTo>
                    <a:cubicBezTo>
                      <a:pt x="613" y="874"/>
                      <a:pt x="590" y="835"/>
                      <a:pt x="552" y="766"/>
                    </a:cubicBezTo>
                    <a:cubicBezTo>
                      <a:pt x="514" y="697"/>
                      <a:pt x="468" y="621"/>
                      <a:pt x="422" y="544"/>
                    </a:cubicBezTo>
                    <a:cubicBezTo>
                      <a:pt x="376" y="460"/>
                      <a:pt x="330" y="391"/>
                      <a:pt x="284" y="330"/>
                    </a:cubicBezTo>
                    <a:cubicBezTo>
                      <a:pt x="230" y="268"/>
                      <a:pt x="192" y="238"/>
                      <a:pt x="161" y="238"/>
                    </a:cubicBezTo>
                    <a:cubicBezTo>
                      <a:pt x="115" y="238"/>
                      <a:pt x="77" y="261"/>
                      <a:pt x="47" y="307"/>
                    </a:cubicBezTo>
                    <a:cubicBezTo>
                      <a:pt x="16" y="360"/>
                      <a:pt x="1" y="414"/>
                      <a:pt x="1" y="467"/>
                    </a:cubicBezTo>
                    <a:cubicBezTo>
                      <a:pt x="1" y="483"/>
                      <a:pt x="1" y="498"/>
                      <a:pt x="8" y="506"/>
                    </a:cubicBezTo>
                    <a:cubicBezTo>
                      <a:pt x="93" y="697"/>
                      <a:pt x="161" y="835"/>
                      <a:pt x="207" y="919"/>
                    </a:cubicBezTo>
                    <a:cubicBezTo>
                      <a:pt x="253" y="996"/>
                      <a:pt x="292" y="1057"/>
                      <a:pt x="330" y="1103"/>
                    </a:cubicBezTo>
                    <a:cubicBezTo>
                      <a:pt x="368" y="1149"/>
                      <a:pt x="399" y="1188"/>
                      <a:pt x="430" y="1226"/>
                    </a:cubicBezTo>
                    <a:cubicBezTo>
                      <a:pt x="468" y="1264"/>
                      <a:pt x="514" y="1341"/>
                      <a:pt x="567" y="1448"/>
                    </a:cubicBezTo>
                    <a:cubicBezTo>
                      <a:pt x="598" y="1463"/>
                      <a:pt x="629" y="1486"/>
                      <a:pt x="667" y="1532"/>
                    </a:cubicBezTo>
                    <a:cubicBezTo>
                      <a:pt x="698" y="1571"/>
                      <a:pt x="728" y="1609"/>
                      <a:pt x="767" y="1655"/>
                    </a:cubicBezTo>
                    <a:cubicBezTo>
                      <a:pt x="805" y="1701"/>
                      <a:pt x="836" y="1747"/>
                      <a:pt x="866" y="1785"/>
                    </a:cubicBezTo>
                    <a:cubicBezTo>
                      <a:pt x="897" y="1823"/>
                      <a:pt x="928" y="1854"/>
                      <a:pt x="951" y="1869"/>
                    </a:cubicBezTo>
                    <a:cubicBezTo>
                      <a:pt x="943" y="1923"/>
                      <a:pt x="920" y="1984"/>
                      <a:pt x="889" y="2069"/>
                    </a:cubicBezTo>
                    <a:cubicBezTo>
                      <a:pt x="859" y="2153"/>
                      <a:pt x="820" y="2237"/>
                      <a:pt x="790" y="2321"/>
                    </a:cubicBezTo>
                    <a:cubicBezTo>
                      <a:pt x="751" y="2406"/>
                      <a:pt x="721" y="2482"/>
                      <a:pt x="690" y="2551"/>
                    </a:cubicBezTo>
                    <a:cubicBezTo>
                      <a:pt x="659" y="2628"/>
                      <a:pt x="644" y="2682"/>
                      <a:pt x="629" y="2720"/>
                    </a:cubicBezTo>
                    <a:lnTo>
                      <a:pt x="322" y="3333"/>
                    </a:lnTo>
                    <a:cubicBezTo>
                      <a:pt x="307" y="3356"/>
                      <a:pt x="299" y="3379"/>
                      <a:pt x="299" y="3402"/>
                    </a:cubicBezTo>
                    <a:cubicBezTo>
                      <a:pt x="299" y="3455"/>
                      <a:pt x="315" y="3494"/>
                      <a:pt x="353" y="3524"/>
                    </a:cubicBezTo>
                    <a:cubicBezTo>
                      <a:pt x="391" y="3555"/>
                      <a:pt x="430" y="3570"/>
                      <a:pt x="476" y="3570"/>
                    </a:cubicBezTo>
                    <a:cubicBezTo>
                      <a:pt x="491" y="3570"/>
                      <a:pt x="514" y="3570"/>
                      <a:pt x="529" y="3555"/>
                    </a:cubicBezTo>
                    <a:cubicBezTo>
                      <a:pt x="598" y="3471"/>
                      <a:pt x="652" y="3394"/>
                      <a:pt x="682" y="3325"/>
                    </a:cubicBezTo>
                    <a:cubicBezTo>
                      <a:pt x="721" y="3264"/>
                      <a:pt x="751" y="3195"/>
                      <a:pt x="774" y="3134"/>
                    </a:cubicBezTo>
                    <a:cubicBezTo>
                      <a:pt x="805" y="3072"/>
                      <a:pt x="828" y="3003"/>
                      <a:pt x="859" y="2934"/>
                    </a:cubicBezTo>
                    <a:cubicBezTo>
                      <a:pt x="889" y="2865"/>
                      <a:pt x="928" y="2781"/>
                      <a:pt x="981" y="2689"/>
                    </a:cubicBezTo>
                    <a:cubicBezTo>
                      <a:pt x="1012" y="2559"/>
                      <a:pt x="1058" y="2436"/>
                      <a:pt x="1119" y="2314"/>
                    </a:cubicBezTo>
                    <a:cubicBezTo>
                      <a:pt x="1180" y="2199"/>
                      <a:pt x="1242" y="2076"/>
                      <a:pt x="1303" y="1946"/>
                    </a:cubicBezTo>
                    <a:cubicBezTo>
                      <a:pt x="1364" y="1823"/>
                      <a:pt x="1426" y="1686"/>
                      <a:pt x="1479" y="1548"/>
                    </a:cubicBezTo>
                    <a:cubicBezTo>
                      <a:pt x="1533" y="1410"/>
                      <a:pt x="1563" y="1257"/>
                      <a:pt x="1586" y="1088"/>
                    </a:cubicBezTo>
                    <a:cubicBezTo>
                      <a:pt x="1625" y="973"/>
                      <a:pt x="1655" y="881"/>
                      <a:pt x="1686" y="805"/>
                    </a:cubicBezTo>
                    <a:cubicBezTo>
                      <a:pt x="1717" y="728"/>
                      <a:pt x="1740" y="651"/>
                      <a:pt x="1770" y="582"/>
                    </a:cubicBezTo>
                    <a:cubicBezTo>
                      <a:pt x="1793" y="513"/>
                      <a:pt x="1809" y="452"/>
                      <a:pt x="1824" y="383"/>
                    </a:cubicBezTo>
                    <a:cubicBezTo>
                      <a:pt x="1832" y="322"/>
                      <a:pt x="1839" y="245"/>
                      <a:pt x="1847" y="161"/>
                    </a:cubicBezTo>
                    <a:cubicBezTo>
                      <a:pt x="1832" y="54"/>
                      <a:pt x="1778" y="0"/>
                      <a:pt x="1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23"/>
              <p:cNvSpPr/>
              <p:nvPr/>
            </p:nvSpPr>
            <p:spPr>
              <a:xfrm>
                <a:off x="4322325" y="3317050"/>
                <a:ext cx="24325" cy="45800"/>
              </a:xfrm>
              <a:custGeom>
                <a:avLst/>
                <a:gdLst/>
                <a:ahLst/>
                <a:cxnLst/>
                <a:rect l="l" t="t" r="r" b="b"/>
                <a:pathLst>
                  <a:path w="973" h="1832" extrusionOk="0">
                    <a:moveTo>
                      <a:pt x="621" y="0"/>
                    </a:moveTo>
                    <a:cubicBezTo>
                      <a:pt x="467" y="0"/>
                      <a:pt x="329" y="46"/>
                      <a:pt x="207" y="138"/>
                    </a:cubicBezTo>
                    <a:cubicBezTo>
                      <a:pt x="192" y="146"/>
                      <a:pt x="169" y="169"/>
                      <a:pt x="146" y="207"/>
                    </a:cubicBezTo>
                    <a:cubicBezTo>
                      <a:pt x="123" y="238"/>
                      <a:pt x="100" y="276"/>
                      <a:pt x="77" y="322"/>
                    </a:cubicBezTo>
                    <a:cubicBezTo>
                      <a:pt x="54" y="368"/>
                      <a:pt x="38" y="414"/>
                      <a:pt x="23" y="452"/>
                    </a:cubicBezTo>
                    <a:cubicBezTo>
                      <a:pt x="8" y="498"/>
                      <a:pt x="0" y="529"/>
                      <a:pt x="0" y="560"/>
                    </a:cubicBezTo>
                    <a:cubicBezTo>
                      <a:pt x="0" y="590"/>
                      <a:pt x="8" y="629"/>
                      <a:pt x="31" y="652"/>
                    </a:cubicBezTo>
                    <a:cubicBezTo>
                      <a:pt x="46" y="675"/>
                      <a:pt x="69" y="690"/>
                      <a:pt x="92" y="690"/>
                    </a:cubicBezTo>
                    <a:cubicBezTo>
                      <a:pt x="107" y="690"/>
                      <a:pt x="115" y="690"/>
                      <a:pt x="123" y="682"/>
                    </a:cubicBezTo>
                    <a:cubicBezTo>
                      <a:pt x="130" y="682"/>
                      <a:pt x="138" y="675"/>
                      <a:pt x="146" y="667"/>
                    </a:cubicBezTo>
                    <a:cubicBezTo>
                      <a:pt x="153" y="652"/>
                      <a:pt x="161" y="636"/>
                      <a:pt x="169" y="613"/>
                    </a:cubicBezTo>
                    <a:cubicBezTo>
                      <a:pt x="176" y="590"/>
                      <a:pt x="192" y="552"/>
                      <a:pt x="215" y="506"/>
                    </a:cubicBezTo>
                    <a:cubicBezTo>
                      <a:pt x="245" y="414"/>
                      <a:pt x="299" y="345"/>
                      <a:pt x="360" y="292"/>
                    </a:cubicBezTo>
                    <a:cubicBezTo>
                      <a:pt x="421" y="230"/>
                      <a:pt x="498" y="207"/>
                      <a:pt x="590" y="207"/>
                    </a:cubicBezTo>
                    <a:cubicBezTo>
                      <a:pt x="644" y="207"/>
                      <a:pt x="682" y="223"/>
                      <a:pt x="697" y="253"/>
                    </a:cubicBezTo>
                    <a:cubicBezTo>
                      <a:pt x="720" y="284"/>
                      <a:pt x="728" y="322"/>
                      <a:pt x="728" y="368"/>
                    </a:cubicBezTo>
                    <a:cubicBezTo>
                      <a:pt x="728" y="475"/>
                      <a:pt x="697" y="567"/>
                      <a:pt x="644" y="652"/>
                    </a:cubicBezTo>
                    <a:cubicBezTo>
                      <a:pt x="636" y="675"/>
                      <a:pt x="621" y="698"/>
                      <a:pt x="605" y="721"/>
                    </a:cubicBezTo>
                    <a:cubicBezTo>
                      <a:pt x="590" y="751"/>
                      <a:pt x="575" y="782"/>
                      <a:pt x="559" y="813"/>
                    </a:cubicBezTo>
                    <a:cubicBezTo>
                      <a:pt x="544" y="843"/>
                      <a:pt x="529" y="866"/>
                      <a:pt x="513" y="889"/>
                    </a:cubicBezTo>
                    <a:cubicBezTo>
                      <a:pt x="498" y="912"/>
                      <a:pt x="490" y="927"/>
                      <a:pt x="483" y="943"/>
                    </a:cubicBezTo>
                    <a:cubicBezTo>
                      <a:pt x="437" y="996"/>
                      <a:pt x="406" y="1050"/>
                      <a:pt x="383" y="1088"/>
                    </a:cubicBezTo>
                    <a:cubicBezTo>
                      <a:pt x="360" y="1127"/>
                      <a:pt x="337" y="1165"/>
                      <a:pt x="314" y="1203"/>
                    </a:cubicBezTo>
                    <a:cubicBezTo>
                      <a:pt x="291" y="1242"/>
                      <a:pt x="268" y="1288"/>
                      <a:pt x="238" y="1341"/>
                    </a:cubicBezTo>
                    <a:cubicBezTo>
                      <a:pt x="207" y="1387"/>
                      <a:pt x="161" y="1456"/>
                      <a:pt x="100" y="1533"/>
                    </a:cubicBezTo>
                    <a:cubicBezTo>
                      <a:pt x="84" y="1571"/>
                      <a:pt x="77" y="1602"/>
                      <a:pt x="77" y="1632"/>
                    </a:cubicBezTo>
                    <a:cubicBezTo>
                      <a:pt x="77" y="1671"/>
                      <a:pt x="92" y="1709"/>
                      <a:pt x="123" y="1747"/>
                    </a:cubicBezTo>
                    <a:cubicBezTo>
                      <a:pt x="176" y="1762"/>
                      <a:pt x="215" y="1770"/>
                      <a:pt x="253" y="1778"/>
                    </a:cubicBezTo>
                    <a:cubicBezTo>
                      <a:pt x="291" y="1785"/>
                      <a:pt x="314" y="1785"/>
                      <a:pt x="337" y="1793"/>
                    </a:cubicBezTo>
                    <a:lnTo>
                      <a:pt x="467" y="1793"/>
                    </a:lnTo>
                    <a:cubicBezTo>
                      <a:pt x="529" y="1816"/>
                      <a:pt x="590" y="1831"/>
                      <a:pt x="628" y="1831"/>
                    </a:cubicBezTo>
                    <a:lnTo>
                      <a:pt x="873" y="1831"/>
                    </a:lnTo>
                    <a:cubicBezTo>
                      <a:pt x="896" y="1831"/>
                      <a:pt x="919" y="1824"/>
                      <a:pt x="942" y="1816"/>
                    </a:cubicBezTo>
                    <a:cubicBezTo>
                      <a:pt x="965" y="1801"/>
                      <a:pt x="973" y="1770"/>
                      <a:pt x="973" y="1724"/>
                    </a:cubicBezTo>
                    <a:cubicBezTo>
                      <a:pt x="973" y="1694"/>
                      <a:pt x="965" y="1663"/>
                      <a:pt x="958" y="1632"/>
                    </a:cubicBezTo>
                    <a:cubicBezTo>
                      <a:pt x="942" y="1602"/>
                      <a:pt x="927" y="1586"/>
                      <a:pt x="912" y="1586"/>
                    </a:cubicBezTo>
                    <a:lnTo>
                      <a:pt x="789" y="1586"/>
                    </a:lnTo>
                    <a:cubicBezTo>
                      <a:pt x="758" y="1594"/>
                      <a:pt x="720" y="1594"/>
                      <a:pt x="690" y="1594"/>
                    </a:cubicBezTo>
                    <a:lnTo>
                      <a:pt x="659" y="1594"/>
                    </a:lnTo>
                    <a:cubicBezTo>
                      <a:pt x="644" y="1586"/>
                      <a:pt x="636" y="1586"/>
                      <a:pt x="628" y="1586"/>
                    </a:cubicBezTo>
                    <a:cubicBezTo>
                      <a:pt x="613" y="1594"/>
                      <a:pt x="598" y="1602"/>
                      <a:pt x="575" y="1602"/>
                    </a:cubicBezTo>
                    <a:cubicBezTo>
                      <a:pt x="544" y="1602"/>
                      <a:pt x="513" y="1594"/>
                      <a:pt x="490" y="1579"/>
                    </a:cubicBezTo>
                    <a:cubicBezTo>
                      <a:pt x="421" y="1571"/>
                      <a:pt x="360" y="1563"/>
                      <a:pt x="306" y="1556"/>
                    </a:cubicBezTo>
                    <a:cubicBezTo>
                      <a:pt x="322" y="1517"/>
                      <a:pt x="368" y="1456"/>
                      <a:pt x="437" y="1387"/>
                    </a:cubicBezTo>
                    <a:cubicBezTo>
                      <a:pt x="460" y="1349"/>
                      <a:pt x="475" y="1310"/>
                      <a:pt x="498" y="1265"/>
                    </a:cubicBezTo>
                    <a:cubicBezTo>
                      <a:pt x="521" y="1226"/>
                      <a:pt x="536" y="1196"/>
                      <a:pt x="559" y="1165"/>
                    </a:cubicBezTo>
                    <a:cubicBezTo>
                      <a:pt x="575" y="1134"/>
                      <a:pt x="590" y="1104"/>
                      <a:pt x="605" y="1088"/>
                    </a:cubicBezTo>
                    <a:cubicBezTo>
                      <a:pt x="621" y="1065"/>
                      <a:pt x="636" y="1058"/>
                      <a:pt x="636" y="1050"/>
                    </a:cubicBezTo>
                    <a:cubicBezTo>
                      <a:pt x="644" y="1042"/>
                      <a:pt x="659" y="1027"/>
                      <a:pt x="667" y="996"/>
                    </a:cubicBezTo>
                    <a:cubicBezTo>
                      <a:pt x="682" y="973"/>
                      <a:pt x="690" y="950"/>
                      <a:pt x="705" y="920"/>
                    </a:cubicBezTo>
                    <a:cubicBezTo>
                      <a:pt x="720" y="889"/>
                      <a:pt x="735" y="858"/>
                      <a:pt x="751" y="828"/>
                    </a:cubicBezTo>
                    <a:cubicBezTo>
                      <a:pt x="766" y="797"/>
                      <a:pt x="789" y="767"/>
                      <a:pt x="804" y="744"/>
                    </a:cubicBezTo>
                    <a:cubicBezTo>
                      <a:pt x="873" y="644"/>
                      <a:pt x="904" y="537"/>
                      <a:pt x="904" y="399"/>
                    </a:cubicBezTo>
                    <a:cubicBezTo>
                      <a:pt x="904" y="338"/>
                      <a:pt x="896" y="292"/>
                      <a:pt x="889" y="238"/>
                    </a:cubicBezTo>
                    <a:cubicBezTo>
                      <a:pt x="881" y="192"/>
                      <a:pt x="866" y="154"/>
                      <a:pt x="843" y="115"/>
                    </a:cubicBezTo>
                    <a:cubicBezTo>
                      <a:pt x="820" y="77"/>
                      <a:pt x="789" y="54"/>
                      <a:pt x="758" y="31"/>
                    </a:cubicBezTo>
                    <a:cubicBezTo>
                      <a:pt x="720" y="8"/>
                      <a:pt x="674" y="0"/>
                      <a:pt x="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23"/>
              <p:cNvSpPr/>
              <p:nvPr/>
            </p:nvSpPr>
            <p:spPr>
              <a:xfrm>
                <a:off x="4814725" y="3372775"/>
                <a:ext cx="48850" cy="105550"/>
              </a:xfrm>
              <a:custGeom>
                <a:avLst/>
                <a:gdLst/>
                <a:ahLst/>
                <a:cxnLst/>
                <a:rect l="l" t="t" r="r" b="b"/>
                <a:pathLst>
                  <a:path w="1954" h="4222" extrusionOk="0">
                    <a:moveTo>
                      <a:pt x="1425" y="1"/>
                    </a:moveTo>
                    <a:cubicBezTo>
                      <a:pt x="1364" y="8"/>
                      <a:pt x="1295" y="16"/>
                      <a:pt x="1211" y="24"/>
                    </a:cubicBezTo>
                    <a:cubicBezTo>
                      <a:pt x="1134" y="31"/>
                      <a:pt x="1058" y="47"/>
                      <a:pt x="989" y="54"/>
                    </a:cubicBezTo>
                    <a:cubicBezTo>
                      <a:pt x="920" y="62"/>
                      <a:pt x="874" y="70"/>
                      <a:pt x="851" y="77"/>
                    </a:cubicBezTo>
                    <a:cubicBezTo>
                      <a:pt x="866" y="77"/>
                      <a:pt x="843" y="93"/>
                      <a:pt x="774" y="108"/>
                    </a:cubicBezTo>
                    <a:cubicBezTo>
                      <a:pt x="713" y="123"/>
                      <a:pt x="636" y="139"/>
                      <a:pt x="552" y="162"/>
                    </a:cubicBezTo>
                    <a:cubicBezTo>
                      <a:pt x="468" y="185"/>
                      <a:pt x="383" y="208"/>
                      <a:pt x="307" y="231"/>
                    </a:cubicBezTo>
                    <a:cubicBezTo>
                      <a:pt x="230" y="254"/>
                      <a:pt x="184" y="277"/>
                      <a:pt x="177" y="292"/>
                    </a:cubicBezTo>
                    <a:cubicBezTo>
                      <a:pt x="123" y="422"/>
                      <a:pt x="77" y="675"/>
                      <a:pt x="54" y="1043"/>
                    </a:cubicBezTo>
                    <a:lnTo>
                      <a:pt x="23" y="1786"/>
                    </a:lnTo>
                    <a:cubicBezTo>
                      <a:pt x="39" y="1839"/>
                      <a:pt x="46" y="1947"/>
                      <a:pt x="46" y="2108"/>
                    </a:cubicBezTo>
                    <a:cubicBezTo>
                      <a:pt x="46" y="2230"/>
                      <a:pt x="39" y="2383"/>
                      <a:pt x="23" y="2575"/>
                    </a:cubicBezTo>
                    <a:cubicBezTo>
                      <a:pt x="8" y="2759"/>
                      <a:pt x="0" y="2973"/>
                      <a:pt x="0" y="3211"/>
                    </a:cubicBezTo>
                    <a:cubicBezTo>
                      <a:pt x="0" y="3349"/>
                      <a:pt x="0" y="3487"/>
                      <a:pt x="16" y="3640"/>
                    </a:cubicBezTo>
                    <a:cubicBezTo>
                      <a:pt x="23" y="3785"/>
                      <a:pt x="39" y="3939"/>
                      <a:pt x="54" y="4107"/>
                    </a:cubicBezTo>
                    <a:cubicBezTo>
                      <a:pt x="115" y="4161"/>
                      <a:pt x="207" y="4191"/>
                      <a:pt x="337" y="4191"/>
                    </a:cubicBezTo>
                    <a:cubicBezTo>
                      <a:pt x="353" y="4191"/>
                      <a:pt x="383" y="4191"/>
                      <a:pt x="437" y="4184"/>
                    </a:cubicBezTo>
                    <a:cubicBezTo>
                      <a:pt x="483" y="4176"/>
                      <a:pt x="544" y="4168"/>
                      <a:pt x="636" y="4161"/>
                    </a:cubicBezTo>
                    <a:cubicBezTo>
                      <a:pt x="797" y="4184"/>
                      <a:pt x="920" y="4199"/>
                      <a:pt x="1004" y="4199"/>
                    </a:cubicBezTo>
                    <a:cubicBezTo>
                      <a:pt x="1096" y="4207"/>
                      <a:pt x="1142" y="4214"/>
                      <a:pt x="1149" y="4222"/>
                    </a:cubicBezTo>
                    <a:cubicBezTo>
                      <a:pt x="1165" y="4214"/>
                      <a:pt x="1195" y="4214"/>
                      <a:pt x="1226" y="4214"/>
                    </a:cubicBezTo>
                    <a:lnTo>
                      <a:pt x="1464" y="4214"/>
                    </a:lnTo>
                    <a:cubicBezTo>
                      <a:pt x="1502" y="4222"/>
                      <a:pt x="1540" y="4222"/>
                      <a:pt x="1578" y="4222"/>
                    </a:cubicBezTo>
                    <a:cubicBezTo>
                      <a:pt x="1831" y="4222"/>
                      <a:pt x="1954" y="4130"/>
                      <a:pt x="1954" y="3962"/>
                    </a:cubicBezTo>
                    <a:cubicBezTo>
                      <a:pt x="1954" y="3839"/>
                      <a:pt x="1916" y="3755"/>
                      <a:pt x="1824" y="3709"/>
                    </a:cubicBezTo>
                    <a:lnTo>
                      <a:pt x="1824" y="3701"/>
                    </a:lnTo>
                    <a:lnTo>
                      <a:pt x="1762" y="3701"/>
                    </a:lnTo>
                    <a:cubicBezTo>
                      <a:pt x="1686" y="3701"/>
                      <a:pt x="1578" y="3709"/>
                      <a:pt x="1448" y="3724"/>
                    </a:cubicBezTo>
                    <a:cubicBezTo>
                      <a:pt x="1356" y="3732"/>
                      <a:pt x="1287" y="3739"/>
                      <a:pt x="1234" y="3747"/>
                    </a:cubicBezTo>
                    <a:cubicBezTo>
                      <a:pt x="1188" y="3755"/>
                      <a:pt x="1157" y="3755"/>
                      <a:pt x="1157" y="3755"/>
                    </a:cubicBezTo>
                    <a:cubicBezTo>
                      <a:pt x="1134" y="3747"/>
                      <a:pt x="1088" y="3739"/>
                      <a:pt x="1012" y="3739"/>
                    </a:cubicBezTo>
                    <a:cubicBezTo>
                      <a:pt x="935" y="3732"/>
                      <a:pt x="851" y="3724"/>
                      <a:pt x="766" y="3716"/>
                    </a:cubicBezTo>
                    <a:cubicBezTo>
                      <a:pt x="682" y="3709"/>
                      <a:pt x="598" y="3701"/>
                      <a:pt x="521" y="3693"/>
                    </a:cubicBezTo>
                    <a:cubicBezTo>
                      <a:pt x="445" y="3678"/>
                      <a:pt x="399" y="3670"/>
                      <a:pt x="368" y="3663"/>
                    </a:cubicBezTo>
                    <a:cubicBezTo>
                      <a:pt x="383" y="3402"/>
                      <a:pt x="383" y="3195"/>
                      <a:pt x="383" y="3027"/>
                    </a:cubicBezTo>
                    <a:lnTo>
                      <a:pt x="383" y="2881"/>
                    </a:lnTo>
                    <a:cubicBezTo>
                      <a:pt x="383" y="2766"/>
                      <a:pt x="391" y="2667"/>
                      <a:pt x="391" y="2590"/>
                    </a:cubicBezTo>
                    <a:cubicBezTo>
                      <a:pt x="399" y="2521"/>
                      <a:pt x="399" y="2445"/>
                      <a:pt x="406" y="2376"/>
                    </a:cubicBezTo>
                    <a:cubicBezTo>
                      <a:pt x="414" y="2314"/>
                      <a:pt x="422" y="2268"/>
                      <a:pt x="437" y="2245"/>
                    </a:cubicBezTo>
                    <a:cubicBezTo>
                      <a:pt x="483" y="2245"/>
                      <a:pt x="529" y="2238"/>
                      <a:pt x="575" y="2238"/>
                    </a:cubicBezTo>
                    <a:lnTo>
                      <a:pt x="774" y="2238"/>
                    </a:lnTo>
                    <a:cubicBezTo>
                      <a:pt x="797" y="2238"/>
                      <a:pt x="820" y="2245"/>
                      <a:pt x="835" y="2245"/>
                    </a:cubicBezTo>
                    <a:cubicBezTo>
                      <a:pt x="881" y="2230"/>
                      <a:pt x="989" y="2222"/>
                      <a:pt x="1157" y="2222"/>
                    </a:cubicBezTo>
                    <a:cubicBezTo>
                      <a:pt x="1303" y="2222"/>
                      <a:pt x="1402" y="2207"/>
                      <a:pt x="1464" y="2177"/>
                    </a:cubicBezTo>
                    <a:cubicBezTo>
                      <a:pt x="1517" y="2146"/>
                      <a:pt x="1548" y="2077"/>
                      <a:pt x="1548" y="1977"/>
                    </a:cubicBezTo>
                    <a:cubicBezTo>
                      <a:pt x="1548" y="1916"/>
                      <a:pt x="1540" y="1862"/>
                      <a:pt x="1525" y="1824"/>
                    </a:cubicBezTo>
                    <a:cubicBezTo>
                      <a:pt x="1510" y="1778"/>
                      <a:pt x="1479" y="1755"/>
                      <a:pt x="1441" y="1755"/>
                    </a:cubicBezTo>
                    <a:lnTo>
                      <a:pt x="1356" y="1755"/>
                    </a:lnTo>
                    <a:cubicBezTo>
                      <a:pt x="1318" y="1747"/>
                      <a:pt x="1280" y="1747"/>
                      <a:pt x="1234" y="1747"/>
                    </a:cubicBezTo>
                    <a:lnTo>
                      <a:pt x="1096" y="1747"/>
                    </a:lnTo>
                    <a:cubicBezTo>
                      <a:pt x="1058" y="1740"/>
                      <a:pt x="1019" y="1740"/>
                      <a:pt x="989" y="1740"/>
                    </a:cubicBezTo>
                    <a:cubicBezTo>
                      <a:pt x="912" y="1740"/>
                      <a:pt x="835" y="1755"/>
                      <a:pt x="743" y="1778"/>
                    </a:cubicBezTo>
                    <a:cubicBezTo>
                      <a:pt x="652" y="1801"/>
                      <a:pt x="552" y="1816"/>
                      <a:pt x="437" y="1816"/>
                    </a:cubicBezTo>
                    <a:cubicBezTo>
                      <a:pt x="437" y="1816"/>
                      <a:pt x="437" y="1786"/>
                      <a:pt x="429" y="1725"/>
                    </a:cubicBezTo>
                    <a:cubicBezTo>
                      <a:pt x="422" y="1656"/>
                      <a:pt x="422" y="1564"/>
                      <a:pt x="422" y="1441"/>
                    </a:cubicBezTo>
                    <a:cubicBezTo>
                      <a:pt x="422" y="1395"/>
                      <a:pt x="422" y="1326"/>
                      <a:pt x="429" y="1250"/>
                    </a:cubicBezTo>
                    <a:cubicBezTo>
                      <a:pt x="429" y="1173"/>
                      <a:pt x="437" y="1089"/>
                      <a:pt x="445" y="1012"/>
                    </a:cubicBezTo>
                    <a:cubicBezTo>
                      <a:pt x="460" y="928"/>
                      <a:pt x="468" y="859"/>
                      <a:pt x="483" y="790"/>
                    </a:cubicBezTo>
                    <a:cubicBezTo>
                      <a:pt x="498" y="729"/>
                      <a:pt x="514" y="683"/>
                      <a:pt x="529" y="660"/>
                    </a:cubicBezTo>
                    <a:cubicBezTo>
                      <a:pt x="690" y="591"/>
                      <a:pt x="820" y="560"/>
                      <a:pt x="927" y="560"/>
                    </a:cubicBezTo>
                    <a:lnTo>
                      <a:pt x="966" y="560"/>
                    </a:lnTo>
                    <a:cubicBezTo>
                      <a:pt x="1019" y="537"/>
                      <a:pt x="1126" y="522"/>
                      <a:pt x="1287" y="514"/>
                    </a:cubicBezTo>
                    <a:cubicBezTo>
                      <a:pt x="1379" y="506"/>
                      <a:pt x="1456" y="499"/>
                      <a:pt x="1502" y="483"/>
                    </a:cubicBezTo>
                    <a:cubicBezTo>
                      <a:pt x="1555" y="476"/>
                      <a:pt x="1586" y="460"/>
                      <a:pt x="1609" y="437"/>
                    </a:cubicBezTo>
                    <a:cubicBezTo>
                      <a:pt x="1632" y="407"/>
                      <a:pt x="1640" y="384"/>
                      <a:pt x="1647" y="353"/>
                    </a:cubicBezTo>
                    <a:cubicBezTo>
                      <a:pt x="1647" y="323"/>
                      <a:pt x="1655" y="284"/>
                      <a:pt x="1655" y="246"/>
                    </a:cubicBezTo>
                    <a:cubicBezTo>
                      <a:pt x="1655" y="177"/>
                      <a:pt x="1640" y="123"/>
                      <a:pt x="1609" y="70"/>
                    </a:cubicBezTo>
                    <a:cubicBezTo>
                      <a:pt x="1586" y="24"/>
                      <a:pt x="1555" y="1"/>
                      <a:pt x="1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23"/>
              <p:cNvSpPr/>
              <p:nvPr/>
            </p:nvSpPr>
            <p:spPr>
              <a:xfrm>
                <a:off x="4885200" y="3400925"/>
                <a:ext cx="47525" cy="47525"/>
              </a:xfrm>
              <a:custGeom>
                <a:avLst/>
                <a:gdLst/>
                <a:ahLst/>
                <a:cxnLst/>
                <a:rect l="l" t="t" r="r" b="b"/>
                <a:pathLst>
                  <a:path w="1901" h="1901" extrusionOk="0">
                    <a:moveTo>
                      <a:pt x="1249" y="1"/>
                    </a:moveTo>
                    <a:cubicBezTo>
                      <a:pt x="1019" y="16"/>
                      <a:pt x="836" y="24"/>
                      <a:pt x="713" y="24"/>
                    </a:cubicBezTo>
                    <a:cubicBezTo>
                      <a:pt x="682" y="24"/>
                      <a:pt x="659" y="24"/>
                      <a:pt x="644" y="16"/>
                    </a:cubicBezTo>
                    <a:lnTo>
                      <a:pt x="590" y="16"/>
                    </a:lnTo>
                    <a:cubicBezTo>
                      <a:pt x="460" y="16"/>
                      <a:pt x="361" y="24"/>
                      <a:pt x="292" y="39"/>
                    </a:cubicBezTo>
                    <a:cubicBezTo>
                      <a:pt x="215" y="47"/>
                      <a:pt x="161" y="70"/>
                      <a:pt x="123" y="93"/>
                    </a:cubicBezTo>
                    <a:cubicBezTo>
                      <a:pt x="85" y="116"/>
                      <a:pt x="54" y="147"/>
                      <a:pt x="47" y="185"/>
                    </a:cubicBezTo>
                    <a:cubicBezTo>
                      <a:pt x="31" y="223"/>
                      <a:pt x="24" y="261"/>
                      <a:pt x="24" y="315"/>
                    </a:cubicBezTo>
                    <a:cubicBezTo>
                      <a:pt x="24" y="445"/>
                      <a:pt x="92" y="522"/>
                      <a:pt x="215" y="537"/>
                    </a:cubicBezTo>
                    <a:cubicBezTo>
                      <a:pt x="338" y="522"/>
                      <a:pt x="445" y="514"/>
                      <a:pt x="529" y="507"/>
                    </a:cubicBezTo>
                    <a:cubicBezTo>
                      <a:pt x="621" y="499"/>
                      <a:pt x="690" y="491"/>
                      <a:pt x="751" y="484"/>
                    </a:cubicBezTo>
                    <a:cubicBezTo>
                      <a:pt x="774" y="461"/>
                      <a:pt x="820" y="445"/>
                      <a:pt x="905" y="445"/>
                    </a:cubicBezTo>
                    <a:cubicBezTo>
                      <a:pt x="1035" y="445"/>
                      <a:pt x="1134" y="445"/>
                      <a:pt x="1211" y="453"/>
                    </a:cubicBezTo>
                    <a:cubicBezTo>
                      <a:pt x="1280" y="461"/>
                      <a:pt x="1341" y="468"/>
                      <a:pt x="1387" y="476"/>
                    </a:cubicBezTo>
                    <a:cubicBezTo>
                      <a:pt x="1425" y="484"/>
                      <a:pt x="1471" y="484"/>
                      <a:pt x="1510" y="491"/>
                    </a:cubicBezTo>
                    <a:cubicBezTo>
                      <a:pt x="1540" y="499"/>
                      <a:pt x="1594" y="499"/>
                      <a:pt x="1655" y="499"/>
                    </a:cubicBezTo>
                    <a:cubicBezTo>
                      <a:pt x="1694" y="499"/>
                      <a:pt x="1740" y="491"/>
                      <a:pt x="1778" y="476"/>
                    </a:cubicBezTo>
                    <a:cubicBezTo>
                      <a:pt x="1816" y="415"/>
                      <a:pt x="1839" y="361"/>
                      <a:pt x="1839" y="292"/>
                    </a:cubicBezTo>
                    <a:cubicBezTo>
                      <a:pt x="1839" y="208"/>
                      <a:pt x="1801" y="124"/>
                      <a:pt x="1732" y="55"/>
                    </a:cubicBezTo>
                    <a:cubicBezTo>
                      <a:pt x="1640" y="39"/>
                      <a:pt x="1556" y="32"/>
                      <a:pt x="1479" y="24"/>
                    </a:cubicBezTo>
                    <a:cubicBezTo>
                      <a:pt x="1395" y="9"/>
                      <a:pt x="1318" y="9"/>
                      <a:pt x="1249" y="1"/>
                    </a:cubicBezTo>
                    <a:close/>
                    <a:moveTo>
                      <a:pt x="1724" y="1372"/>
                    </a:moveTo>
                    <a:lnTo>
                      <a:pt x="1165" y="1395"/>
                    </a:lnTo>
                    <a:cubicBezTo>
                      <a:pt x="1142" y="1426"/>
                      <a:pt x="1088" y="1441"/>
                      <a:pt x="1004" y="1441"/>
                    </a:cubicBezTo>
                    <a:cubicBezTo>
                      <a:pt x="866" y="1441"/>
                      <a:pt x="774" y="1434"/>
                      <a:pt x="705" y="1426"/>
                    </a:cubicBezTo>
                    <a:cubicBezTo>
                      <a:pt x="671" y="1422"/>
                      <a:pt x="646" y="1420"/>
                      <a:pt x="630" y="1420"/>
                    </a:cubicBezTo>
                    <a:cubicBezTo>
                      <a:pt x="613" y="1420"/>
                      <a:pt x="606" y="1422"/>
                      <a:pt x="606" y="1426"/>
                    </a:cubicBezTo>
                    <a:cubicBezTo>
                      <a:pt x="468" y="1434"/>
                      <a:pt x="353" y="1434"/>
                      <a:pt x="269" y="1441"/>
                    </a:cubicBezTo>
                    <a:cubicBezTo>
                      <a:pt x="184" y="1449"/>
                      <a:pt x="131" y="1464"/>
                      <a:pt x="85" y="1480"/>
                    </a:cubicBezTo>
                    <a:cubicBezTo>
                      <a:pt x="47" y="1495"/>
                      <a:pt x="24" y="1518"/>
                      <a:pt x="16" y="1548"/>
                    </a:cubicBezTo>
                    <a:cubicBezTo>
                      <a:pt x="1" y="1571"/>
                      <a:pt x="1" y="1610"/>
                      <a:pt x="1" y="1656"/>
                    </a:cubicBezTo>
                    <a:cubicBezTo>
                      <a:pt x="1" y="1717"/>
                      <a:pt x="8" y="1771"/>
                      <a:pt x="31" y="1824"/>
                    </a:cubicBezTo>
                    <a:cubicBezTo>
                      <a:pt x="62" y="1878"/>
                      <a:pt x="108" y="1901"/>
                      <a:pt x="192" y="1901"/>
                    </a:cubicBezTo>
                    <a:cubicBezTo>
                      <a:pt x="276" y="1901"/>
                      <a:pt x="414" y="1901"/>
                      <a:pt x="613" y="1886"/>
                    </a:cubicBezTo>
                    <a:cubicBezTo>
                      <a:pt x="820" y="1878"/>
                      <a:pt x="989" y="1878"/>
                      <a:pt x="1119" y="1870"/>
                    </a:cubicBezTo>
                    <a:lnTo>
                      <a:pt x="1433" y="1870"/>
                    </a:lnTo>
                    <a:cubicBezTo>
                      <a:pt x="1517" y="1863"/>
                      <a:pt x="1586" y="1855"/>
                      <a:pt x="1640" y="1855"/>
                    </a:cubicBezTo>
                    <a:cubicBezTo>
                      <a:pt x="1694" y="1847"/>
                      <a:pt x="1740" y="1832"/>
                      <a:pt x="1778" y="1824"/>
                    </a:cubicBezTo>
                    <a:lnTo>
                      <a:pt x="1778" y="1817"/>
                    </a:lnTo>
                    <a:cubicBezTo>
                      <a:pt x="1862" y="1732"/>
                      <a:pt x="1900" y="1648"/>
                      <a:pt x="1900" y="1556"/>
                    </a:cubicBezTo>
                    <a:cubicBezTo>
                      <a:pt x="1900" y="1449"/>
                      <a:pt x="1847" y="1388"/>
                      <a:pt x="1724" y="13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23"/>
              <p:cNvSpPr/>
              <p:nvPr/>
            </p:nvSpPr>
            <p:spPr>
              <a:xfrm>
                <a:off x="4989975" y="3406675"/>
                <a:ext cx="76250" cy="69175"/>
              </a:xfrm>
              <a:custGeom>
                <a:avLst/>
                <a:gdLst/>
                <a:ahLst/>
                <a:cxnLst/>
                <a:rect l="l" t="t" r="r" b="b"/>
                <a:pathLst>
                  <a:path w="3050" h="2767" extrusionOk="0">
                    <a:moveTo>
                      <a:pt x="199" y="1"/>
                    </a:moveTo>
                    <a:cubicBezTo>
                      <a:pt x="146" y="1"/>
                      <a:pt x="100" y="24"/>
                      <a:pt x="69" y="70"/>
                    </a:cubicBezTo>
                    <a:cubicBezTo>
                      <a:pt x="31" y="116"/>
                      <a:pt x="15" y="169"/>
                      <a:pt x="15" y="231"/>
                    </a:cubicBezTo>
                    <a:cubicBezTo>
                      <a:pt x="54" y="361"/>
                      <a:pt x="84" y="499"/>
                      <a:pt x="92" y="644"/>
                    </a:cubicBezTo>
                    <a:cubicBezTo>
                      <a:pt x="69" y="882"/>
                      <a:pt x="46" y="1081"/>
                      <a:pt x="31" y="1234"/>
                    </a:cubicBezTo>
                    <a:cubicBezTo>
                      <a:pt x="8" y="1395"/>
                      <a:pt x="0" y="1548"/>
                      <a:pt x="0" y="1709"/>
                    </a:cubicBezTo>
                    <a:cubicBezTo>
                      <a:pt x="0" y="1916"/>
                      <a:pt x="8" y="2069"/>
                      <a:pt x="15" y="2184"/>
                    </a:cubicBezTo>
                    <a:cubicBezTo>
                      <a:pt x="23" y="2291"/>
                      <a:pt x="31" y="2376"/>
                      <a:pt x="46" y="2437"/>
                    </a:cubicBezTo>
                    <a:cubicBezTo>
                      <a:pt x="61" y="2491"/>
                      <a:pt x="84" y="2529"/>
                      <a:pt x="107" y="2537"/>
                    </a:cubicBezTo>
                    <a:cubicBezTo>
                      <a:pt x="138" y="2552"/>
                      <a:pt x="169" y="2552"/>
                      <a:pt x="207" y="2552"/>
                    </a:cubicBezTo>
                    <a:cubicBezTo>
                      <a:pt x="284" y="2552"/>
                      <a:pt x="330" y="2529"/>
                      <a:pt x="352" y="2468"/>
                    </a:cubicBezTo>
                    <a:cubicBezTo>
                      <a:pt x="368" y="2406"/>
                      <a:pt x="375" y="2330"/>
                      <a:pt x="375" y="2238"/>
                    </a:cubicBezTo>
                    <a:cubicBezTo>
                      <a:pt x="375" y="2131"/>
                      <a:pt x="368" y="1993"/>
                      <a:pt x="345" y="1832"/>
                    </a:cubicBezTo>
                    <a:lnTo>
                      <a:pt x="360" y="1510"/>
                    </a:lnTo>
                    <a:cubicBezTo>
                      <a:pt x="368" y="1449"/>
                      <a:pt x="368" y="1380"/>
                      <a:pt x="375" y="1311"/>
                    </a:cubicBezTo>
                    <a:cubicBezTo>
                      <a:pt x="383" y="1242"/>
                      <a:pt x="391" y="1158"/>
                      <a:pt x="398" y="1073"/>
                    </a:cubicBezTo>
                    <a:lnTo>
                      <a:pt x="529" y="736"/>
                    </a:lnTo>
                    <a:cubicBezTo>
                      <a:pt x="590" y="614"/>
                      <a:pt x="667" y="537"/>
                      <a:pt x="759" y="506"/>
                    </a:cubicBezTo>
                    <a:cubicBezTo>
                      <a:pt x="873" y="522"/>
                      <a:pt x="927" y="529"/>
                      <a:pt x="935" y="537"/>
                    </a:cubicBezTo>
                    <a:cubicBezTo>
                      <a:pt x="996" y="560"/>
                      <a:pt x="1042" y="606"/>
                      <a:pt x="1080" y="667"/>
                    </a:cubicBezTo>
                    <a:cubicBezTo>
                      <a:pt x="1119" y="729"/>
                      <a:pt x="1149" y="798"/>
                      <a:pt x="1165" y="882"/>
                    </a:cubicBezTo>
                    <a:cubicBezTo>
                      <a:pt x="1188" y="966"/>
                      <a:pt x="1203" y="1050"/>
                      <a:pt x="1211" y="1150"/>
                    </a:cubicBezTo>
                    <a:cubicBezTo>
                      <a:pt x="1218" y="1242"/>
                      <a:pt x="1226" y="1326"/>
                      <a:pt x="1226" y="1410"/>
                    </a:cubicBezTo>
                    <a:lnTo>
                      <a:pt x="1226" y="1548"/>
                    </a:lnTo>
                    <a:cubicBezTo>
                      <a:pt x="1234" y="1625"/>
                      <a:pt x="1241" y="1717"/>
                      <a:pt x="1241" y="1816"/>
                    </a:cubicBezTo>
                    <a:cubicBezTo>
                      <a:pt x="1241" y="1870"/>
                      <a:pt x="1241" y="1931"/>
                      <a:pt x="1234" y="2016"/>
                    </a:cubicBezTo>
                    <a:cubicBezTo>
                      <a:pt x="1234" y="2100"/>
                      <a:pt x="1226" y="2176"/>
                      <a:pt x="1211" y="2261"/>
                    </a:cubicBezTo>
                    <a:cubicBezTo>
                      <a:pt x="1203" y="2337"/>
                      <a:pt x="1195" y="2406"/>
                      <a:pt x="1195" y="2475"/>
                    </a:cubicBezTo>
                    <a:cubicBezTo>
                      <a:pt x="1188" y="2537"/>
                      <a:pt x="1188" y="2575"/>
                      <a:pt x="1188" y="2590"/>
                    </a:cubicBezTo>
                    <a:cubicBezTo>
                      <a:pt x="1188" y="2705"/>
                      <a:pt x="1241" y="2766"/>
                      <a:pt x="1364" y="2766"/>
                    </a:cubicBezTo>
                    <a:cubicBezTo>
                      <a:pt x="1417" y="2766"/>
                      <a:pt x="1463" y="2736"/>
                      <a:pt x="1486" y="2674"/>
                    </a:cubicBezTo>
                    <a:cubicBezTo>
                      <a:pt x="1517" y="2621"/>
                      <a:pt x="1540" y="2552"/>
                      <a:pt x="1548" y="2475"/>
                    </a:cubicBezTo>
                    <a:cubicBezTo>
                      <a:pt x="1555" y="2406"/>
                      <a:pt x="1563" y="2337"/>
                      <a:pt x="1563" y="2268"/>
                    </a:cubicBezTo>
                    <a:cubicBezTo>
                      <a:pt x="1555" y="2207"/>
                      <a:pt x="1555" y="2169"/>
                      <a:pt x="1555" y="2154"/>
                    </a:cubicBezTo>
                    <a:lnTo>
                      <a:pt x="1555" y="2100"/>
                    </a:lnTo>
                    <a:cubicBezTo>
                      <a:pt x="1563" y="2008"/>
                      <a:pt x="1571" y="1916"/>
                      <a:pt x="1578" y="1839"/>
                    </a:cubicBezTo>
                    <a:cubicBezTo>
                      <a:pt x="1586" y="1763"/>
                      <a:pt x="1586" y="1694"/>
                      <a:pt x="1586" y="1640"/>
                    </a:cubicBezTo>
                    <a:cubicBezTo>
                      <a:pt x="1586" y="1571"/>
                      <a:pt x="1586" y="1525"/>
                      <a:pt x="1578" y="1502"/>
                    </a:cubicBezTo>
                    <a:cubicBezTo>
                      <a:pt x="1632" y="1219"/>
                      <a:pt x="1693" y="1035"/>
                      <a:pt x="1762" y="966"/>
                    </a:cubicBezTo>
                    <a:cubicBezTo>
                      <a:pt x="1785" y="935"/>
                      <a:pt x="1816" y="912"/>
                      <a:pt x="1854" y="889"/>
                    </a:cubicBezTo>
                    <a:cubicBezTo>
                      <a:pt x="1900" y="866"/>
                      <a:pt x="1938" y="843"/>
                      <a:pt x="1977" y="828"/>
                    </a:cubicBezTo>
                    <a:cubicBezTo>
                      <a:pt x="2023" y="813"/>
                      <a:pt x="2061" y="798"/>
                      <a:pt x="2099" y="782"/>
                    </a:cubicBezTo>
                    <a:cubicBezTo>
                      <a:pt x="2137" y="775"/>
                      <a:pt x="2176" y="767"/>
                      <a:pt x="2206" y="767"/>
                    </a:cubicBezTo>
                    <a:cubicBezTo>
                      <a:pt x="2298" y="767"/>
                      <a:pt x="2375" y="790"/>
                      <a:pt x="2444" y="851"/>
                    </a:cubicBezTo>
                    <a:cubicBezTo>
                      <a:pt x="2513" y="905"/>
                      <a:pt x="2567" y="974"/>
                      <a:pt x="2612" y="1058"/>
                    </a:cubicBezTo>
                    <a:cubicBezTo>
                      <a:pt x="2643" y="1265"/>
                      <a:pt x="2658" y="1410"/>
                      <a:pt x="2681" y="1495"/>
                    </a:cubicBezTo>
                    <a:cubicBezTo>
                      <a:pt x="2681" y="1602"/>
                      <a:pt x="2681" y="1709"/>
                      <a:pt x="2689" y="1824"/>
                    </a:cubicBezTo>
                    <a:cubicBezTo>
                      <a:pt x="2689" y="1939"/>
                      <a:pt x="2697" y="2046"/>
                      <a:pt x="2704" y="2138"/>
                    </a:cubicBezTo>
                    <a:cubicBezTo>
                      <a:pt x="2720" y="2230"/>
                      <a:pt x="2735" y="2314"/>
                      <a:pt x="2758" y="2376"/>
                    </a:cubicBezTo>
                    <a:cubicBezTo>
                      <a:pt x="2789" y="2429"/>
                      <a:pt x="2827" y="2460"/>
                      <a:pt x="2881" y="2460"/>
                    </a:cubicBezTo>
                    <a:cubicBezTo>
                      <a:pt x="2996" y="2460"/>
                      <a:pt x="3049" y="2414"/>
                      <a:pt x="3049" y="2314"/>
                    </a:cubicBezTo>
                    <a:lnTo>
                      <a:pt x="3049" y="2276"/>
                    </a:lnTo>
                    <a:cubicBezTo>
                      <a:pt x="3049" y="2253"/>
                      <a:pt x="3049" y="2222"/>
                      <a:pt x="3049" y="2184"/>
                    </a:cubicBezTo>
                    <a:cubicBezTo>
                      <a:pt x="3049" y="2146"/>
                      <a:pt x="3041" y="2108"/>
                      <a:pt x="3041" y="2077"/>
                    </a:cubicBezTo>
                    <a:cubicBezTo>
                      <a:pt x="3041" y="2039"/>
                      <a:pt x="3041" y="2008"/>
                      <a:pt x="3034" y="1985"/>
                    </a:cubicBezTo>
                    <a:cubicBezTo>
                      <a:pt x="3034" y="1954"/>
                      <a:pt x="3034" y="1939"/>
                      <a:pt x="3034" y="1939"/>
                    </a:cubicBezTo>
                    <a:cubicBezTo>
                      <a:pt x="3034" y="1940"/>
                      <a:pt x="3034" y="1940"/>
                      <a:pt x="3034" y="1940"/>
                    </a:cubicBezTo>
                    <a:cubicBezTo>
                      <a:pt x="3034" y="1940"/>
                      <a:pt x="3033" y="1908"/>
                      <a:pt x="3026" y="1839"/>
                    </a:cubicBezTo>
                    <a:cubicBezTo>
                      <a:pt x="3019" y="1763"/>
                      <a:pt x="3011" y="1679"/>
                      <a:pt x="3003" y="1571"/>
                    </a:cubicBezTo>
                    <a:cubicBezTo>
                      <a:pt x="2996" y="1472"/>
                      <a:pt x="2988" y="1372"/>
                      <a:pt x="2980" y="1265"/>
                    </a:cubicBezTo>
                    <a:cubicBezTo>
                      <a:pt x="2973" y="1165"/>
                      <a:pt x="2973" y="1089"/>
                      <a:pt x="2973" y="1050"/>
                    </a:cubicBezTo>
                    <a:lnTo>
                      <a:pt x="2973" y="997"/>
                    </a:lnTo>
                    <a:cubicBezTo>
                      <a:pt x="2934" y="882"/>
                      <a:pt x="2888" y="782"/>
                      <a:pt x="2842" y="698"/>
                    </a:cubicBezTo>
                    <a:cubicBezTo>
                      <a:pt x="2804" y="614"/>
                      <a:pt x="2750" y="545"/>
                      <a:pt x="2689" y="483"/>
                    </a:cubicBezTo>
                    <a:cubicBezTo>
                      <a:pt x="2628" y="430"/>
                      <a:pt x="2559" y="391"/>
                      <a:pt x="2475" y="361"/>
                    </a:cubicBezTo>
                    <a:cubicBezTo>
                      <a:pt x="2390" y="330"/>
                      <a:pt x="2298" y="315"/>
                      <a:pt x="2183" y="315"/>
                    </a:cubicBezTo>
                    <a:cubicBezTo>
                      <a:pt x="2076" y="315"/>
                      <a:pt x="1977" y="338"/>
                      <a:pt x="1900" y="369"/>
                    </a:cubicBezTo>
                    <a:cubicBezTo>
                      <a:pt x="1816" y="399"/>
                      <a:pt x="1747" y="437"/>
                      <a:pt x="1693" y="483"/>
                    </a:cubicBezTo>
                    <a:cubicBezTo>
                      <a:pt x="1632" y="537"/>
                      <a:pt x="1586" y="583"/>
                      <a:pt x="1548" y="637"/>
                    </a:cubicBezTo>
                    <a:cubicBezTo>
                      <a:pt x="1509" y="683"/>
                      <a:pt x="1486" y="729"/>
                      <a:pt x="1463" y="759"/>
                    </a:cubicBezTo>
                    <a:cubicBezTo>
                      <a:pt x="1402" y="476"/>
                      <a:pt x="1333" y="307"/>
                      <a:pt x="1272" y="246"/>
                    </a:cubicBezTo>
                    <a:cubicBezTo>
                      <a:pt x="1203" y="192"/>
                      <a:pt x="1157" y="146"/>
                      <a:pt x="1119" y="116"/>
                    </a:cubicBezTo>
                    <a:cubicBezTo>
                      <a:pt x="1080" y="85"/>
                      <a:pt x="1050" y="62"/>
                      <a:pt x="1019" y="54"/>
                    </a:cubicBezTo>
                    <a:cubicBezTo>
                      <a:pt x="988" y="39"/>
                      <a:pt x="958" y="31"/>
                      <a:pt x="927" y="31"/>
                    </a:cubicBezTo>
                    <a:lnTo>
                      <a:pt x="789" y="31"/>
                    </a:lnTo>
                    <a:cubicBezTo>
                      <a:pt x="736" y="39"/>
                      <a:pt x="674" y="62"/>
                      <a:pt x="628" y="108"/>
                    </a:cubicBezTo>
                    <a:cubicBezTo>
                      <a:pt x="575" y="146"/>
                      <a:pt x="513" y="215"/>
                      <a:pt x="444" y="307"/>
                    </a:cubicBezTo>
                    <a:cubicBezTo>
                      <a:pt x="391" y="192"/>
                      <a:pt x="345" y="108"/>
                      <a:pt x="314" y="62"/>
                    </a:cubicBezTo>
                    <a:cubicBezTo>
                      <a:pt x="284" y="24"/>
                      <a:pt x="245"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23"/>
              <p:cNvSpPr/>
              <p:nvPr/>
            </p:nvSpPr>
            <p:spPr>
              <a:xfrm>
                <a:off x="5084200" y="3403050"/>
                <a:ext cx="44650" cy="68775"/>
              </a:xfrm>
              <a:custGeom>
                <a:avLst/>
                <a:gdLst/>
                <a:ahLst/>
                <a:cxnLst/>
                <a:rect l="l" t="t" r="r" b="b"/>
                <a:pathLst>
                  <a:path w="1786" h="2751" extrusionOk="0">
                    <a:moveTo>
                      <a:pt x="1103" y="0"/>
                    </a:moveTo>
                    <a:cubicBezTo>
                      <a:pt x="1004" y="0"/>
                      <a:pt x="927" y="0"/>
                      <a:pt x="858" y="16"/>
                    </a:cubicBezTo>
                    <a:cubicBezTo>
                      <a:pt x="797" y="31"/>
                      <a:pt x="736" y="54"/>
                      <a:pt x="674" y="92"/>
                    </a:cubicBezTo>
                    <a:cubicBezTo>
                      <a:pt x="621" y="138"/>
                      <a:pt x="567" y="192"/>
                      <a:pt x="506" y="261"/>
                    </a:cubicBezTo>
                    <a:cubicBezTo>
                      <a:pt x="452" y="337"/>
                      <a:pt x="383" y="429"/>
                      <a:pt x="314" y="536"/>
                    </a:cubicBezTo>
                    <a:cubicBezTo>
                      <a:pt x="199" y="713"/>
                      <a:pt x="115" y="897"/>
                      <a:pt x="69" y="1088"/>
                    </a:cubicBezTo>
                    <a:cubicBezTo>
                      <a:pt x="23" y="1272"/>
                      <a:pt x="0" y="1471"/>
                      <a:pt x="0" y="1678"/>
                    </a:cubicBezTo>
                    <a:cubicBezTo>
                      <a:pt x="0" y="1915"/>
                      <a:pt x="39" y="2099"/>
                      <a:pt x="123" y="2237"/>
                    </a:cubicBezTo>
                    <a:cubicBezTo>
                      <a:pt x="199" y="2375"/>
                      <a:pt x="299" y="2482"/>
                      <a:pt x="406" y="2559"/>
                    </a:cubicBezTo>
                    <a:cubicBezTo>
                      <a:pt x="514" y="2643"/>
                      <a:pt x="613" y="2689"/>
                      <a:pt x="720" y="2712"/>
                    </a:cubicBezTo>
                    <a:cubicBezTo>
                      <a:pt x="820" y="2735"/>
                      <a:pt x="897" y="2751"/>
                      <a:pt x="943" y="2751"/>
                    </a:cubicBezTo>
                    <a:cubicBezTo>
                      <a:pt x="1149" y="2751"/>
                      <a:pt x="1326" y="2697"/>
                      <a:pt x="1471" y="2597"/>
                    </a:cubicBezTo>
                    <a:cubicBezTo>
                      <a:pt x="1609" y="2498"/>
                      <a:pt x="1716" y="2352"/>
                      <a:pt x="1785" y="2161"/>
                    </a:cubicBezTo>
                    <a:lnTo>
                      <a:pt x="1785" y="2122"/>
                    </a:lnTo>
                    <a:cubicBezTo>
                      <a:pt x="1785" y="2069"/>
                      <a:pt x="1770" y="2015"/>
                      <a:pt x="1739" y="1954"/>
                    </a:cubicBezTo>
                    <a:cubicBezTo>
                      <a:pt x="1701" y="1900"/>
                      <a:pt x="1663" y="1869"/>
                      <a:pt x="1617" y="1869"/>
                    </a:cubicBezTo>
                    <a:cubicBezTo>
                      <a:pt x="1586" y="1869"/>
                      <a:pt x="1548" y="1885"/>
                      <a:pt x="1525" y="1923"/>
                    </a:cubicBezTo>
                    <a:cubicBezTo>
                      <a:pt x="1464" y="2007"/>
                      <a:pt x="1410" y="2069"/>
                      <a:pt x="1364" y="2122"/>
                    </a:cubicBezTo>
                    <a:cubicBezTo>
                      <a:pt x="1318" y="2168"/>
                      <a:pt x="1264" y="2214"/>
                      <a:pt x="1203" y="2260"/>
                    </a:cubicBezTo>
                    <a:cubicBezTo>
                      <a:pt x="1149" y="2299"/>
                      <a:pt x="1088" y="2321"/>
                      <a:pt x="1027" y="2321"/>
                    </a:cubicBezTo>
                    <a:cubicBezTo>
                      <a:pt x="1012" y="2321"/>
                      <a:pt x="966" y="2314"/>
                      <a:pt x="897" y="2299"/>
                    </a:cubicBezTo>
                    <a:cubicBezTo>
                      <a:pt x="820" y="2276"/>
                      <a:pt x="743" y="2245"/>
                      <a:pt x="667" y="2199"/>
                    </a:cubicBezTo>
                    <a:cubicBezTo>
                      <a:pt x="583" y="2145"/>
                      <a:pt x="514" y="2076"/>
                      <a:pt x="452" y="1984"/>
                    </a:cubicBezTo>
                    <a:cubicBezTo>
                      <a:pt x="391" y="1892"/>
                      <a:pt x="360" y="1778"/>
                      <a:pt x="360" y="1624"/>
                    </a:cubicBezTo>
                    <a:cubicBezTo>
                      <a:pt x="360" y="1578"/>
                      <a:pt x="368" y="1532"/>
                      <a:pt x="376" y="1463"/>
                    </a:cubicBezTo>
                    <a:cubicBezTo>
                      <a:pt x="383" y="1402"/>
                      <a:pt x="399" y="1333"/>
                      <a:pt x="422" y="1249"/>
                    </a:cubicBezTo>
                    <a:cubicBezTo>
                      <a:pt x="491" y="981"/>
                      <a:pt x="590" y="782"/>
                      <a:pt x="713" y="651"/>
                    </a:cubicBezTo>
                    <a:cubicBezTo>
                      <a:pt x="835" y="521"/>
                      <a:pt x="943" y="460"/>
                      <a:pt x="1050" y="460"/>
                    </a:cubicBezTo>
                    <a:cubicBezTo>
                      <a:pt x="1080" y="460"/>
                      <a:pt x="1111" y="460"/>
                      <a:pt x="1142" y="468"/>
                    </a:cubicBezTo>
                    <a:cubicBezTo>
                      <a:pt x="1180" y="475"/>
                      <a:pt x="1218" y="483"/>
                      <a:pt x="1249" y="498"/>
                    </a:cubicBezTo>
                    <a:cubicBezTo>
                      <a:pt x="1280" y="506"/>
                      <a:pt x="1303" y="514"/>
                      <a:pt x="1326" y="521"/>
                    </a:cubicBezTo>
                    <a:cubicBezTo>
                      <a:pt x="1349" y="529"/>
                      <a:pt x="1356" y="536"/>
                      <a:pt x="1356" y="536"/>
                    </a:cubicBezTo>
                    <a:cubicBezTo>
                      <a:pt x="1494" y="536"/>
                      <a:pt x="1571" y="452"/>
                      <a:pt x="1571" y="291"/>
                    </a:cubicBezTo>
                    <a:cubicBezTo>
                      <a:pt x="1571" y="253"/>
                      <a:pt x="1563" y="215"/>
                      <a:pt x="1555" y="176"/>
                    </a:cubicBezTo>
                    <a:cubicBezTo>
                      <a:pt x="1548" y="138"/>
                      <a:pt x="1525" y="115"/>
                      <a:pt x="1494" y="84"/>
                    </a:cubicBezTo>
                    <a:cubicBezTo>
                      <a:pt x="1464" y="62"/>
                      <a:pt x="1418" y="39"/>
                      <a:pt x="1356" y="23"/>
                    </a:cubicBezTo>
                    <a:cubicBezTo>
                      <a:pt x="1295" y="8"/>
                      <a:pt x="1211" y="0"/>
                      <a:pt x="1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23"/>
              <p:cNvSpPr/>
              <p:nvPr/>
            </p:nvSpPr>
            <p:spPr>
              <a:xfrm>
                <a:off x="5108700" y="3323175"/>
                <a:ext cx="32025" cy="60175"/>
              </a:xfrm>
              <a:custGeom>
                <a:avLst/>
                <a:gdLst/>
                <a:ahLst/>
                <a:cxnLst/>
                <a:rect l="l" t="t" r="r" b="b"/>
                <a:pathLst>
                  <a:path w="1281" h="2407" extrusionOk="0">
                    <a:moveTo>
                      <a:pt x="821" y="1"/>
                    </a:moveTo>
                    <a:cubicBezTo>
                      <a:pt x="614" y="1"/>
                      <a:pt x="438" y="62"/>
                      <a:pt x="284" y="184"/>
                    </a:cubicBezTo>
                    <a:cubicBezTo>
                      <a:pt x="254" y="200"/>
                      <a:pt x="231" y="230"/>
                      <a:pt x="200" y="276"/>
                    </a:cubicBezTo>
                    <a:cubicBezTo>
                      <a:pt x="169" y="322"/>
                      <a:pt x="139" y="376"/>
                      <a:pt x="108" y="430"/>
                    </a:cubicBezTo>
                    <a:cubicBezTo>
                      <a:pt x="77" y="491"/>
                      <a:pt x="55" y="545"/>
                      <a:pt x="32" y="606"/>
                    </a:cubicBezTo>
                    <a:cubicBezTo>
                      <a:pt x="9" y="659"/>
                      <a:pt x="1" y="705"/>
                      <a:pt x="1" y="736"/>
                    </a:cubicBezTo>
                    <a:cubicBezTo>
                      <a:pt x="1" y="782"/>
                      <a:pt x="16" y="828"/>
                      <a:pt x="39" y="859"/>
                    </a:cubicBezTo>
                    <a:cubicBezTo>
                      <a:pt x="70" y="889"/>
                      <a:pt x="93" y="905"/>
                      <a:pt x="123" y="905"/>
                    </a:cubicBezTo>
                    <a:lnTo>
                      <a:pt x="169" y="905"/>
                    </a:lnTo>
                    <a:cubicBezTo>
                      <a:pt x="177" y="905"/>
                      <a:pt x="185" y="897"/>
                      <a:pt x="192" y="882"/>
                    </a:cubicBezTo>
                    <a:cubicBezTo>
                      <a:pt x="208" y="866"/>
                      <a:pt x="215" y="843"/>
                      <a:pt x="231" y="813"/>
                    </a:cubicBezTo>
                    <a:cubicBezTo>
                      <a:pt x="238" y="774"/>
                      <a:pt x="261" y="728"/>
                      <a:pt x="284" y="667"/>
                    </a:cubicBezTo>
                    <a:cubicBezTo>
                      <a:pt x="330" y="552"/>
                      <a:pt x="392" y="453"/>
                      <a:pt x="476" y="384"/>
                    </a:cubicBezTo>
                    <a:cubicBezTo>
                      <a:pt x="560" y="307"/>
                      <a:pt x="660" y="276"/>
                      <a:pt x="782" y="276"/>
                    </a:cubicBezTo>
                    <a:cubicBezTo>
                      <a:pt x="851" y="276"/>
                      <a:pt x="897" y="292"/>
                      <a:pt x="920" y="338"/>
                    </a:cubicBezTo>
                    <a:cubicBezTo>
                      <a:pt x="943" y="376"/>
                      <a:pt x="958" y="430"/>
                      <a:pt x="958" y="491"/>
                    </a:cubicBezTo>
                    <a:cubicBezTo>
                      <a:pt x="958" y="629"/>
                      <a:pt x="920" y="751"/>
                      <a:pt x="851" y="859"/>
                    </a:cubicBezTo>
                    <a:cubicBezTo>
                      <a:pt x="836" y="882"/>
                      <a:pt x="821" y="912"/>
                      <a:pt x="798" y="951"/>
                    </a:cubicBezTo>
                    <a:cubicBezTo>
                      <a:pt x="775" y="989"/>
                      <a:pt x="752" y="1027"/>
                      <a:pt x="736" y="1065"/>
                    </a:cubicBezTo>
                    <a:cubicBezTo>
                      <a:pt x="713" y="1104"/>
                      <a:pt x="698" y="1142"/>
                      <a:pt x="683" y="1173"/>
                    </a:cubicBezTo>
                    <a:cubicBezTo>
                      <a:pt x="660" y="1203"/>
                      <a:pt x="652" y="1226"/>
                      <a:pt x="637" y="1234"/>
                    </a:cubicBezTo>
                    <a:cubicBezTo>
                      <a:pt x="583" y="1311"/>
                      <a:pt x="537" y="1380"/>
                      <a:pt x="506" y="1433"/>
                    </a:cubicBezTo>
                    <a:cubicBezTo>
                      <a:pt x="476" y="1479"/>
                      <a:pt x="445" y="1533"/>
                      <a:pt x="415" y="1586"/>
                    </a:cubicBezTo>
                    <a:cubicBezTo>
                      <a:pt x="392" y="1632"/>
                      <a:pt x="353" y="1694"/>
                      <a:pt x="315" y="1755"/>
                    </a:cubicBezTo>
                    <a:cubicBezTo>
                      <a:pt x="277" y="1824"/>
                      <a:pt x="215" y="1908"/>
                      <a:pt x="131" y="2015"/>
                    </a:cubicBezTo>
                    <a:cubicBezTo>
                      <a:pt x="116" y="2061"/>
                      <a:pt x="108" y="2107"/>
                      <a:pt x="108" y="2146"/>
                    </a:cubicBezTo>
                    <a:cubicBezTo>
                      <a:pt x="108" y="2192"/>
                      <a:pt x="131" y="2245"/>
                      <a:pt x="169" y="2299"/>
                    </a:cubicBezTo>
                    <a:cubicBezTo>
                      <a:pt x="238" y="2307"/>
                      <a:pt x="292" y="2322"/>
                      <a:pt x="338" y="2330"/>
                    </a:cubicBezTo>
                    <a:cubicBezTo>
                      <a:pt x="384" y="2337"/>
                      <a:pt x="422" y="2345"/>
                      <a:pt x="453" y="2353"/>
                    </a:cubicBezTo>
                    <a:cubicBezTo>
                      <a:pt x="484" y="2353"/>
                      <a:pt x="514" y="2345"/>
                      <a:pt x="545" y="2345"/>
                    </a:cubicBezTo>
                    <a:lnTo>
                      <a:pt x="621" y="2345"/>
                    </a:lnTo>
                    <a:cubicBezTo>
                      <a:pt x="706" y="2383"/>
                      <a:pt x="775" y="2406"/>
                      <a:pt x="836" y="2406"/>
                    </a:cubicBezTo>
                    <a:cubicBezTo>
                      <a:pt x="859" y="2406"/>
                      <a:pt x="882" y="2398"/>
                      <a:pt x="905" y="2398"/>
                    </a:cubicBezTo>
                    <a:lnTo>
                      <a:pt x="1073" y="2398"/>
                    </a:lnTo>
                    <a:cubicBezTo>
                      <a:pt x="1096" y="2398"/>
                      <a:pt x="1118" y="2406"/>
                      <a:pt x="1153" y="2406"/>
                    </a:cubicBezTo>
                    <a:lnTo>
                      <a:pt x="1153" y="2406"/>
                    </a:lnTo>
                    <a:cubicBezTo>
                      <a:pt x="1183" y="2406"/>
                      <a:pt x="1212" y="2398"/>
                      <a:pt x="1234" y="2383"/>
                    </a:cubicBezTo>
                    <a:cubicBezTo>
                      <a:pt x="1265" y="2368"/>
                      <a:pt x="1280" y="2330"/>
                      <a:pt x="1280" y="2261"/>
                    </a:cubicBezTo>
                    <a:cubicBezTo>
                      <a:pt x="1280" y="2222"/>
                      <a:pt x="1273" y="2184"/>
                      <a:pt x="1257" y="2138"/>
                    </a:cubicBezTo>
                    <a:cubicBezTo>
                      <a:pt x="1234" y="2100"/>
                      <a:pt x="1219" y="2084"/>
                      <a:pt x="1196" y="2084"/>
                    </a:cubicBezTo>
                    <a:lnTo>
                      <a:pt x="1043" y="2084"/>
                    </a:lnTo>
                    <a:cubicBezTo>
                      <a:pt x="997" y="2092"/>
                      <a:pt x="951" y="2092"/>
                      <a:pt x="913" y="2092"/>
                    </a:cubicBezTo>
                    <a:lnTo>
                      <a:pt x="867" y="2092"/>
                    </a:lnTo>
                    <a:cubicBezTo>
                      <a:pt x="851" y="2084"/>
                      <a:pt x="836" y="2084"/>
                      <a:pt x="828" y="2084"/>
                    </a:cubicBezTo>
                    <a:cubicBezTo>
                      <a:pt x="805" y="2100"/>
                      <a:pt x="782" y="2100"/>
                      <a:pt x="759" y="2100"/>
                    </a:cubicBezTo>
                    <a:cubicBezTo>
                      <a:pt x="721" y="2100"/>
                      <a:pt x="683" y="2092"/>
                      <a:pt x="644" y="2077"/>
                    </a:cubicBezTo>
                    <a:cubicBezTo>
                      <a:pt x="552" y="2061"/>
                      <a:pt x="476" y="2054"/>
                      <a:pt x="407" y="2046"/>
                    </a:cubicBezTo>
                    <a:cubicBezTo>
                      <a:pt x="430" y="1992"/>
                      <a:pt x="484" y="1916"/>
                      <a:pt x="575" y="1816"/>
                    </a:cubicBezTo>
                    <a:cubicBezTo>
                      <a:pt x="598" y="1770"/>
                      <a:pt x="629" y="1717"/>
                      <a:pt x="652" y="1671"/>
                    </a:cubicBezTo>
                    <a:cubicBezTo>
                      <a:pt x="683" y="1617"/>
                      <a:pt x="706" y="1571"/>
                      <a:pt x="736" y="1533"/>
                    </a:cubicBezTo>
                    <a:cubicBezTo>
                      <a:pt x="759" y="1487"/>
                      <a:pt x="782" y="1456"/>
                      <a:pt x="798" y="1433"/>
                    </a:cubicBezTo>
                    <a:cubicBezTo>
                      <a:pt x="813" y="1403"/>
                      <a:pt x="828" y="1387"/>
                      <a:pt x="844" y="1380"/>
                    </a:cubicBezTo>
                    <a:cubicBezTo>
                      <a:pt x="851" y="1372"/>
                      <a:pt x="859" y="1349"/>
                      <a:pt x="874" y="1318"/>
                    </a:cubicBezTo>
                    <a:cubicBezTo>
                      <a:pt x="890" y="1288"/>
                      <a:pt x="913" y="1249"/>
                      <a:pt x="928" y="1211"/>
                    </a:cubicBezTo>
                    <a:cubicBezTo>
                      <a:pt x="951" y="1173"/>
                      <a:pt x="966" y="1134"/>
                      <a:pt x="989" y="1096"/>
                    </a:cubicBezTo>
                    <a:cubicBezTo>
                      <a:pt x="1012" y="1050"/>
                      <a:pt x="1035" y="1012"/>
                      <a:pt x="1058" y="974"/>
                    </a:cubicBezTo>
                    <a:cubicBezTo>
                      <a:pt x="1142" y="859"/>
                      <a:pt x="1188" y="705"/>
                      <a:pt x="1188" y="522"/>
                    </a:cubicBezTo>
                    <a:cubicBezTo>
                      <a:pt x="1188" y="453"/>
                      <a:pt x="1181" y="384"/>
                      <a:pt x="1173" y="322"/>
                    </a:cubicBezTo>
                    <a:cubicBezTo>
                      <a:pt x="1158" y="261"/>
                      <a:pt x="1135" y="207"/>
                      <a:pt x="1112" y="161"/>
                    </a:cubicBezTo>
                    <a:cubicBezTo>
                      <a:pt x="1081" y="116"/>
                      <a:pt x="1043" y="77"/>
                      <a:pt x="997" y="47"/>
                    </a:cubicBezTo>
                    <a:cubicBezTo>
                      <a:pt x="951" y="16"/>
                      <a:pt x="890" y="1"/>
                      <a:pt x="821" y="1"/>
                    </a:cubicBezTo>
                    <a:close/>
                    <a:moveTo>
                      <a:pt x="1153" y="2406"/>
                    </a:moveTo>
                    <a:lnTo>
                      <a:pt x="1153" y="2406"/>
                    </a:lnTo>
                    <a:cubicBezTo>
                      <a:pt x="1152" y="2406"/>
                      <a:pt x="1151" y="2406"/>
                      <a:pt x="1150" y="2406"/>
                    </a:cubicBezTo>
                    <a:lnTo>
                      <a:pt x="1158" y="2406"/>
                    </a:lnTo>
                    <a:cubicBezTo>
                      <a:pt x="1156" y="2406"/>
                      <a:pt x="1155" y="2406"/>
                      <a:pt x="1153" y="24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07" name="Shape 607"/>
        <p:cNvGrpSpPr/>
        <p:nvPr/>
      </p:nvGrpSpPr>
      <p:grpSpPr>
        <a:xfrm>
          <a:off x="0" y="0"/>
          <a:ext cx="0" cy="0"/>
          <a:chOff x="0" y="0"/>
          <a:chExt cx="0" cy="0"/>
        </a:xfrm>
      </p:grpSpPr>
      <p:sp>
        <p:nvSpPr>
          <p:cNvPr id="608" name="Google Shape;608;p3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Tip 04</a:t>
            </a:r>
            <a:endParaRPr lang="en-GB"/>
          </a:p>
        </p:txBody>
      </p:sp>
      <p:sp>
        <p:nvSpPr>
          <p:cNvPr id="609" name="Google Shape;609;p31"/>
          <p:cNvSpPr txBox="1"/>
          <p:nvPr>
            <p:ph type="subTitle" idx="2"/>
          </p:nvPr>
        </p:nvSpPr>
        <p:spPr>
          <a:xfrm>
            <a:off x="715100" y="1421250"/>
            <a:ext cx="5733600" cy="4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Dealing with test anxiety</a:t>
            </a:r>
            <a:endParaRPr lang="en-GB"/>
          </a:p>
        </p:txBody>
      </p:sp>
      <p:sp>
        <p:nvSpPr>
          <p:cNvPr id="610" name="Google Shape;610;p31"/>
          <p:cNvSpPr txBox="1"/>
          <p:nvPr>
            <p:ph type="subTitle" idx="1"/>
          </p:nvPr>
        </p:nvSpPr>
        <p:spPr>
          <a:xfrm>
            <a:off x="720075" y="2019650"/>
            <a:ext cx="5733600" cy="17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Once you take the deep breaths, slowly </a:t>
            </a:r>
            <a:r>
              <a:rPr lang="en-GB" b="1"/>
              <a:t>make call-backs to the concept maps</a:t>
            </a:r>
            <a:r>
              <a:rPr lang="en-GB"/>
              <a:t> that you made as well as the practice and patterns you remember</a:t>
            </a:r>
            <a:endParaRPr lang="en-GB"/>
          </a:p>
          <a:p>
            <a:pPr marL="0" lvl="0" indent="0" algn="l" rtl="0">
              <a:spcBef>
                <a:spcPts val="1000"/>
              </a:spcBef>
              <a:spcAft>
                <a:spcPts val="1000"/>
              </a:spcAft>
              <a:buClr>
                <a:schemeClr val="dk1"/>
              </a:buClr>
              <a:buSzPts val="1100"/>
              <a:buFont typeface="Arial" panose="020B0604020202020204"/>
              <a:buNone/>
            </a:pPr>
            <a:r>
              <a:rPr lang="en-GB"/>
              <a:t>You can get partial credit sometimes just for writing what you know, so make sure to do that!</a:t>
            </a:r>
            <a:endParaRPr lang="en-GB"/>
          </a:p>
        </p:txBody>
      </p:sp>
      <p:sp>
        <p:nvSpPr>
          <p:cNvPr id="611" name="Google Shape;611;p31"/>
          <p:cNvSpPr txBox="1"/>
          <p:nvPr/>
        </p:nvSpPr>
        <p:spPr>
          <a:xfrm>
            <a:off x="798075" y="3900075"/>
            <a:ext cx="5655600" cy="400200"/>
          </a:xfrm>
          <a:prstGeom prst="rect">
            <a:avLst/>
          </a:prstGeom>
          <a:solidFill>
            <a:schemeClr val="accent2"/>
          </a:solid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a:solidFill>
                  <a:schemeClr val="dk1"/>
                </a:solidFill>
                <a:latin typeface="DM Sans"/>
                <a:ea typeface="DM Sans"/>
                <a:cs typeface="DM Sans"/>
                <a:sym typeface="DM Sans"/>
              </a:rPr>
              <a:t>With all this in mind, good luck on your upcoming exams</a:t>
            </a:r>
            <a:endParaRPr>
              <a:solidFill>
                <a:schemeClr val="dk1"/>
              </a:solidFill>
              <a:latin typeface="DM Sans"/>
              <a:ea typeface="DM Sans"/>
              <a:cs typeface="DM Sans"/>
              <a:sym typeface="DM Sans"/>
            </a:endParaRPr>
          </a:p>
        </p:txBody>
      </p:sp>
      <p:grpSp>
        <p:nvGrpSpPr>
          <p:cNvPr id="612" name="Google Shape;612;p31"/>
          <p:cNvGrpSpPr/>
          <p:nvPr/>
        </p:nvGrpSpPr>
        <p:grpSpPr>
          <a:xfrm>
            <a:off x="7504825" y="4190200"/>
            <a:ext cx="482100" cy="1147436"/>
            <a:chOff x="7504825" y="4190200"/>
            <a:chExt cx="482100" cy="1147436"/>
          </a:xfrm>
        </p:grpSpPr>
        <p:sp>
          <p:nvSpPr>
            <p:cNvPr id="613" name="Google Shape;613;p31"/>
            <p:cNvSpPr/>
            <p:nvPr/>
          </p:nvSpPr>
          <p:spPr>
            <a:xfrm>
              <a:off x="7504825" y="4190200"/>
              <a:ext cx="482100" cy="48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31"/>
            <p:cNvSpPr/>
            <p:nvPr/>
          </p:nvSpPr>
          <p:spPr>
            <a:xfrm>
              <a:off x="7504825" y="4855836"/>
              <a:ext cx="482100" cy="481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18" name="Shape 618"/>
        <p:cNvGrpSpPr/>
        <p:nvPr/>
      </p:nvGrpSpPr>
      <p:grpSpPr>
        <a:xfrm>
          <a:off x="0" y="0"/>
          <a:ext cx="0" cy="0"/>
          <a:chOff x="0" y="0"/>
          <a:chExt cx="0" cy="0"/>
        </a:xfrm>
      </p:grpSpPr>
      <p:sp>
        <p:nvSpPr>
          <p:cNvPr id="619" name="Google Shape;619;p32"/>
          <p:cNvSpPr txBox="1"/>
          <p:nvPr>
            <p:ph type="title"/>
          </p:nvPr>
        </p:nvSpPr>
        <p:spPr>
          <a:xfrm>
            <a:off x="1097500" y="540000"/>
            <a:ext cx="44481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Thanks!</a:t>
            </a:r>
            <a:endParaRPr lang="en-GB"/>
          </a:p>
        </p:txBody>
      </p:sp>
      <p:sp>
        <p:nvSpPr>
          <p:cNvPr id="620" name="Google Shape;620;p32"/>
          <p:cNvSpPr txBox="1"/>
          <p:nvPr>
            <p:ph type="subTitle" idx="1"/>
          </p:nvPr>
        </p:nvSpPr>
        <p:spPr>
          <a:xfrm>
            <a:off x="1097500" y="1583938"/>
            <a:ext cx="4448100" cy="12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Do you have any questions?</a:t>
            </a:r>
            <a:endParaRPr sz="2400" b="1">
              <a:latin typeface="Bebas Neue" panose="020B0606020202050201"/>
              <a:ea typeface="Bebas Neue" panose="020B0606020202050201"/>
              <a:cs typeface="Bebas Neue" panose="020B0606020202050201"/>
              <a:sym typeface="Bebas Neue" panose="020B0606020202050201"/>
            </a:endParaRPr>
          </a:p>
          <a:p>
            <a:pPr marL="0" lvl="0" indent="0" algn="l" rtl="0">
              <a:spcBef>
                <a:spcPts val="1000"/>
              </a:spcBef>
              <a:spcAft>
                <a:spcPts val="0"/>
              </a:spcAft>
              <a:buNone/>
            </a:pPr>
            <a:r>
              <a:rPr lang="en-GB"/>
              <a:t>youremail@freepik.com</a:t>
            </a:r>
            <a:endParaRPr lang="en-GB"/>
          </a:p>
          <a:p>
            <a:pPr marL="0" lvl="0" indent="0" algn="l" rtl="0">
              <a:spcBef>
                <a:spcPts val="0"/>
              </a:spcBef>
              <a:spcAft>
                <a:spcPts val="0"/>
              </a:spcAft>
              <a:buNone/>
            </a:pPr>
            <a:r>
              <a:rPr lang="en-GB"/>
              <a:t>+34 654 321 432</a:t>
            </a:r>
            <a:endParaRPr lang="en-GB"/>
          </a:p>
          <a:p>
            <a:pPr marL="0" lvl="0" indent="0" algn="l" rtl="0">
              <a:spcBef>
                <a:spcPts val="0"/>
              </a:spcBef>
              <a:spcAft>
                <a:spcPts val="0"/>
              </a:spcAft>
              <a:buNone/>
            </a:pPr>
            <a:r>
              <a:rPr lang="en-GB"/>
              <a:t>yourwebsite.com</a:t>
            </a:r>
            <a:endParaRPr lang="en-GB"/>
          </a:p>
        </p:txBody>
      </p:sp>
      <p:sp>
        <p:nvSpPr>
          <p:cNvPr id="621" name="Google Shape;621;p32"/>
          <p:cNvSpPr txBox="1"/>
          <p:nvPr/>
        </p:nvSpPr>
        <p:spPr>
          <a:xfrm>
            <a:off x="1097500" y="44960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sp>
        <p:nvSpPr>
          <p:cNvPr id="622" name="Google Shape;622;p32"/>
          <p:cNvSpPr/>
          <p:nvPr/>
        </p:nvSpPr>
        <p:spPr>
          <a:xfrm>
            <a:off x="1174800" y="2906875"/>
            <a:ext cx="685200" cy="685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32"/>
          <p:cNvSpPr/>
          <p:nvPr/>
        </p:nvSpPr>
        <p:spPr>
          <a:xfrm>
            <a:off x="2010725" y="2906875"/>
            <a:ext cx="685200" cy="68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32"/>
          <p:cNvSpPr/>
          <p:nvPr/>
        </p:nvSpPr>
        <p:spPr>
          <a:xfrm>
            <a:off x="2846650" y="2906875"/>
            <a:ext cx="685200" cy="685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32"/>
          <p:cNvSpPr/>
          <p:nvPr/>
        </p:nvSpPr>
        <p:spPr>
          <a:xfrm>
            <a:off x="3682575" y="2906875"/>
            <a:ext cx="685200" cy="685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6" name="Google Shape;626;p32"/>
          <p:cNvGrpSpPr/>
          <p:nvPr/>
        </p:nvGrpSpPr>
        <p:grpSpPr>
          <a:xfrm>
            <a:off x="8062100" y="4173388"/>
            <a:ext cx="482100" cy="1147436"/>
            <a:chOff x="8062100" y="4173388"/>
            <a:chExt cx="482100" cy="1147436"/>
          </a:xfrm>
        </p:grpSpPr>
        <p:sp>
          <p:nvSpPr>
            <p:cNvPr id="627" name="Google Shape;627;p32"/>
            <p:cNvSpPr/>
            <p:nvPr/>
          </p:nvSpPr>
          <p:spPr>
            <a:xfrm>
              <a:off x="8062100" y="4173388"/>
              <a:ext cx="482100" cy="48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32"/>
            <p:cNvSpPr/>
            <p:nvPr/>
          </p:nvSpPr>
          <p:spPr>
            <a:xfrm>
              <a:off x="8062100" y="4839023"/>
              <a:ext cx="482100" cy="481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 name="Google Shape;629;p32"/>
          <p:cNvGrpSpPr/>
          <p:nvPr/>
        </p:nvGrpSpPr>
        <p:grpSpPr>
          <a:xfrm>
            <a:off x="8487250" y="1780650"/>
            <a:ext cx="1168050" cy="1646700"/>
            <a:chOff x="8487250" y="1780650"/>
            <a:chExt cx="1168050" cy="1646700"/>
          </a:xfrm>
        </p:grpSpPr>
        <p:sp>
          <p:nvSpPr>
            <p:cNvPr id="630" name="Google Shape;630;p32"/>
            <p:cNvSpPr/>
            <p:nvPr/>
          </p:nvSpPr>
          <p:spPr>
            <a:xfrm>
              <a:off x="8617600" y="1780650"/>
              <a:ext cx="1037700" cy="1646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32"/>
            <p:cNvSpPr/>
            <p:nvPr/>
          </p:nvSpPr>
          <p:spPr>
            <a:xfrm>
              <a:off x="8487250" y="25364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2" name="Google Shape;632;p32"/>
          <p:cNvGrpSpPr/>
          <p:nvPr/>
        </p:nvGrpSpPr>
        <p:grpSpPr>
          <a:xfrm rot="5400000">
            <a:off x="5010442" y="-1321749"/>
            <a:ext cx="1416414" cy="2617284"/>
            <a:chOff x="-708712" y="-1135634"/>
            <a:chExt cx="1416414" cy="2617284"/>
          </a:xfrm>
        </p:grpSpPr>
        <p:sp>
          <p:nvSpPr>
            <p:cNvPr id="633" name="Google Shape;633;p32"/>
            <p:cNvSpPr/>
            <p:nvPr/>
          </p:nvSpPr>
          <p:spPr>
            <a:xfrm>
              <a:off x="-708712" y="65350"/>
              <a:ext cx="1416300" cy="1416300"/>
            </a:xfrm>
            <a:prstGeom prst="pie">
              <a:avLst>
                <a:gd name="adj1" fmla="val 0"/>
                <a:gd name="adj2" fmla="val 540102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32"/>
            <p:cNvSpPr/>
            <p:nvPr/>
          </p:nvSpPr>
          <p:spPr>
            <a:xfrm>
              <a:off x="2" y="-1135634"/>
              <a:ext cx="707700" cy="191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5" name="Google Shape;635;p32"/>
          <p:cNvSpPr/>
          <p:nvPr/>
        </p:nvSpPr>
        <p:spPr>
          <a:xfrm>
            <a:off x="6043300" y="1559775"/>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6" name="Google Shape;636;p32"/>
          <p:cNvGrpSpPr/>
          <p:nvPr/>
        </p:nvGrpSpPr>
        <p:grpSpPr>
          <a:xfrm>
            <a:off x="1362537" y="3094620"/>
            <a:ext cx="309731" cy="309715"/>
            <a:chOff x="266768" y="1721375"/>
            <a:chExt cx="397907" cy="397887"/>
          </a:xfrm>
        </p:grpSpPr>
        <p:sp>
          <p:nvSpPr>
            <p:cNvPr id="637" name="Google Shape;637;p3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3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 name="Google Shape;639;p32"/>
          <p:cNvGrpSpPr/>
          <p:nvPr/>
        </p:nvGrpSpPr>
        <p:grpSpPr>
          <a:xfrm>
            <a:off x="3018489" y="3094618"/>
            <a:ext cx="309715" cy="309715"/>
            <a:chOff x="1379798" y="1723250"/>
            <a:chExt cx="397887" cy="397887"/>
          </a:xfrm>
        </p:grpSpPr>
        <p:sp>
          <p:nvSpPr>
            <p:cNvPr id="640" name="Google Shape;640;p3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3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3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3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 name="Google Shape;644;p32"/>
          <p:cNvGrpSpPr/>
          <p:nvPr/>
        </p:nvGrpSpPr>
        <p:grpSpPr>
          <a:xfrm>
            <a:off x="2198476" y="3094618"/>
            <a:ext cx="309699" cy="309715"/>
            <a:chOff x="864491" y="1723250"/>
            <a:chExt cx="397866" cy="397887"/>
          </a:xfrm>
        </p:grpSpPr>
        <p:sp>
          <p:nvSpPr>
            <p:cNvPr id="645" name="Google Shape;645;p3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3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3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 name="Google Shape;648;p32"/>
          <p:cNvGrpSpPr/>
          <p:nvPr/>
        </p:nvGrpSpPr>
        <p:grpSpPr>
          <a:xfrm>
            <a:off x="3869693" y="3093993"/>
            <a:ext cx="310963" cy="310963"/>
            <a:chOff x="1190625" y="238125"/>
            <a:chExt cx="5235075" cy="5235075"/>
          </a:xfrm>
        </p:grpSpPr>
        <p:sp>
          <p:nvSpPr>
            <p:cNvPr id="649" name="Google Shape;649;p32"/>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32"/>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654" name="Shape 654"/>
        <p:cNvGrpSpPr/>
        <p:nvPr/>
      </p:nvGrpSpPr>
      <p:grpSpPr>
        <a:xfrm>
          <a:off x="0" y="0"/>
          <a:ext cx="0" cy="0"/>
          <a:chOff x="0" y="0"/>
          <a:chExt cx="0" cy="0"/>
        </a:xfrm>
      </p:grpSpPr>
      <p:sp>
        <p:nvSpPr>
          <p:cNvPr id="655" name="Google Shape;655;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Alternative resources</a:t>
            </a:r>
            <a:endParaRPr lang="en-GB"/>
          </a:p>
        </p:txBody>
      </p:sp>
      <p:sp>
        <p:nvSpPr>
          <p:cNvPr id="656" name="Google Shape;656;p33"/>
          <p:cNvSpPr txBox="1"/>
          <p:nvPr>
            <p:ph type="body" idx="1"/>
          </p:nvPr>
        </p:nvSpPr>
        <p:spPr>
          <a:xfrm>
            <a:off x="720000" y="1381075"/>
            <a:ext cx="7086000" cy="157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Here’s an assortment of alternative resources whose style fits the one of                      this template:</a:t>
            </a:r>
            <a:endParaRPr lang="en-GB"/>
          </a:p>
          <a:p>
            <a:pPr marL="0" lvl="0" indent="0" algn="l" rtl="0">
              <a:spcBef>
                <a:spcPts val="1000"/>
              </a:spcBef>
              <a:spcAft>
                <a:spcPts val="0"/>
              </a:spcAft>
              <a:buNone/>
            </a:pPr>
            <a:r>
              <a:rPr lang="en-GB" b="1"/>
              <a:t>Vectors:</a:t>
            </a:r>
            <a:endParaRPr b="1"/>
          </a:p>
          <a:p>
            <a:pPr marL="457200" lvl="0" indent="-317500" algn="l" rtl="0">
              <a:spcBef>
                <a:spcPts val="1000"/>
              </a:spcBef>
              <a:spcAft>
                <a:spcPts val="0"/>
              </a:spcAft>
              <a:buSzPts val="1400"/>
              <a:buChar char="●"/>
            </a:pPr>
            <a:r>
              <a:rPr lang="en-GB" u="sng">
                <a:solidFill>
                  <a:schemeClr val="hlink"/>
                </a:solidFill>
                <a:hlinkClick r:id="rId1"/>
              </a:rPr>
              <a:t>Cartoon math concept background</a:t>
            </a:r>
            <a:endParaRPr lang="en-GB" u="sng">
              <a:solidFill>
                <a:schemeClr val="hlink"/>
              </a:solidFill>
              <a:hlinkClick r:id="rId1"/>
            </a:endParaRPr>
          </a:p>
        </p:txBody>
      </p:sp>
      <p:grpSp>
        <p:nvGrpSpPr>
          <p:cNvPr id="657" name="Google Shape;657;p33"/>
          <p:cNvGrpSpPr/>
          <p:nvPr/>
        </p:nvGrpSpPr>
        <p:grpSpPr>
          <a:xfrm>
            <a:off x="1023160" y="2632161"/>
            <a:ext cx="2183962" cy="2278100"/>
            <a:chOff x="-2199200" y="2115750"/>
            <a:chExt cx="2257325" cy="2354625"/>
          </a:xfrm>
        </p:grpSpPr>
        <p:sp>
          <p:nvSpPr>
            <p:cNvPr id="658" name="Google Shape;658;p33"/>
            <p:cNvSpPr/>
            <p:nvPr/>
          </p:nvSpPr>
          <p:spPr>
            <a:xfrm>
              <a:off x="-1251725" y="2274525"/>
              <a:ext cx="468475" cy="377125"/>
            </a:xfrm>
            <a:custGeom>
              <a:avLst/>
              <a:gdLst/>
              <a:ahLst/>
              <a:cxnLst/>
              <a:rect l="l" t="t" r="r" b="b"/>
              <a:pathLst>
                <a:path w="18739" h="15085" extrusionOk="0">
                  <a:moveTo>
                    <a:pt x="0" y="0"/>
                  </a:moveTo>
                  <a:lnTo>
                    <a:pt x="3654" y="15085"/>
                  </a:lnTo>
                  <a:lnTo>
                    <a:pt x="18739" y="1143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 name="Google Shape;659;p33"/>
            <p:cNvSpPr/>
            <p:nvPr/>
          </p:nvSpPr>
          <p:spPr>
            <a:xfrm>
              <a:off x="-2199200" y="2264950"/>
              <a:ext cx="1812425" cy="2205425"/>
            </a:xfrm>
            <a:custGeom>
              <a:avLst/>
              <a:gdLst/>
              <a:ahLst/>
              <a:cxnLst/>
              <a:rect l="l" t="t" r="r" b="b"/>
              <a:pathLst>
                <a:path w="72497" h="88217" extrusionOk="0">
                  <a:moveTo>
                    <a:pt x="38282" y="0"/>
                  </a:moveTo>
                  <a:lnTo>
                    <a:pt x="1" y="9270"/>
                  </a:lnTo>
                  <a:lnTo>
                    <a:pt x="19130" y="88216"/>
                  </a:lnTo>
                  <a:lnTo>
                    <a:pt x="72496" y="75285"/>
                  </a:lnTo>
                  <a:lnTo>
                    <a:pt x="57021" y="11431"/>
                  </a:lnTo>
                  <a:lnTo>
                    <a:pt x="38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33"/>
            <p:cNvSpPr/>
            <p:nvPr/>
          </p:nvSpPr>
          <p:spPr>
            <a:xfrm>
              <a:off x="-1645125" y="4119950"/>
              <a:ext cx="24150" cy="12250"/>
            </a:xfrm>
            <a:custGeom>
              <a:avLst/>
              <a:gdLst/>
              <a:ahLst/>
              <a:cxnLst/>
              <a:rect l="l" t="t" r="r" b="b"/>
              <a:pathLst>
                <a:path w="966" h="490" extrusionOk="0">
                  <a:moveTo>
                    <a:pt x="790" y="0"/>
                  </a:moveTo>
                  <a:cubicBezTo>
                    <a:pt x="769" y="0"/>
                    <a:pt x="748" y="4"/>
                    <a:pt x="728" y="12"/>
                  </a:cubicBezTo>
                  <a:cubicBezTo>
                    <a:pt x="728" y="12"/>
                    <a:pt x="591" y="73"/>
                    <a:pt x="437" y="119"/>
                  </a:cubicBezTo>
                  <a:cubicBezTo>
                    <a:pt x="292" y="165"/>
                    <a:pt x="139" y="188"/>
                    <a:pt x="139" y="188"/>
                  </a:cubicBezTo>
                  <a:cubicBezTo>
                    <a:pt x="54" y="204"/>
                    <a:pt x="1" y="280"/>
                    <a:pt x="8" y="364"/>
                  </a:cubicBezTo>
                  <a:cubicBezTo>
                    <a:pt x="22" y="439"/>
                    <a:pt x="83" y="490"/>
                    <a:pt x="156" y="490"/>
                  </a:cubicBezTo>
                  <a:cubicBezTo>
                    <a:pt x="165" y="490"/>
                    <a:pt x="175" y="489"/>
                    <a:pt x="184" y="487"/>
                  </a:cubicBezTo>
                  <a:cubicBezTo>
                    <a:pt x="192" y="487"/>
                    <a:pt x="276" y="472"/>
                    <a:pt x="391" y="449"/>
                  </a:cubicBezTo>
                  <a:lnTo>
                    <a:pt x="384" y="441"/>
                  </a:lnTo>
                  <a:cubicBezTo>
                    <a:pt x="430" y="433"/>
                    <a:pt x="476" y="418"/>
                    <a:pt x="529" y="410"/>
                  </a:cubicBezTo>
                  <a:cubicBezTo>
                    <a:pt x="690" y="357"/>
                    <a:pt x="851" y="288"/>
                    <a:pt x="859" y="288"/>
                  </a:cubicBezTo>
                  <a:cubicBezTo>
                    <a:pt x="928" y="250"/>
                    <a:pt x="966" y="165"/>
                    <a:pt x="928" y="89"/>
                  </a:cubicBezTo>
                  <a:cubicBezTo>
                    <a:pt x="905" y="32"/>
                    <a:pt x="848"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33"/>
            <p:cNvSpPr/>
            <p:nvPr/>
          </p:nvSpPr>
          <p:spPr>
            <a:xfrm>
              <a:off x="-1655650" y="4104425"/>
              <a:ext cx="32775" cy="14125"/>
            </a:xfrm>
            <a:custGeom>
              <a:avLst/>
              <a:gdLst/>
              <a:ahLst/>
              <a:cxnLst/>
              <a:rect l="l" t="t" r="r" b="b"/>
              <a:pathLst>
                <a:path w="1311" h="565" extrusionOk="0">
                  <a:moveTo>
                    <a:pt x="1140" y="1"/>
                  </a:moveTo>
                  <a:cubicBezTo>
                    <a:pt x="1121" y="1"/>
                    <a:pt x="1100" y="5"/>
                    <a:pt x="1080" y="13"/>
                  </a:cubicBezTo>
                  <a:cubicBezTo>
                    <a:pt x="1073" y="13"/>
                    <a:pt x="851" y="112"/>
                    <a:pt x="613" y="173"/>
                  </a:cubicBezTo>
                  <a:cubicBezTo>
                    <a:pt x="383" y="235"/>
                    <a:pt x="146" y="265"/>
                    <a:pt x="138" y="265"/>
                  </a:cubicBezTo>
                  <a:cubicBezTo>
                    <a:pt x="62" y="273"/>
                    <a:pt x="0" y="350"/>
                    <a:pt x="8" y="434"/>
                  </a:cubicBezTo>
                  <a:cubicBezTo>
                    <a:pt x="22" y="513"/>
                    <a:pt x="84" y="565"/>
                    <a:pt x="161" y="565"/>
                  </a:cubicBezTo>
                  <a:cubicBezTo>
                    <a:pt x="166" y="565"/>
                    <a:pt x="171" y="565"/>
                    <a:pt x="176" y="564"/>
                  </a:cubicBezTo>
                  <a:cubicBezTo>
                    <a:pt x="184" y="564"/>
                    <a:pt x="376" y="541"/>
                    <a:pt x="590" y="487"/>
                  </a:cubicBezTo>
                  <a:cubicBezTo>
                    <a:pt x="628" y="480"/>
                    <a:pt x="659" y="472"/>
                    <a:pt x="697" y="465"/>
                  </a:cubicBezTo>
                  <a:cubicBezTo>
                    <a:pt x="950" y="396"/>
                    <a:pt x="1188" y="288"/>
                    <a:pt x="1195" y="288"/>
                  </a:cubicBezTo>
                  <a:cubicBezTo>
                    <a:pt x="1272" y="258"/>
                    <a:pt x="1310" y="166"/>
                    <a:pt x="1272" y="89"/>
                  </a:cubicBezTo>
                  <a:cubicBezTo>
                    <a:pt x="1249" y="32"/>
                    <a:pt x="1197" y="1"/>
                    <a:pt x="1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33"/>
            <p:cNvSpPr/>
            <p:nvPr/>
          </p:nvSpPr>
          <p:spPr>
            <a:xfrm>
              <a:off x="-1598200" y="4001800"/>
              <a:ext cx="414675" cy="106075"/>
            </a:xfrm>
            <a:custGeom>
              <a:avLst/>
              <a:gdLst/>
              <a:ahLst/>
              <a:cxnLst/>
              <a:rect l="l" t="t" r="r" b="b"/>
              <a:pathLst>
                <a:path w="16587" h="4243" extrusionOk="0">
                  <a:moveTo>
                    <a:pt x="16419" y="1"/>
                  </a:moveTo>
                  <a:cubicBezTo>
                    <a:pt x="16409" y="1"/>
                    <a:pt x="16398" y="2"/>
                    <a:pt x="16387" y="4"/>
                  </a:cubicBezTo>
                  <a:lnTo>
                    <a:pt x="131" y="3949"/>
                  </a:lnTo>
                  <a:cubicBezTo>
                    <a:pt x="47" y="3964"/>
                    <a:pt x="1" y="4049"/>
                    <a:pt x="16" y="4125"/>
                  </a:cubicBezTo>
                  <a:cubicBezTo>
                    <a:pt x="36" y="4199"/>
                    <a:pt x="97" y="4243"/>
                    <a:pt x="168" y="4243"/>
                  </a:cubicBezTo>
                  <a:cubicBezTo>
                    <a:pt x="178" y="4243"/>
                    <a:pt x="189" y="4242"/>
                    <a:pt x="200" y="4240"/>
                  </a:cubicBezTo>
                  <a:lnTo>
                    <a:pt x="16464" y="295"/>
                  </a:lnTo>
                  <a:cubicBezTo>
                    <a:pt x="16541" y="279"/>
                    <a:pt x="16587" y="195"/>
                    <a:pt x="16571" y="118"/>
                  </a:cubicBezTo>
                  <a:cubicBezTo>
                    <a:pt x="16551" y="45"/>
                    <a:pt x="16490" y="1"/>
                    <a:pt x="16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33"/>
            <p:cNvSpPr/>
            <p:nvPr/>
          </p:nvSpPr>
          <p:spPr>
            <a:xfrm>
              <a:off x="-1708325" y="4125175"/>
              <a:ext cx="53275" cy="18400"/>
            </a:xfrm>
            <a:custGeom>
              <a:avLst/>
              <a:gdLst/>
              <a:ahLst/>
              <a:cxnLst/>
              <a:rect l="l" t="t" r="r" b="b"/>
              <a:pathLst>
                <a:path w="2131" h="736" extrusionOk="0">
                  <a:moveTo>
                    <a:pt x="171" y="0"/>
                  </a:moveTo>
                  <a:cubicBezTo>
                    <a:pt x="126" y="0"/>
                    <a:pt x="81" y="20"/>
                    <a:pt x="54" y="56"/>
                  </a:cubicBezTo>
                  <a:cubicBezTo>
                    <a:pt x="1" y="125"/>
                    <a:pt x="8" y="217"/>
                    <a:pt x="77" y="270"/>
                  </a:cubicBezTo>
                  <a:cubicBezTo>
                    <a:pt x="85" y="270"/>
                    <a:pt x="184" y="347"/>
                    <a:pt x="345" y="439"/>
                  </a:cubicBezTo>
                  <a:cubicBezTo>
                    <a:pt x="529" y="538"/>
                    <a:pt x="767" y="630"/>
                    <a:pt x="996" y="676"/>
                  </a:cubicBezTo>
                  <a:cubicBezTo>
                    <a:pt x="1171" y="717"/>
                    <a:pt x="1358" y="736"/>
                    <a:pt x="1528" y="736"/>
                  </a:cubicBezTo>
                  <a:cubicBezTo>
                    <a:pt x="1583" y="736"/>
                    <a:pt x="1636" y="734"/>
                    <a:pt x="1686" y="730"/>
                  </a:cubicBezTo>
                  <a:cubicBezTo>
                    <a:pt x="1862" y="715"/>
                    <a:pt x="1985" y="684"/>
                    <a:pt x="2000" y="684"/>
                  </a:cubicBezTo>
                  <a:cubicBezTo>
                    <a:pt x="2084" y="661"/>
                    <a:pt x="2130" y="584"/>
                    <a:pt x="2107" y="500"/>
                  </a:cubicBezTo>
                  <a:cubicBezTo>
                    <a:pt x="2094" y="436"/>
                    <a:pt x="2033" y="388"/>
                    <a:pt x="1968" y="388"/>
                  </a:cubicBezTo>
                  <a:cubicBezTo>
                    <a:pt x="1956" y="388"/>
                    <a:pt x="1943" y="389"/>
                    <a:pt x="1931" y="393"/>
                  </a:cubicBezTo>
                  <a:cubicBezTo>
                    <a:pt x="1931" y="393"/>
                    <a:pt x="1824" y="416"/>
                    <a:pt x="1663" y="431"/>
                  </a:cubicBezTo>
                  <a:cubicBezTo>
                    <a:pt x="1617" y="435"/>
                    <a:pt x="1569" y="437"/>
                    <a:pt x="1519" y="437"/>
                  </a:cubicBezTo>
                  <a:cubicBezTo>
                    <a:pt x="1369" y="437"/>
                    <a:pt x="1207" y="420"/>
                    <a:pt x="1058" y="385"/>
                  </a:cubicBezTo>
                  <a:cubicBezTo>
                    <a:pt x="859" y="339"/>
                    <a:pt x="644" y="263"/>
                    <a:pt x="491" y="178"/>
                  </a:cubicBezTo>
                  <a:cubicBezTo>
                    <a:pt x="353" y="102"/>
                    <a:pt x="261" y="33"/>
                    <a:pt x="261" y="33"/>
                  </a:cubicBezTo>
                  <a:cubicBezTo>
                    <a:pt x="235" y="10"/>
                    <a:pt x="203"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 name="Google Shape;664;p33"/>
            <p:cNvSpPr/>
            <p:nvPr/>
          </p:nvSpPr>
          <p:spPr>
            <a:xfrm>
              <a:off x="-1704300" y="4116575"/>
              <a:ext cx="26075" cy="50750"/>
            </a:xfrm>
            <a:custGeom>
              <a:avLst/>
              <a:gdLst/>
              <a:ahLst/>
              <a:cxnLst/>
              <a:rect l="l" t="t" r="r" b="b"/>
              <a:pathLst>
                <a:path w="1043" h="2030" extrusionOk="0">
                  <a:moveTo>
                    <a:pt x="819" y="0"/>
                  </a:moveTo>
                  <a:cubicBezTo>
                    <a:pt x="797" y="0"/>
                    <a:pt x="774" y="6"/>
                    <a:pt x="751" y="17"/>
                  </a:cubicBezTo>
                  <a:cubicBezTo>
                    <a:pt x="675" y="47"/>
                    <a:pt x="644" y="139"/>
                    <a:pt x="675" y="216"/>
                  </a:cubicBezTo>
                  <a:cubicBezTo>
                    <a:pt x="675" y="216"/>
                    <a:pt x="721" y="308"/>
                    <a:pt x="728" y="461"/>
                  </a:cubicBezTo>
                  <a:cubicBezTo>
                    <a:pt x="736" y="630"/>
                    <a:pt x="690" y="844"/>
                    <a:pt x="606" y="1028"/>
                  </a:cubicBezTo>
                  <a:cubicBezTo>
                    <a:pt x="506" y="1243"/>
                    <a:pt x="360" y="1426"/>
                    <a:pt x="261" y="1549"/>
                  </a:cubicBezTo>
                  <a:lnTo>
                    <a:pt x="54" y="1779"/>
                  </a:lnTo>
                  <a:cubicBezTo>
                    <a:pt x="0" y="1840"/>
                    <a:pt x="8" y="1940"/>
                    <a:pt x="69" y="1993"/>
                  </a:cubicBezTo>
                  <a:cubicBezTo>
                    <a:pt x="97" y="2016"/>
                    <a:pt x="134" y="2030"/>
                    <a:pt x="169" y="2030"/>
                  </a:cubicBezTo>
                  <a:cubicBezTo>
                    <a:pt x="182" y="2030"/>
                    <a:pt x="195" y="2028"/>
                    <a:pt x="207" y="2024"/>
                  </a:cubicBezTo>
                  <a:cubicBezTo>
                    <a:pt x="238" y="2016"/>
                    <a:pt x="261" y="2001"/>
                    <a:pt x="284" y="1978"/>
                  </a:cubicBezTo>
                  <a:lnTo>
                    <a:pt x="483" y="1748"/>
                  </a:lnTo>
                  <a:cubicBezTo>
                    <a:pt x="598" y="1610"/>
                    <a:pt x="766" y="1403"/>
                    <a:pt x="874" y="1158"/>
                  </a:cubicBezTo>
                  <a:cubicBezTo>
                    <a:pt x="989" y="928"/>
                    <a:pt x="1042" y="653"/>
                    <a:pt x="1027" y="438"/>
                  </a:cubicBezTo>
                  <a:cubicBezTo>
                    <a:pt x="1012" y="231"/>
                    <a:pt x="958" y="101"/>
                    <a:pt x="950" y="86"/>
                  </a:cubicBezTo>
                  <a:cubicBezTo>
                    <a:pt x="923" y="32"/>
                    <a:pt x="873" y="0"/>
                    <a:pt x="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33"/>
            <p:cNvSpPr/>
            <p:nvPr/>
          </p:nvSpPr>
          <p:spPr>
            <a:xfrm>
              <a:off x="-1593975" y="4070000"/>
              <a:ext cx="27400" cy="13775"/>
            </a:xfrm>
            <a:custGeom>
              <a:avLst/>
              <a:gdLst/>
              <a:ahLst/>
              <a:cxnLst/>
              <a:rect l="l" t="t" r="r" b="b"/>
              <a:pathLst>
                <a:path w="1096" h="551" extrusionOk="0">
                  <a:moveTo>
                    <a:pt x="943" y="1"/>
                  </a:moveTo>
                  <a:cubicBezTo>
                    <a:pt x="935" y="1"/>
                    <a:pt x="927" y="1"/>
                    <a:pt x="919" y="3"/>
                  </a:cubicBezTo>
                  <a:cubicBezTo>
                    <a:pt x="912" y="3"/>
                    <a:pt x="697" y="26"/>
                    <a:pt x="498" y="95"/>
                  </a:cubicBezTo>
                  <a:cubicBezTo>
                    <a:pt x="291" y="164"/>
                    <a:pt x="107" y="263"/>
                    <a:pt x="100" y="271"/>
                  </a:cubicBezTo>
                  <a:cubicBezTo>
                    <a:pt x="23" y="309"/>
                    <a:pt x="0" y="401"/>
                    <a:pt x="38" y="470"/>
                  </a:cubicBezTo>
                  <a:cubicBezTo>
                    <a:pt x="70" y="521"/>
                    <a:pt x="123" y="551"/>
                    <a:pt x="175" y="551"/>
                  </a:cubicBezTo>
                  <a:cubicBezTo>
                    <a:pt x="186" y="551"/>
                    <a:pt x="196" y="549"/>
                    <a:pt x="207" y="547"/>
                  </a:cubicBezTo>
                  <a:cubicBezTo>
                    <a:pt x="222" y="539"/>
                    <a:pt x="230" y="539"/>
                    <a:pt x="245" y="531"/>
                  </a:cubicBezTo>
                  <a:cubicBezTo>
                    <a:pt x="245" y="531"/>
                    <a:pt x="414" y="440"/>
                    <a:pt x="590" y="378"/>
                  </a:cubicBezTo>
                  <a:cubicBezTo>
                    <a:pt x="766" y="325"/>
                    <a:pt x="950" y="302"/>
                    <a:pt x="958" y="302"/>
                  </a:cubicBezTo>
                  <a:cubicBezTo>
                    <a:pt x="1034" y="286"/>
                    <a:pt x="1096" y="210"/>
                    <a:pt x="1088" y="133"/>
                  </a:cubicBezTo>
                  <a:cubicBezTo>
                    <a:pt x="1074" y="58"/>
                    <a:pt x="1011" y="1"/>
                    <a:pt x="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 name="Google Shape;666;p33"/>
            <p:cNvSpPr/>
            <p:nvPr/>
          </p:nvSpPr>
          <p:spPr>
            <a:xfrm>
              <a:off x="-1564500" y="4026325"/>
              <a:ext cx="38925" cy="59450"/>
            </a:xfrm>
            <a:custGeom>
              <a:avLst/>
              <a:gdLst/>
              <a:ahLst/>
              <a:cxnLst/>
              <a:rect l="l" t="t" r="r" b="b"/>
              <a:pathLst>
                <a:path w="1557" h="2378" extrusionOk="0">
                  <a:moveTo>
                    <a:pt x="323" y="317"/>
                  </a:moveTo>
                  <a:cubicBezTo>
                    <a:pt x="430" y="379"/>
                    <a:pt x="476" y="547"/>
                    <a:pt x="484" y="601"/>
                  </a:cubicBezTo>
                  <a:cubicBezTo>
                    <a:pt x="522" y="792"/>
                    <a:pt x="522" y="1007"/>
                    <a:pt x="491" y="1221"/>
                  </a:cubicBezTo>
                  <a:cubicBezTo>
                    <a:pt x="422" y="1007"/>
                    <a:pt x="384" y="792"/>
                    <a:pt x="361" y="593"/>
                  </a:cubicBezTo>
                  <a:lnTo>
                    <a:pt x="323" y="317"/>
                  </a:lnTo>
                  <a:close/>
                  <a:moveTo>
                    <a:pt x="927" y="1622"/>
                  </a:moveTo>
                  <a:cubicBezTo>
                    <a:pt x="998" y="1622"/>
                    <a:pt x="1069" y="1645"/>
                    <a:pt x="1119" y="1696"/>
                  </a:cubicBezTo>
                  <a:cubicBezTo>
                    <a:pt x="1165" y="1742"/>
                    <a:pt x="1196" y="1811"/>
                    <a:pt x="1219" y="1895"/>
                  </a:cubicBezTo>
                  <a:cubicBezTo>
                    <a:pt x="1227" y="1934"/>
                    <a:pt x="1234" y="1980"/>
                    <a:pt x="1242" y="2033"/>
                  </a:cubicBezTo>
                  <a:cubicBezTo>
                    <a:pt x="1242" y="2041"/>
                    <a:pt x="1242" y="2056"/>
                    <a:pt x="1250" y="2064"/>
                  </a:cubicBezTo>
                  <a:cubicBezTo>
                    <a:pt x="1227" y="2074"/>
                    <a:pt x="1200" y="2079"/>
                    <a:pt x="1172" y="2079"/>
                  </a:cubicBezTo>
                  <a:cubicBezTo>
                    <a:pt x="1097" y="2079"/>
                    <a:pt x="1010" y="2045"/>
                    <a:pt x="943" y="1995"/>
                  </a:cubicBezTo>
                  <a:cubicBezTo>
                    <a:pt x="851" y="1926"/>
                    <a:pt x="767" y="1826"/>
                    <a:pt x="690" y="1704"/>
                  </a:cubicBezTo>
                  <a:cubicBezTo>
                    <a:pt x="706" y="1704"/>
                    <a:pt x="729" y="1689"/>
                    <a:pt x="744" y="1681"/>
                  </a:cubicBezTo>
                  <a:cubicBezTo>
                    <a:pt x="793" y="1643"/>
                    <a:pt x="860" y="1622"/>
                    <a:pt x="927" y="1622"/>
                  </a:cubicBezTo>
                  <a:close/>
                  <a:moveTo>
                    <a:pt x="287" y="0"/>
                  </a:moveTo>
                  <a:cubicBezTo>
                    <a:pt x="189" y="0"/>
                    <a:pt x="101" y="45"/>
                    <a:pt x="55" y="118"/>
                  </a:cubicBezTo>
                  <a:cubicBezTo>
                    <a:pt x="1" y="202"/>
                    <a:pt x="16" y="287"/>
                    <a:pt x="24" y="340"/>
                  </a:cubicBezTo>
                  <a:lnTo>
                    <a:pt x="24" y="356"/>
                  </a:lnTo>
                  <a:lnTo>
                    <a:pt x="62" y="631"/>
                  </a:lnTo>
                  <a:cubicBezTo>
                    <a:pt x="116" y="984"/>
                    <a:pt x="192" y="1390"/>
                    <a:pt x="376" y="1750"/>
                  </a:cubicBezTo>
                  <a:cubicBezTo>
                    <a:pt x="476" y="1964"/>
                    <a:pt x="614" y="2125"/>
                    <a:pt x="767" y="2233"/>
                  </a:cubicBezTo>
                  <a:cubicBezTo>
                    <a:pt x="875" y="2317"/>
                    <a:pt x="1026" y="2377"/>
                    <a:pt x="1174" y="2377"/>
                  </a:cubicBezTo>
                  <a:cubicBezTo>
                    <a:pt x="1215" y="2377"/>
                    <a:pt x="1256" y="2373"/>
                    <a:pt x="1296" y="2363"/>
                  </a:cubicBezTo>
                  <a:cubicBezTo>
                    <a:pt x="1357" y="2347"/>
                    <a:pt x="1418" y="2317"/>
                    <a:pt x="1472" y="2278"/>
                  </a:cubicBezTo>
                  <a:cubicBezTo>
                    <a:pt x="1479" y="2271"/>
                    <a:pt x="1487" y="2255"/>
                    <a:pt x="1495" y="2248"/>
                  </a:cubicBezTo>
                  <a:cubicBezTo>
                    <a:pt x="1556" y="2156"/>
                    <a:pt x="1548" y="2056"/>
                    <a:pt x="1541" y="1995"/>
                  </a:cubicBezTo>
                  <a:cubicBezTo>
                    <a:pt x="1533" y="1934"/>
                    <a:pt x="1525" y="1872"/>
                    <a:pt x="1510" y="1826"/>
                  </a:cubicBezTo>
                  <a:cubicBezTo>
                    <a:pt x="1472" y="1681"/>
                    <a:pt x="1418" y="1566"/>
                    <a:pt x="1334" y="1482"/>
                  </a:cubicBezTo>
                  <a:cubicBezTo>
                    <a:pt x="1228" y="1376"/>
                    <a:pt x="1078" y="1320"/>
                    <a:pt x="924" y="1320"/>
                  </a:cubicBezTo>
                  <a:cubicBezTo>
                    <a:pt x="877" y="1320"/>
                    <a:pt x="829" y="1325"/>
                    <a:pt x="782" y="1336"/>
                  </a:cubicBezTo>
                  <a:cubicBezTo>
                    <a:pt x="778" y="1336"/>
                    <a:pt x="776" y="1339"/>
                    <a:pt x="775" y="1341"/>
                  </a:cubicBezTo>
                  <a:lnTo>
                    <a:pt x="775" y="1341"/>
                  </a:lnTo>
                  <a:cubicBezTo>
                    <a:pt x="821" y="1066"/>
                    <a:pt x="828" y="792"/>
                    <a:pt x="782" y="539"/>
                  </a:cubicBezTo>
                  <a:cubicBezTo>
                    <a:pt x="713" y="248"/>
                    <a:pt x="552" y="49"/>
                    <a:pt x="330" y="3"/>
                  </a:cubicBezTo>
                  <a:cubicBezTo>
                    <a:pt x="316" y="1"/>
                    <a:pt x="301"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33"/>
            <p:cNvSpPr/>
            <p:nvPr/>
          </p:nvSpPr>
          <p:spPr>
            <a:xfrm>
              <a:off x="-1443450" y="3997025"/>
              <a:ext cx="38900" cy="59450"/>
            </a:xfrm>
            <a:custGeom>
              <a:avLst/>
              <a:gdLst/>
              <a:ahLst/>
              <a:cxnLst/>
              <a:rect l="l" t="t" r="r" b="b"/>
              <a:pathLst>
                <a:path w="1556" h="2378" extrusionOk="0">
                  <a:moveTo>
                    <a:pt x="322" y="317"/>
                  </a:moveTo>
                  <a:lnTo>
                    <a:pt x="322" y="317"/>
                  </a:lnTo>
                  <a:cubicBezTo>
                    <a:pt x="430" y="378"/>
                    <a:pt x="476" y="547"/>
                    <a:pt x="483" y="593"/>
                  </a:cubicBezTo>
                  <a:cubicBezTo>
                    <a:pt x="522" y="792"/>
                    <a:pt x="522" y="1007"/>
                    <a:pt x="491" y="1221"/>
                  </a:cubicBezTo>
                  <a:cubicBezTo>
                    <a:pt x="430" y="1007"/>
                    <a:pt x="384" y="792"/>
                    <a:pt x="361" y="593"/>
                  </a:cubicBezTo>
                  <a:lnTo>
                    <a:pt x="322" y="317"/>
                  </a:lnTo>
                  <a:close/>
                  <a:moveTo>
                    <a:pt x="927" y="1622"/>
                  </a:moveTo>
                  <a:cubicBezTo>
                    <a:pt x="997" y="1622"/>
                    <a:pt x="1068" y="1645"/>
                    <a:pt x="1119" y="1696"/>
                  </a:cubicBezTo>
                  <a:cubicBezTo>
                    <a:pt x="1165" y="1742"/>
                    <a:pt x="1196" y="1811"/>
                    <a:pt x="1219" y="1895"/>
                  </a:cubicBezTo>
                  <a:cubicBezTo>
                    <a:pt x="1226" y="1934"/>
                    <a:pt x="1234" y="1980"/>
                    <a:pt x="1242" y="2033"/>
                  </a:cubicBezTo>
                  <a:cubicBezTo>
                    <a:pt x="1242" y="2041"/>
                    <a:pt x="1242" y="2056"/>
                    <a:pt x="1249" y="2064"/>
                  </a:cubicBezTo>
                  <a:cubicBezTo>
                    <a:pt x="1226" y="2074"/>
                    <a:pt x="1201" y="2078"/>
                    <a:pt x="1174" y="2078"/>
                  </a:cubicBezTo>
                  <a:cubicBezTo>
                    <a:pt x="1097" y="2078"/>
                    <a:pt x="1012" y="2041"/>
                    <a:pt x="943" y="1995"/>
                  </a:cubicBezTo>
                  <a:cubicBezTo>
                    <a:pt x="851" y="1926"/>
                    <a:pt x="767" y="1826"/>
                    <a:pt x="690" y="1704"/>
                  </a:cubicBezTo>
                  <a:cubicBezTo>
                    <a:pt x="705" y="1696"/>
                    <a:pt x="728" y="1688"/>
                    <a:pt x="744" y="1681"/>
                  </a:cubicBezTo>
                  <a:cubicBezTo>
                    <a:pt x="792" y="1643"/>
                    <a:pt x="859" y="1622"/>
                    <a:pt x="927" y="1622"/>
                  </a:cubicBezTo>
                  <a:close/>
                  <a:moveTo>
                    <a:pt x="286" y="0"/>
                  </a:moveTo>
                  <a:cubicBezTo>
                    <a:pt x="189" y="0"/>
                    <a:pt x="101" y="44"/>
                    <a:pt x="54" y="118"/>
                  </a:cubicBezTo>
                  <a:cubicBezTo>
                    <a:pt x="1" y="195"/>
                    <a:pt x="16" y="287"/>
                    <a:pt x="24" y="340"/>
                  </a:cubicBezTo>
                  <a:lnTo>
                    <a:pt x="24" y="355"/>
                  </a:lnTo>
                  <a:lnTo>
                    <a:pt x="62" y="631"/>
                  </a:lnTo>
                  <a:cubicBezTo>
                    <a:pt x="108" y="984"/>
                    <a:pt x="192" y="1390"/>
                    <a:pt x="376" y="1750"/>
                  </a:cubicBezTo>
                  <a:cubicBezTo>
                    <a:pt x="476" y="1957"/>
                    <a:pt x="613" y="2125"/>
                    <a:pt x="767" y="2232"/>
                  </a:cubicBezTo>
                  <a:cubicBezTo>
                    <a:pt x="875" y="2317"/>
                    <a:pt x="1026" y="2377"/>
                    <a:pt x="1174" y="2377"/>
                  </a:cubicBezTo>
                  <a:cubicBezTo>
                    <a:pt x="1215" y="2377"/>
                    <a:pt x="1256" y="2373"/>
                    <a:pt x="1295" y="2363"/>
                  </a:cubicBezTo>
                  <a:cubicBezTo>
                    <a:pt x="1357" y="2347"/>
                    <a:pt x="1418" y="2317"/>
                    <a:pt x="1472" y="2278"/>
                  </a:cubicBezTo>
                  <a:cubicBezTo>
                    <a:pt x="1479" y="2263"/>
                    <a:pt x="1487" y="2255"/>
                    <a:pt x="1494" y="2248"/>
                  </a:cubicBezTo>
                  <a:cubicBezTo>
                    <a:pt x="1556" y="2156"/>
                    <a:pt x="1548" y="2056"/>
                    <a:pt x="1540" y="1995"/>
                  </a:cubicBezTo>
                  <a:cubicBezTo>
                    <a:pt x="1533" y="1934"/>
                    <a:pt x="1525" y="1872"/>
                    <a:pt x="1510" y="1819"/>
                  </a:cubicBezTo>
                  <a:cubicBezTo>
                    <a:pt x="1472" y="1681"/>
                    <a:pt x="1418" y="1566"/>
                    <a:pt x="1334" y="1482"/>
                  </a:cubicBezTo>
                  <a:cubicBezTo>
                    <a:pt x="1230" y="1372"/>
                    <a:pt x="1083" y="1319"/>
                    <a:pt x="931" y="1319"/>
                  </a:cubicBezTo>
                  <a:cubicBezTo>
                    <a:pt x="882" y="1319"/>
                    <a:pt x="831" y="1325"/>
                    <a:pt x="782" y="1336"/>
                  </a:cubicBezTo>
                  <a:lnTo>
                    <a:pt x="774" y="1336"/>
                  </a:lnTo>
                  <a:cubicBezTo>
                    <a:pt x="820" y="1068"/>
                    <a:pt x="828" y="792"/>
                    <a:pt x="782" y="539"/>
                  </a:cubicBezTo>
                  <a:cubicBezTo>
                    <a:pt x="713" y="241"/>
                    <a:pt x="552" y="49"/>
                    <a:pt x="330" y="3"/>
                  </a:cubicBezTo>
                  <a:cubicBezTo>
                    <a:pt x="315" y="1"/>
                    <a:pt x="30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33"/>
            <p:cNvSpPr/>
            <p:nvPr/>
          </p:nvSpPr>
          <p:spPr>
            <a:xfrm>
              <a:off x="-1522550" y="4025025"/>
              <a:ext cx="32575" cy="14700"/>
            </a:xfrm>
            <a:custGeom>
              <a:avLst/>
              <a:gdLst/>
              <a:ahLst/>
              <a:cxnLst/>
              <a:rect l="l" t="t" r="r" b="b"/>
              <a:pathLst>
                <a:path w="1303" h="588" extrusionOk="0">
                  <a:moveTo>
                    <a:pt x="1135" y="1"/>
                  </a:moveTo>
                  <a:cubicBezTo>
                    <a:pt x="1130" y="1"/>
                    <a:pt x="1124" y="1"/>
                    <a:pt x="1119" y="2"/>
                  </a:cubicBezTo>
                  <a:cubicBezTo>
                    <a:pt x="1111" y="9"/>
                    <a:pt x="859" y="40"/>
                    <a:pt x="606" y="116"/>
                  </a:cubicBezTo>
                  <a:cubicBezTo>
                    <a:pt x="353" y="193"/>
                    <a:pt x="116" y="300"/>
                    <a:pt x="108" y="300"/>
                  </a:cubicBezTo>
                  <a:cubicBezTo>
                    <a:pt x="31" y="339"/>
                    <a:pt x="1" y="431"/>
                    <a:pt x="31" y="500"/>
                  </a:cubicBezTo>
                  <a:cubicBezTo>
                    <a:pt x="57" y="557"/>
                    <a:pt x="114" y="588"/>
                    <a:pt x="172" y="588"/>
                  </a:cubicBezTo>
                  <a:cubicBezTo>
                    <a:pt x="184" y="588"/>
                    <a:pt x="196" y="586"/>
                    <a:pt x="207" y="584"/>
                  </a:cubicBezTo>
                  <a:cubicBezTo>
                    <a:pt x="215" y="584"/>
                    <a:pt x="223" y="584"/>
                    <a:pt x="230" y="576"/>
                  </a:cubicBezTo>
                  <a:cubicBezTo>
                    <a:pt x="238" y="576"/>
                    <a:pt x="460" y="477"/>
                    <a:pt x="690" y="408"/>
                  </a:cubicBezTo>
                  <a:cubicBezTo>
                    <a:pt x="920" y="339"/>
                    <a:pt x="1157" y="300"/>
                    <a:pt x="1165" y="300"/>
                  </a:cubicBezTo>
                  <a:cubicBezTo>
                    <a:pt x="1242" y="293"/>
                    <a:pt x="1303" y="216"/>
                    <a:pt x="1288" y="132"/>
                  </a:cubicBezTo>
                  <a:cubicBezTo>
                    <a:pt x="1281" y="53"/>
                    <a:pt x="1213" y="1"/>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33"/>
            <p:cNvSpPr/>
            <p:nvPr/>
          </p:nvSpPr>
          <p:spPr>
            <a:xfrm>
              <a:off x="-1515275" y="4014850"/>
              <a:ext cx="18025" cy="33875"/>
            </a:xfrm>
            <a:custGeom>
              <a:avLst/>
              <a:gdLst/>
              <a:ahLst/>
              <a:cxnLst/>
              <a:rect l="l" t="t" r="r" b="b"/>
              <a:pathLst>
                <a:path w="721" h="1355" extrusionOk="0">
                  <a:moveTo>
                    <a:pt x="165" y="1"/>
                  </a:moveTo>
                  <a:cubicBezTo>
                    <a:pt x="149" y="1"/>
                    <a:pt x="132" y="4"/>
                    <a:pt x="116" y="10"/>
                  </a:cubicBezTo>
                  <a:cubicBezTo>
                    <a:pt x="39" y="41"/>
                    <a:pt x="1" y="125"/>
                    <a:pt x="24" y="202"/>
                  </a:cubicBezTo>
                  <a:lnTo>
                    <a:pt x="407" y="1251"/>
                  </a:lnTo>
                  <a:cubicBezTo>
                    <a:pt x="426" y="1317"/>
                    <a:pt x="485" y="1354"/>
                    <a:pt x="550" y="1354"/>
                  </a:cubicBezTo>
                  <a:cubicBezTo>
                    <a:pt x="561" y="1354"/>
                    <a:pt x="572" y="1353"/>
                    <a:pt x="583" y="1351"/>
                  </a:cubicBezTo>
                  <a:cubicBezTo>
                    <a:pt x="591" y="1351"/>
                    <a:pt x="591" y="1343"/>
                    <a:pt x="598" y="1343"/>
                  </a:cubicBezTo>
                  <a:cubicBezTo>
                    <a:pt x="675" y="1313"/>
                    <a:pt x="721" y="1228"/>
                    <a:pt x="690" y="1152"/>
                  </a:cubicBezTo>
                  <a:lnTo>
                    <a:pt x="307" y="102"/>
                  </a:lnTo>
                  <a:cubicBezTo>
                    <a:pt x="283" y="42"/>
                    <a:pt x="22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33"/>
            <p:cNvSpPr/>
            <p:nvPr/>
          </p:nvSpPr>
          <p:spPr>
            <a:xfrm>
              <a:off x="-1511250" y="4052500"/>
              <a:ext cx="34500" cy="13125"/>
            </a:xfrm>
            <a:custGeom>
              <a:avLst/>
              <a:gdLst/>
              <a:ahLst/>
              <a:cxnLst/>
              <a:rect l="l" t="t" r="r" b="b"/>
              <a:pathLst>
                <a:path w="1380" h="525" extrusionOk="0">
                  <a:moveTo>
                    <a:pt x="1227" y="0"/>
                  </a:moveTo>
                  <a:cubicBezTo>
                    <a:pt x="1214" y="0"/>
                    <a:pt x="1201" y="2"/>
                    <a:pt x="1188" y="6"/>
                  </a:cubicBezTo>
                  <a:lnTo>
                    <a:pt x="131" y="228"/>
                  </a:lnTo>
                  <a:cubicBezTo>
                    <a:pt x="47" y="251"/>
                    <a:pt x="1" y="327"/>
                    <a:pt x="16" y="404"/>
                  </a:cubicBezTo>
                  <a:cubicBezTo>
                    <a:pt x="29" y="475"/>
                    <a:pt x="91" y="524"/>
                    <a:pt x="156" y="524"/>
                  </a:cubicBezTo>
                  <a:cubicBezTo>
                    <a:pt x="168" y="524"/>
                    <a:pt x="180" y="523"/>
                    <a:pt x="192" y="519"/>
                  </a:cubicBezTo>
                  <a:lnTo>
                    <a:pt x="1249" y="297"/>
                  </a:lnTo>
                  <a:lnTo>
                    <a:pt x="1257" y="297"/>
                  </a:lnTo>
                  <a:cubicBezTo>
                    <a:pt x="1334" y="274"/>
                    <a:pt x="1380" y="197"/>
                    <a:pt x="1364" y="121"/>
                  </a:cubicBezTo>
                  <a:cubicBezTo>
                    <a:pt x="1351" y="50"/>
                    <a:pt x="129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33"/>
            <p:cNvSpPr/>
            <p:nvPr/>
          </p:nvSpPr>
          <p:spPr>
            <a:xfrm>
              <a:off x="-1472550" y="3925425"/>
              <a:ext cx="249200" cy="129425"/>
            </a:xfrm>
            <a:custGeom>
              <a:avLst/>
              <a:gdLst/>
              <a:ahLst/>
              <a:cxnLst/>
              <a:rect l="l" t="t" r="r" b="b"/>
              <a:pathLst>
                <a:path w="9968" h="5177" extrusionOk="0">
                  <a:moveTo>
                    <a:pt x="9808" y="1"/>
                  </a:moveTo>
                  <a:cubicBezTo>
                    <a:pt x="9793" y="1"/>
                    <a:pt x="9777" y="4"/>
                    <a:pt x="9760" y="10"/>
                  </a:cubicBezTo>
                  <a:cubicBezTo>
                    <a:pt x="8343" y="416"/>
                    <a:pt x="6895" y="799"/>
                    <a:pt x="5493" y="1174"/>
                  </a:cubicBezTo>
                  <a:cubicBezTo>
                    <a:pt x="4980" y="1312"/>
                    <a:pt x="4466" y="1442"/>
                    <a:pt x="3953" y="1580"/>
                  </a:cubicBezTo>
                  <a:cubicBezTo>
                    <a:pt x="3019" y="1833"/>
                    <a:pt x="2023" y="2101"/>
                    <a:pt x="1050" y="2384"/>
                  </a:cubicBezTo>
                  <a:lnTo>
                    <a:pt x="682" y="2492"/>
                  </a:lnTo>
                  <a:cubicBezTo>
                    <a:pt x="659" y="2492"/>
                    <a:pt x="644" y="2499"/>
                    <a:pt x="621" y="2507"/>
                  </a:cubicBezTo>
                  <a:cubicBezTo>
                    <a:pt x="513" y="2538"/>
                    <a:pt x="345" y="2584"/>
                    <a:pt x="268" y="2752"/>
                  </a:cubicBezTo>
                  <a:cubicBezTo>
                    <a:pt x="215" y="2890"/>
                    <a:pt x="245" y="3028"/>
                    <a:pt x="268" y="3135"/>
                  </a:cubicBezTo>
                  <a:cubicBezTo>
                    <a:pt x="276" y="3158"/>
                    <a:pt x="276" y="3181"/>
                    <a:pt x="284" y="3212"/>
                  </a:cubicBezTo>
                  <a:lnTo>
                    <a:pt x="483" y="4223"/>
                  </a:lnTo>
                  <a:cubicBezTo>
                    <a:pt x="421" y="4139"/>
                    <a:pt x="353" y="4047"/>
                    <a:pt x="284" y="3963"/>
                  </a:cubicBezTo>
                  <a:cubicBezTo>
                    <a:pt x="253" y="3924"/>
                    <a:pt x="211" y="3904"/>
                    <a:pt x="168" y="3904"/>
                  </a:cubicBezTo>
                  <a:cubicBezTo>
                    <a:pt x="134" y="3904"/>
                    <a:pt x="99" y="3916"/>
                    <a:pt x="69" y="3940"/>
                  </a:cubicBezTo>
                  <a:cubicBezTo>
                    <a:pt x="8" y="3986"/>
                    <a:pt x="0" y="4085"/>
                    <a:pt x="46" y="4146"/>
                  </a:cubicBezTo>
                  <a:cubicBezTo>
                    <a:pt x="284" y="4438"/>
                    <a:pt x="490" y="4759"/>
                    <a:pt x="659" y="5096"/>
                  </a:cubicBezTo>
                  <a:cubicBezTo>
                    <a:pt x="684" y="5147"/>
                    <a:pt x="736" y="5177"/>
                    <a:pt x="792" y="5177"/>
                  </a:cubicBezTo>
                  <a:cubicBezTo>
                    <a:pt x="804" y="5177"/>
                    <a:pt x="816" y="5176"/>
                    <a:pt x="828" y="5173"/>
                  </a:cubicBezTo>
                  <a:cubicBezTo>
                    <a:pt x="828" y="5165"/>
                    <a:pt x="835" y="5165"/>
                    <a:pt x="843" y="5165"/>
                  </a:cubicBezTo>
                  <a:cubicBezTo>
                    <a:pt x="912" y="5142"/>
                    <a:pt x="950" y="5066"/>
                    <a:pt x="935" y="4997"/>
                  </a:cubicBezTo>
                  <a:lnTo>
                    <a:pt x="575" y="3151"/>
                  </a:lnTo>
                  <a:cubicBezTo>
                    <a:pt x="567" y="3128"/>
                    <a:pt x="567" y="3105"/>
                    <a:pt x="559" y="3074"/>
                  </a:cubicBezTo>
                  <a:cubicBezTo>
                    <a:pt x="544" y="2990"/>
                    <a:pt x="529" y="2921"/>
                    <a:pt x="544" y="2867"/>
                  </a:cubicBezTo>
                  <a:cubicBezTo>
                    <a:pt x="559" y="2836"/>
                    <a:pt x="621" y="2813"/>
                    <a:pt x="705" y="2790"/>
                  </a:cubicBezTo>
                  <a:cubicBezTo>
                    <a:pt x="728" y="2790"/>
                    <a:pt x="751" y="2783"/>
                    <a:pt x="766" y="2775"/>
                  </a:cubicBezTo>
                  <a:lnTo>
                    <a:pt x="1126" y="2668"/>
                  </a:lnTo>
                  <a:cubicBezTo>
                    <a:pt x="2107" y="2392"/>
                    <a:pt x="3095" y="2124"/>
                    <a:pt x="4030" y="1871"/>
                  </a:cubicBezTo>
                  <a:cubicBezTo>
                    <a:pt x="4543" y="1733"/>
                    <a:pt x="5056" y="1595"/>
                    <a:pt x="5570" y="1465"/>
                  </a:cubicBezTo>
                  <a:cubicBezTo>
                    <a:pt x="6972" y="1090"/>
                    <a:pt x="8420" y="699"/>
                    <a:pt x="9844" y="293"/>
                  </a:cubicBezTo>
                  <a:cubicBezTo>
                    <a:pt x="9921" y="270"/>
                    <a:pt x="9967" y="193"/>
                    <a:pt x="9944" y="109"/>
                  </a:cubicBezTo>
                  <a:cubicBezTo>
                    <a:pt x="9926" y="47"/>
                    <a:pt x="9872" y="1"/>
                    <a:pt x="9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33"/>
            <p:cNvSpPr/>
            <p:nvPr/>
          </p:nvSpPr>
          <p:spPr>
            <a:xfrm>
              <a:off x="-1417775" y="3986725"/>
              <a:ext cx="40625" cy="36700"/>
            </a:xfrm>
            <a:custGeom>
              <a:avLst/>
              <a:gdLst/>
              <a:ahLst/>
              <a:cxnLst/>
              <a:rect l="l" t="t" r="r" b="b"/>
              <a:pathLst>
                <a:path w="1625" h="1468" extrusionOk="0">
                  <a:moveTo>
                    <a:pt x="465" y="1"/>
                  </a:moveTo>
                  <a:cubicBezTo>
                    <a:pt x="379" y="1"/>
                    <a:pt x="293" y="24"/>
                    <a:pt x="222" y="70"/>
                  </a:cubicBezTo>
                  <a:cubicBezTo>
                    <a:pt x="69" y="178"/>
                    <a:pt x="0" y="384"/>
                    <a:pt x="69" y="568"/>
                  </a:cubicBezTo>
                  <a:cubicBezTo>
                    <a:pt x="87" y="627"/>
                    <a:pt x="145" y="663"/>
                    <a:pt x="205" y="663"/>
                  </a:cubicBezTo>
                  <a:cubicBezTo>
                    <a:pt x="224" y="663"/>
                    <a:pt x="243" y="660"/>
                    <a:pt x="261" y="653"/>
                  </a:cubicBezTo>
                  <a:cubicBezTo>
                    <a:pt x="337" y="630"/>
                    <a:pt x="376" y="545"/>
                    <a:pt x="353" y="461"/>
                  </a:cubicBezTo>
                  <a:cubicBezTo>
                    <a:pt x="330" y="415"/>
                    <a:pt x="353" y="346"/>
                    <a:pt x="391" y="323"/>
                  </a:cubicBezTo>
                  <a:cubicBezTo>
                    <a:pt x="414" y="308"/>
                    <a:pt x="441" y="300"/>
                    <a:pt x="467" y="300"/>
                  </a:cubicBezTo>
                  <a:cubicBezTo>
                    <a:pt x="494" y="300"/>
                    <a:pt x="521" y="308"/>
                    <a:pt x="544" y="323"/>
                  </a:cubicBezTo>
                  <a:cubicBezTo>
                    <a:pt x="605" y="377"/>
                    <a:pt x="605" y="484"/>
                    <a:pt x="605" y="530"/>
                  </a:cubicBezTo>
                  <a:cubicBezTo>
                    <a:pt x="605" y="622"/>
                    <a:pt x="567" y="721"/>
                    <a:pt x="521" y="806"/>
                  </a:cubicBezTo>
                  <a:lnTo>
                    <a:pt x="498" y="867"/>
                  </a:lnTo>
                  <a:cubicBezTo>
                    <a:pt x="452" y="959"/>
                    <a:pt x="406" y="1051"/>
                    <a:pt x="383" y="1158"/>
                  </a:cubicBezTo>
                  <a:cubicBezTo>
                    <a:pt x="368" y="1189"/>
                    <a:pt x="360" y="1227"/>
                    <a:pt x="360" y="1258"/>
                  </a:cubicBezTo>
                  <a:cubicBezTo>
                    <a:pt x="353" y="1265"/>
                    <a:pt x="353" y="1273"/>
                    <a:pt x="353" y="1273"/>
                  </a:cubicBezTo>
                  <a:cubicBezTo>
                    <a:pt x="345" y="1357"/>
                    <a:pt x="376" y="1403"/>
                    <a:pt x="406" y="1434"/>
                  </a:cubicBezTo>
                  <a:cubicBezTo>
                    <a:pt x="435" y="1457"/>
                    <a:pt x="474" y="1467"/>
                    <a:pt x="511" y="1467"/>
                  </a:cubicBezTo>
                  <a:cubicBezTo>
                    <a:pt x="522" y="1467"/>
                    <a:pt x="533" y="1466"/>
                    <a:pt x="544" y="1465"/>
                  </a:cubicBezTo>
                  <a:cubicBezTo>
                    <a:pt x="552" y="1457"/>
                    <a:pt x="559" y="1457"/>
                    <a:pt x="559" y="1457"/>
                  </a:cubicBezTo>
                  <a:lnTo>
                    <a:pt x="1433" y="1120"/>
                  </a:lnTo>
                  <a:cubicBezTo>
                    <a:pt x="1494" y="1097"/>
                    <a:pt x="1548" y="1043"/>
                    <a:pt x="1586" y="990"/>
                  </a:cubicBezTo>
                  <a:cubicBezTo>
                    <a:pt x="1624" y="913"/>
                    <a:pt x="1601" y="829"/>
                    <a:pt x="1525" y="783"/>
                  </a:cubicBezTo>
                  <a:cubicBezTo>
                    <a:pt x="1502" y="770"/>
                    <a:pt x="1477" y="764"/>
                    <a:pt x="1453" y="764"/>
                  </a:cubicBezTo>
                  <a:cubicBezTo>
                    <a:pt x="1402" y="764"/>
                    <a:pt x="1351" y="790"/>
                    <a:pt x="1326" y="836"/>
                  </a:cubicBezTo>
                  <a:lnTo>
                    <a:pt x="736" y="1066"/>
                  </a:lnTo>
                  <a:cubicBezTo>
                    <a:pt x="743" y="1043"/>
                    <a:pt x="759" y="1020"/>
                    <a:pt x="766" y="997"/>
                  </a:cubicBezTo>
                  <a:lnTo>
                    <a:pt x="797" y="936"/>
                  </a:lnTo>
                  <a:cubicBezTo>
                    <a:pt x="851" y="821"/>
                    <a:pt x="904" y="683"/>
                    <a:pt x="904" y="538"/>
                  </a:cubicBezTo>
                  <a:cubicBezTo>
                    <a:pt x="912" y="346"/>
                    <a:pt x="851" y="193"/>
                    <a:pt x="736" y="93"/>
                  </a:cubicBezTo>
                  <a:cubicBezTo>
                    <a:pt x="662" y="32"/>
                    <a:pt x="564"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33"/>
            <p:cNvSpPr/>
            <p:nvPr/>
          </p:nvSpPr>
          <p:spPr>
            <a:xfrm>
              <a:off x="-1361850" y="3999200"/>
              <a:ext cx="44450" cy="15425"/>
            </a:xfrm>
            <a:custGeom>
              <a:avLst/>
              <a:gdLst/>
              <a:ahLst/>
              <a:cxnLst/>
              <a:rect l="l" t="t" r="r" b="b"/>
              <a:pathLst>
                <a:path w="1778" h="617" extrusionOk="0">
                  <a:moveTo>
                    <a:pt x="1609" y="0"/>
                  </a:moveTo>
                  <a:cubicBezTo>
                    <a:pt x="1594" y="0"/>
                    <a:pt x="1218" y="23"/>
                    <a:pt x="843" y="92"/>
                  </a:cubicBezTo>
                  <a:cubicBezTo>
                    <a:pt x="667" y="115"/>
                    <a:pt x="475" y="154"/>
                    <a:pt x="314" y="192"/>
                  </a:cubicBezTo>
                  <a:cubicBezTo>
                    <a:pt x="253" y="207"/>
                    <a:pt x="161" y="238"/>
                    <a:pt x="100" y="299"/>
                  </a:cubicBezTo>
                  <a:cubicBezTo>
                    <a:pt x="38" y="360"/>
                    <a:pt x="23" y="414"/>
                    <a:pt x="15" y="429"/>
                  </a:cubicBezTo>
                  <a:cubicBezTo>
                    <a:pt x="0" y="514"/>
                    <a:pt x="54" y="590"/>
                    <a:pt x="130" y="613"/>
                  </a:cubicBezTo>
                  <a:cubicBezTo>
                    <a:pt x="142" y="615"/>
                    <a:pt x="153" y="617"/>
                    <a:pt x="164" y="617"/>
                  </a:cubicBezTo>
                  <a:cubicBezTo>
                    <a:pt x="227" y="617"/>
                    <a:pt x="280" y="580"/>
                    <a:pt x="307" y="521"/>
                  </a:cubicBezTo>
                  <a:cubicBezTo>
                    <a:pt x="307" y="514"/>
                    <a:pt x="337" y="498"/>
                    <a:pt x="391" y="483"/>
                  </a:cubicBezTo>
                  <a:cubicBezTo>
                    <a:pt x="536" y="452"/>
                    <a:pt x="720" y="414"/>
                    <a:pt x="889" y="383"/>
                  </a:cubicBezTo>
                  <a:cubicBezTo>
                    <a:pt x="1249" y="322"/>
                    <a:pt x="1624" y="299"/>
                    <a:pt x="1624" y="299"/>
                  </a:cubicBezTo>
                  <a:lnTo>
                    <a:pt x="1655" y="299"/>
                  </a:lnTo>
                  <a:cubicBezTo>
                    <a:pt x="1724" y="284"/>
                    <a:pt x="1778" y="215"/>
                    <a:pt x="1770" y="146"/>
                  </a:cubicBezTo>
                  <a:cubicBezTo>
                    <a:pt x="1762" y="62"/>
                    <a:pt x="1693" y="0"/>
                    <a:pt x="1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33"/>
            <p:cNvSpPr/>
            <p:nvPr/>
          </p:nvSpPr>
          <p:spPr>
            <a:xfrm>
              <a:off x="-1308225" y="3961300"/>
              <a:ext cx="32200" cy="49100"/>
            </a:xfrm>
            <a:custGeom>
              <a:avLst/>
              <a:gdLst/>
              <a:ahLst/>
              <a:cxnLst/>
              <a:rect l="l" t="t" r="r" b="b"/>
              <a:pathLst>
                <a:path w="1288" h="1964" extrusionOk="0">
                  <a:moveTo>
                    <a:pt x="344" y="0"/>
                  </a:moveTo>
                  <a:cubicBezTo>
                    <a:pt x="314" y="0"/>
                    <a:pt x="284" y="9"/>
                    <a:pt x="261" y="30"/>
                  </a:cubicBezTo>
                  <a:cubicBezTo>
                    <a:pt x="192" y="76"/>
                    <a:pt x="176" y="168"/>
                    <a:pt x="222" y="237"/>
                  </a:cubicBezTo>
                  <a:cubicBezTo>
                    <a:pt x="222" y="237"/>
                    <a:pt x="230" y="245"/>
                    <a:pt x="230" y="275"/>
                  </a:cubicBezTo>
                  <a:cubicBezTo>
                    <a:pt x="238" y="306"/>
                    <a:pt x="230" y="375"/>
                    <a:pt x="184" y="520"/>
                  </a:cubicBezTo>
                  <a:cubicBezTo>
                    <a:pt x="107" y="812"/>
                    <a:pt x="46" y="1156"/>
                    <a:pt x="23" y="1463"/>
                  </a:cubicBezTo>
                  <a:cubicBezTo>
                    <a:pt x="16" y="1547"/>
                    <a:pt x="16" y="1631"/>
                    <a:pt x="8" y="1716"/>
                  </a:cubicBezTo>
                  <a:cubicBezTo>
                    <a:pt x="0" y="1846"/>
                    <a:pt x="92" y="1953"/>
                    <a:pt x="207" y="1961"/>
                  </a:cubicBezTo>
                  <a:cubicBezTo>
                    <a:pt x="218" y="1963"/>
                    <a:pt x="228" y="1964"/>
                    <a:pt x="237" y="1964"/>
                  </a:cubicBezTo>
                  <a:cubicBezTo>
                    <a:pt x="260" y="1964"/>
                    <a:pt x="277" y="1958"/>
                    <a:pt x="299" y="1953"/>
                  </a:cubicBezTo>
                  <a:cubicBezTo>
                    <a:pt x="322" y="1945"/>
                    <a:pt x="345" y="1938"/>
                    <a:pt x="360" y="1938"/>
                  </a:cubicBezTo>
                  <a:lnTo>
                    <a:pt x="797" y="1777"/>
                  </a:lnTo>
                  <a:cubicBezTo>
                    <a:pt x="866" y="1754"/>
                    <a:pt x="935" y="1731"/>
                    <a:pt x="996" y="1708"/>
                  </a:cubicBezTo>
                  <a:cubicBezTo>
                    <a:pt x="1180" y="1647"/>
                    <a:pt x="1241" y="1624"/>
                    <a:pt x="1272" y="1532"/>
                  </a:cubicBezTo>
                  <a:cubicBezTo>
                    <a:pt x="1287" y="1493"/>
                    <a:pt x="1280" y="1440"/>
                    <a:pt x="1249" y="1401"/>
                  </a:cubicBezTo>
                  <a:cubicBezTo>
                    <a:pt x="1220" y="1359"/>
                    <a:pt x="1174" y="1333"/>
                    <a:pt x="1127" y="1333"/>
                  </a:cubicBezTo>
                  <a:cubicBezTo>
                    <a:pt x="1098" y="1333"/>
                    <a:pt x="1068" y="1343"/>
                    <a:pt x="1042" y="1363"/>
                  </a:cubicBezTo>
                  <a:cubicBezTo>
                    <a:pt x="1034" y="1363"/>
                    <a:pt x="1027" y="1371"/>
                    <a:pt x="1019" y="1378"/>
                  </a:cubicBezTo>
                  <a:cubicBezTo>
                    <a:pt x="988" y="1394"/>
                    <a:pt x="943" y="1409"/>
                    <a:pt x="897" y="1424"/>
                  </a:cubicBezTo>
                  <a:cubicBezTo>
                    <a:pt x="835" y="1447"/>
                    <a:pt x="766" y="1470"/>
                    <a:pt x="690" y="1501"/>
                  </a:cubicBezTo>
                  <a:lnTo>
                    <a:pt x="314" y="1631"/>
                  </a:lnTo>
                  <a:cubicBezTo>
                    <a:pt x="314" y="1585"/>
                    <a:pt x="322" y="1532"/>
                    <a:pt x="322" y="1478"/>
                  </a:cubicBezTo>
                  <a:cubicBezTo>
                    <a:pt x="345" y="1195"/>
                    <a:pt x="399" y="873"/>
                    <a:pt x="475" y="605"/>
                  </a:cubicBezTo>
                  <a:cubicBezTo>
                    <a:pt x="521" y="444"/>
                    <a:pt x="544" y="337"/>
                    <a:pt x="537" y="252"/>
                  </a:cubicBezTo>
                  <a:cubicBezTo>
                    <a:pt x="529" y="145"/>
                    <a:pt x="483" y="76"/>
                    <a:pt x="468" y="61"/>
                  </a:cubicBezTo>
                  <a:cubicBezTo>
                    <a:pt x="439" y="23"/>
                    <a:pt x="391" y="0"/>
                    <a:pt x="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33"/>
            <p:cNvSpPr/>
            <p:nvPr/>
          </p:nvSpPr>
          <p:spPr>
            <a:xfrm>
              <a:off x="-1302875" y="3963175"/>
              <a:ext cx="29900" cy="60600"/>
            </a:xfrm>
            <a:custGeom>
              <a:avLst/>
              <a:gdLst/>
              <a:ahLst/>
              <a:cxnLst/>
              <a:rect l="l" t="t" r="r" b="b"/>
              <a:pathLst>
                <a:path w="1196" h="2424" extrusionOk="0">
                  <a:moveTo>
                    <a:pt x="172" y="0"/>
                  </a:moveTo>
                  <a:cubicBezTo>
                    <a:pt x="144" y="0"/>
                    <a:pt x="117" y="8"/>
                    <a:pt x="93" y="24"/>
                  </a:cubicBezTo>
                  <a:cubicBezTo>
                    <a:pt x="24" y="62"/>
                    <a:pt x="1" y="154"/>
                    <a:pt x="39" y="223"/>
                  </a:cubicBezTo>
                  <a:cubicBezTo>
                    <a:pt x="39" y="231"/>
                    <a:pt x="108" y="346"/>
                    <a:pt x="185" y="530"/>
                  </a:cubicBezTo>
                  <a:cubicBezTo>
                    <a:pt x="261" y="714"/>
                    <a:pt x="330" y="966"/>
                    <a:pt x="407" y="1219"/>
                  </a:cubicBezTo>
                  <a:lnTo>
                    <a:pt x="422" y="1273"/>
                  </a:lnTo>
                  <a:cubicBezTo>
                    <a:pt x="522" y="1618"/>
                    <a:pt x="614" y="1863"/>
                    <a:pt x="706" y="2031"/>
                  </a:cubicBezTo>
                  <a:cubicBezTo>
                    <a:pt x="805" y="2238"/>
                    <a:pt x="912" y="2361"/>
                    <a:pt x="912" y="2368"/>
                  </a:cubicBezTo>
                  <a:cubicBezTo>
                    <a:pt x="944" y="2407"/>
                    <a:pt x="993" y="2424"/>
                    <a:pt x="1039" y="2424"/>
                  </a:cubicBezTo>
                  <a:cubicBezTo>
                    <a:pt x="1048" y="2424"/>
                    <a:pt x="1057" y="2423"/>
                    <a:pt x="1066" y="2422"/>
                  </a:cubicBezTo>
                  <a:cubicBezTo>
                    <a:pt x="1089" y="2414"/>
                    <a:pt x="1104" y="2407"/>
                    <a:pt x="1127" y="2391"/>
                  </a:cubicBezTo>
                  <a:cubicBezTo>
                    <a:pt x="1188" y="2338"/>
                    <a:pt x="1196" y="2246"/>
                    <a:pt x="1142" y="2177"/>
                  </a:cubicBezTo>
                  <a:cubicBezTo>
                    <a:pt x="1142" y="2177"/>
                    <a:pt x="1058" y="2077"/>
                    <a:pt x="974" y="1901"/>
                  </a:cubicBezTo>
                  <a:cubicBezTo>
                    <a:pt x="889" y="1748"/>
                    <a:pt x="805" y="1510"/>
                    <a:pt x="713" y="1189"/>
                  </a:cubicBezTo>
                  <a:lnTo>
                    <a:pt x="698" y="1135"/>
                  </a:lnTo>
                  <a:cubicBezTo>
                    <a:pt x="614" y="867"/>
                    <a:pt x="545" y="614"/>
                    <a:pt x="468" y="422"/>
                  </a:cubicBezTo>
                  <a:cubicBezTo>
                    <a:pt x="384" y="208"/>
                    <a:pt x="300" y="78"/>
                    <a:pt x="300" y="70"/>
                  </a:cubicBezTo>
                  <a:cubicBezTo>
                    <a:pt x="270" y="25"/>
                    <a:pt x="221"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33"/>
            <p:cNvSpPr/>
            <p:nvPr/>
          </p:nvSpPr>
          <p:spPr>
            <a:xfrm>
              <a:off x="-1265325" y="3984025"/>
              <a:ext cx="21650" cy="30200"/>
            </a:xfrm>
            <a:custGeom>
              <a:avLst/>
              <a:gdLst/>
              <a:ahLst/>
              <a:cxnLst/>
              <a:rect l="l" t="t" r="r" b="b"/>
              <a:pathLst>
                <a:path w="866" h="1208" extrusionOk="0">
                  <a:moveTo>
                    <a:pt x="452" y="316"/>
                  </a:moveTo>
                  <a:lnTo>
                    <a:pt x="452" y="324"/>
                  </a:lnTo>
                  <a:cubicBezTo>
                    <a:pt x="460" y="332"/>
                    <a:pt x="468" y="339"/>
                    <a:pt x="483" y="347"/>
                  </a:cubicBezTo>
                  <a:cubicBezTo>
                    <a:pt x="483" y="347"/>
                    <a:pt x="491" y="355"/>
                    <a:pt x="498" y="370"/>
                  </a:cubicBezTo>
                  <a:cubicBezTo>
                    <a:pt x="514" y="400"/>
                    <a:pt x="529" y="462"/>
                    <a:pt x="537" y="561"/>
                  </a:cubicBezTo>
                  <a:cubicBezTo>
                    <a:pt x="552" y="661"/>
                    <a:pt x="552" y="753"/>
                    <a:pt x="514" y="829"/>
                  </a:cubicBezTo>
                  <a:cubicBezTo>
                    <a:pt x="498" y="868"/>
                    <a:pt x="460" y="898"/>
                    <a:pt x="429" y="906"/>
                  </a:cubicBezTo>
                  <a:cubicBezTo>
                    <a:pt x="419" y="909"/>
                    <a:pt x="411" y="910"/>
                    <a:pt x="406" y="910"/>
                  </a:cubicBezTo>
                  <a:cubicBezTo>
                    <a:pt x="394" y="910"/>
                    <a:pt x="391" y="906"/>
                    <a:pt x="391" y="906"/>
                  </a:cubicBezTo>
                  <a:cubicBezTo>
                    <a:pt x="322" y="860"/>
                    <a:pt x="307" y="745"/>
                    <a:pt x="307" y="653"/>
                  </a:cubicBezTo>
                  <a:cubicBezTo>
                    <a:pt x="307" y="554"/>
                    <a:pt x="330" y="462"/>
                    <a:pt x="368" y="400"/>
                  </a:cubicBezTo>
                  <a:cubicBezTo>
                    <a:pt x="391" y="355"/>
                    <a:pt x="429" y="332"/>
                    <a:pt x="452" y="316"/>
                  </a:cubicBezTo>
                  <a:close/>
                  <a:moveTo>
                    <a:pt x="523" y="1"/>
                  </a:moveTo>
                  <a:cubicBezTo>
                    <a:pt x="435" y="1"/>
                    <a:pt x="251" y="35"/>
                    <a:pt x="115" y="232"/>
                  </a:cubicBezTo>
                  <a:cubicBezTo>
                    <a:pt x="39" y="347"/>
                    <a:pt x="0" y="500"/>
                    <a:pt x="8" y="661"/>
                  </a:cubicBezTo>
                  <a:cubicBezTo>
                    <a:pt x="8" y="891"/>
                    <a:pt x="85" y="1059"/>
                    <a:pt x="222" y="1151"/>
                  </a:cubicBezTo>
                  <a:cubicBezTo>
                    <a:pt x="281" y="1189"/>
                    <a:pt x="344" y="1208"/>
                    <a:pt x="411" y="1208"/>
                  </a:cubicBezTo>
                  <a:cubicBezTo>
                    <a:pt x="439" y="1208"/>
                    <a:pt x="468" y="1204"/>
                    <a:pt x="498" y="1197"/>
                  </a:cubicBezTo>
                  <a:cubicBezTo>
                    <a:pt x="498" y="1197"/>
                    <a:pt x="506" y="1190"/>
                    <a:pt x="506" y="1190"/>
                  </a:cubicBezTo>
                  <a:cubicBezTo>
                    <a:pt x="621" y="1159"/>
                    <a:pt x="728" y="1075"/>
                    <a:pt x="782" y="967"/>
                  </a:cubicBezTo>
                  <a:cubicBezTo>
                    <a:pt x="866" y="799"/>
                    <a:pt x="851" y="630"/>
                    <a:pt x="835" y="531"/>
                  </a:cubicBezTo>
                  <a:cubicBezTo>
                    <a:pt x="820" y="385"/>
                    <a:pt x="797" y="293"/>
                    <a:pt x="766" y="232"/>
                  </a:cubicBezTo>
                  <a:cubicBezTo>
                    <a:pt x="736" y="171"/>
                    <a:pt x="705" y="140"/>
                    <a:pt x="674" y="117"/>
                  </a:cubicBezTo>
                  <a:cubicBezTo>
                    <a:pt x="659" y="56"/>
                    <a:pt x="613" y="10"/>
                    <a:pt x="552" y="2"/>
                  </a:cubicBezTo>
                  <a:cubicBezTo>
                    <a:pt x="544" y="1"/>
                    <a:pt x="534"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33"/>
            <p:cNvSpPr/>
            <p:nvPr/>
          </p:nvSpPr>
          <p:spPr>
            <a:xfrm>
              <a:off x="-1255175" y="3985450"/>
              <a:ext cx="35825" cy="24650"/>
            </a:xfrm>
            <a:custGeom>
              <a:avLst/>
              <a:gdLst/>
              <a:ahLst/>
              <a:cxnLst/>
              <a:rect l="l" t="t" r="r" b="b"/>
              <a:pathLst>
                <a:path w="1433" h="986" extrusionOk="0">
                  <a:moveTo>
                    <a:pt x="168" y="1"/>
                  </a:moveTo>
                  <a:cubicBezTo>
                    <a:pt x="145" y="1"/>
                    <a:pt x="122" y="5"/>
                    <a:pt x="100" y="14"/>
                  </a:cubicBezTo>
                  <a:cubicBezTo>
                    <a:pt x="31" y="52"/>
                    <a:pt x="0" y="144"/>
                    <a:pt x="39" y="221"/>
                  </a:cubicBezTo>
                  <a:cubicBezTo>
                    <a:pt x="39" y="221"/>
                    <a:pt x="85" y="305"/>
                    <a:pt x="169" y="420"/>
                  </a:cubicBezTo>
                  <a:cubicBezTo>
                    <a:pt x="261" y="558"/>
                    <a:pt x="391" y="696"/>
                    <a:pt x="521" y="803"/>
                  </a:cubicBezTo>
                  <a:cubicBezTo>
                    <a:pt x="583" y="849"/>
                    <a:pt x="674" y="926"/>
                    <a:pt x="789" y="964"/>
                  </a:cubicBezTo>
                  <a:cubicBezTo>
                    <a:pt x="843" y="977"/>
                    <a:pt x="899" y="986"/>
                    <a:pt x="957" y="986"/>
                  </a:cubicBezTo>
                  <a:cubicBezTo>
                    <a:pt x="1000" y="986"/>
                    <a:pt x="1043" y="981"/>
                    <a:pt x="1088" y="972"/>
                  </a:cubicBezTo>
                  <a:lnTo>
                    <a:pt x="1088" y="964"/>
                  </a:lnTo>
                  <a:cubicBezTo>
                    <a:pt x="1234" y="933"/>
                    <a:pt x="1318" y="887"/>
                    <a:pt x="1333" y="880"/>
                  </a:cubicBezTo>
                  <a:cubicBezTo>
                    <a:pt x="1402" y="841"/>
                    <a:pt x="1433" y="750"/>
                    <a:pt x="1395" y="681"/>
                  </a:cubicBezTo>
                  <a:cubicBezTo>
                    <a:pt x="1369" y="628"/>
                    <a:pt x="1318" y="601"/>
                    <a:pt x="1263" y="601"/>
                  </a:cubicBezTo>
                  <a:cubicBezTo>
                    <a:pt x="1238" y="601"/>
                    <a:pt x="1212" y="607"/>
                    <a:pt x="1188" y="619"/>
                  </a:cubicBezTo>
                  <a:cubicBezTo>
                    <a:pt x="1188" y="619"/>
                    <a:pt x="1126" y="650"/>
                    <a:pt x="1019" y="673"/>
                  </a:cubicBezTo>
                  <a:cubicBezTo>
                    <a:pt x="997" y="677"/>
                    <a:pt x="970" y="682"/>
                    <a:pt x="942" y="682"/>
                  </a:cubicBezTo>
                  <a:cubicBezTo>
                    <a:pt x="922" y="682"/>
                    <a:pt x="901" y="679"/>
                    <a:pt x="881" y="673"/>
                  </a:cubicBezTo>
                  <a:cubicBezTo>
                    <a:pt x="820" y="658"/>
                    <a:pt x="751" y="604"/>
                    <a:pt x="713" y="566"/>
                  </a:cubicBezTo>
                  <a:cubicBezTo>
                    <a:pt x="598" y="481"/>
                    <a:pt x="491" y="359"/>
                    <a:pt x="414" y="244"/>
                  </a:cubicBezTo>
                  <a:cubicBezTo>
                    <a:pt x="345" y="152"/>
                    <a:pt x="307" y="83"/>
                    <a:pt x="307" y="83"/>
                  </a:cubicBezTo>
                  <a:cubicBezTo>
                    <a:pt x="279" y="28"/>
                    <a:pt x="225" y="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33"/>
            <p:cNvSpPr/>
            <p:nvPr/>
          </p:nvSpPr>
          <p:spPr>
            <a:xfrm>
              <a:off x="-1391350" y="4101250"/>
              <a:ext cx="21475" cy="30200"/>
            </a:xfrm>
            <a:custGeom>
              <a:avLst/>
              <a:gdLst/>
              <a:ahLst/>
              <a:cxnLst/>
              <a:rect l="l" t="t" r="r" b="b"/>
              <a:pathLst>
                <a:path w="859" h="1208" extrusionOk="0">
                  <a:moveTo>
                    <a:pt x="452" y="316"/>
                  </a:moveTo>
                  <a:cubicBezTo>
                    <a:pt x="460" y="331"/>
                    <a:pt x="468" y="339"/>
                    <a:pt x="483" y="346"/>
                  </a:cubicBezTo>
                  <a:cubicBezTo>
                    <a:pt x="483" y="346"/>
                    <a:pt x="491" y="354"/>
                    <a:pt x="498" y="369"/>
                  </a:cubicBezTo>
                  <a:cubicBezTo>
                    <a:pt x="514" y="400"/>
                    <a:pt x="521" y="461"/>
                    <a:pt x="537" y="561"/>
                  </a:cubicBezTo>
                  <a:cubicBezTo>
                    <a:pt x="544" y="660"/>
                    <a:pt x="552" y="752"/>
                    <a:pt x="514" y="829"/>
                  </a:cubicBezTo>
                  <a:cubicBezTo>
                    <a:pt x="498" y="867"/>
                    <a:pt x="460" y="898"/>
                    <a:pt x="422" y="906"/>
                  </a:cubicBezTo>
                  <a:cubicBezTo>
                    <a:pt x="414" y="908"/>
                    <a:pt x="408" y="909"/>
                    <a:pt x="404" y="909"/>
                  </a:cubicBezTo>
                  <a:cubicBezTo>
                    <a:pt x="394" y="909"/>
                    <a:pt x="391" y="906"/>
                    <a:pt x="391" y="906"/>
                  </a:cubicBezTo>
                  <a:cubicBezTo>
                    <a:pt x="337" y="867"/>
                    <a:pt x="307" y="783"/>
                    <a:pt x="307" y="653"/>
                  </a:cubicBezTo>
                  <a:cubicBezTo>
                    <a:pt x="299" y="553"/>
                    <a:pt x="322" y="461"/>
                    <a:pt x="360" y="400"/>
                  </a:cubicBezTo>
                  <a:cubicBezTo>
                    <a:pt x="391" y="362"/>
                    <a:pt x="422" y="331"/>
                    <a:pt x="452" y="323"/>
                  </a:cubicBezTo>
                  <a:lnTo>
                    <a:pt x="452" y="316"/>
                  </a:lnTo>
                  <a:close/>
                  <a:moveTo>
                    <a:pt x="523" y="0"/>
                  </a:moveTo>
                  <a:cubicBezTo>
                    <a:pt x="433" y="0"/>
                    <a:pt x="244" y="35"/>
                    <a:pt x="115" y="231"/>
                  </a:cubicBezTo>
                  <a:cubicBezTo>
                    <a:pt x="39" y="346"/>
                    <a:pt x="0" y="500"/>
                    <a:pt x="0" y="660"/>
                  </a:cubicBezTo>
                  <a:cubicBezTo>
                    <a:pt x="8" y="890"/>
                    <a:pt x="85" y="1059"/>
                    <a:pt x="223" y="1151"/>
                  </a:cubicBezTo>
                  <a:cubicBezTo>
                    <a:pt x="276" y="1188"/>
                    <a:pt x="341" y="1207"/>
                    <a:pt x="407" y="1207"/>
                  </a:cubicBezTo>
                  <a:cubicBezTo>
                    <a:pt x="435" y="1207"/>
                    <a:pt x="463" y="1204"/>
                    <a:pt x="491" y="1197"/>
                  </a:cubicBezTo>
                  <a:lnTo>
                    <a:pt x="506" y="1197"/>
                  </a:lnTo>
                  <a:cubicBezTo>
                    <a:pt x="621" y="1158"/>
                    <a:pt x="728" y="1074"/>
                    <a:pt x="782" y="967"/>
                  </a:cubicBezTo>
                  <a:cubicBezTo>
                    <a:pt x="858" y="806"/>
                    <a:pt x="843" y="630"/>
                    <a:pt x="835" y="530"/>
                  </a:cubicBezTo>
                  <a:cubicBezTo>
                    <a:pt x="812" y="385"/>
                    <a:pt x="797" y="293"/>
                    <a:pt x="759" y="231"/>
                  </a:cubicBezTo>
                  <a:cubicBezTo>
                    <a:pt x="736" y="178"/>
                    <a:pt x="698" y="140"/>
                    <a:pt x="675" y="117"/>
                  </a:cubicBezTo>
                  <a:cubicBezTo>
                    <a:pt x="659" y="55"/>
                    <a:pt x="606" y="9"/>
                    <a:pt x="552" y="2"/>
                  </a:cubicBezTo>
                  <a:cubicBezTo>
                    <a:pt x="544" y="1"/>
                    <a:pt x="534"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33"/>
            <p:cNvSpPr/>
            <p:nvPr/>
          </p:nvSpPr>
          <p:spPr>
            <a:xfrm>
              <a:off x="-1381200" y="4102750"/>
              <a:ext cx="35650" cy="24575"/>
            </a:xfrm>
            <a:custGeom>
              <a:avLst/>
              <a:gdLst/>
              <a:ahLst/>
              <a:cxnLst/>
              <a:rect l="l" t="t" r="r" b="b"/>
              <a:pathLst>
                <a:path w="1426" h="983" extrusionOk="0">
                  <a:moveTo>
                    <a:pt x="170" y="0"/>
                  </a:moveTo>
                  <a:cubicBezTo>
                    <a:pt x="146" y="0"/>
                    <a:pt x="122" y="6"/>
                    <a:pt x="100" y="18"/>
                  </a:cubicBezTo>
                  <a:cubicBezTo>
                    <a:pt x="23" y="57"/>
                    <a:pt x="0" y="141"/>
                    <a:pt x="39" y="217"/>
                  </a:cubicBezTo>
                  <a:cubicBezTo>
                    <a:pt x="39" y="217"/>
                    <a:pt x="85" y="309"/>
                    <a:pt x="161" y="417"/>
                  </a:cubicBezTo>
                  <a:cubicBezTo>
                    <a:pt x="261" y="554"/>
                    <a:pt x="391" y="692"/>
                    <a:pt x="514" y="800"/>
                  </a:cubicBezTo>
                  <a:cubicBezTo>
                    <a:pt x="575" y="846"/>
                    <a:pt x="675" y="922"/>
                    <a:pt x="782" y="961"/>
                  </a:cubicBezTo>
                  <a:cubicBezTo>
                    <a:pt x="835" y="974"/>
                    <a:pt x="894" y="982"/>
                    <a:pt x="955" y="982"/>
                  </a:cubicBezTo>
                  <a:cubicBezTo>
                    <a:pt x="998" y="982"/>
                    <a:pt x="1043" y="978"/>
                    <a:pt x="1088" y="968"/>
                  </a:cubicBezTo>
                  <a:cubicBezTo>
                    <a:pt x="1226" y="930"/>
                    <a:pt x="1318" y="884"/>
                    <a:pt x="1326" y="884"/>
                  </a:cubicBezTo>
                  <a:cubicBezTo>
                    <a:pt x="1402" y="846"/>
                    <a:pt x="1425" y="754"/>
                    <a:pt x="1387" y="677"/>
                  </a:cubicBezTo>
                  <a:cubicBezTo>
                    <a:pt x="1360" y="629"/>
                    <a:pt x="1311" y="599"/>
                    <a:pt x="1257" y="599"/>
                  </a:cubicBezTo>
                  <a:cubicBezTo>
                    <a:pt x="1234" y="599"/>
                    <a:pt x="1211" y="604"/>
                    <a:pt x="1188" y="616"/>
                  </a:cubicBezTo>
                  <a:cubicBezTo>
                    <a:pt x="1188" y="616"/>
                    <a:pt x="1119" y="646"/>
                    <a:pt x="1019" y="677"/>
                  </a:cubicBezTo>
                  <a:cubicBezTo>
                    <a:pt x="1000" y="681"/>
                    <a:pt x="977" y="685"/>
                    <a:pt x="952" y="685"/>
                  </a:cubicBezTo>
                  <a:cubicBezTo>
                    <a:pt x="927" y="685"/>
                    <a:pt x="901" y="681"/>
                    <a:pt x="874" y="669"/>
                  </a:cubicBezTo>
                  <a:cubicBezTo>
                    <a:pt x="812" y="654"/>
                    <a:pt x="751" y="600"/>
                    <a:pt x="705" y="570"/>
                  </a:cubicBezTo>
                  <a:cubicBezTo>
                    <a:pt x="598" y="478"/>
                    <a:pt x="491" y="363"/>
                    <a:pt x="406" y="248"/>
                  </a:cubicBezTo>
                  <a:cubicBezTo>
                    <a:pt x="337" y="148"/>
                    <a:pt x="299" y="80"/>
                    <a:pt x="299" y="80"/>
                  </a:cubicBezTo>
                  <a:cubicBezTo>
                    <a:pt x="273" y="27"/>
                    <a:pt x="22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33"/>
            <p:cNvSpPr/>
            <p:nvPr/>
          </p:nvSpPr>
          <p:spPr>
            <a:xfrm>
              <a:off x="-1228375" y="3969050"/>
              <a:ext cx="32600" cy="33825"/>
            </a:xfrm>
            <a:custGeom>
              <a:avLst/>
              <a:gdLst/>
              <a:ahLst/>
              <a:cxnLst/>
              <a:rect l="l" t="t" r="r" b="b"/>
              <a:pathLst>
                <a:path w="1304" h="1353" extrusionOk="0">
                  <a:moveTo>
                    <a:pt x="569" y="0"/>
                  </a:moveTo>
                  <a:cubicBezTo>
                    <a:pt x="465" y="0"/>
                    <a:pt x="329" y="48"/>
                    <a:pt x="223" y="187"/>
                  </a:cubicBezTo>
                  <a:cubicBezTo>
                    <a:pt x="70" y="371"/>
                    <a:pt x="1" y="716"/>
                    <a:pt x="169" y="999"/>
                  </a:cubicBezTo>
                  <a:cubicBezTo>
                    <a:pt x="290" y="1233"/>
                    <a:pt x="540" y="1353"/>
                    <a:pt x="749" y="1353"/>
                  </a:cubicBezTo>
                  <a:cubicBezTo>
                    <a:pt x="793" y="1353"/>
                    <a:pt x="835" y="1347"/>
                    <a:pt x="874" y="1337"/>
                  </a:cubicBezTo>
                  <a:cubicBezTo>
                    <a:pt x="897" y="1337"/>
                    <a:pt x="913" y="1329"/>
                    <a:pt x="928" y="1321"/>
                  </a:cubicBezTo>
                  <a:cubicBezTo>
                    <a:pt x="1050" y="1283"/>
                    <a:pt x="1135" y="1222"/>
                    <a:pt x="1181" y="1168"/>
                  </a:cubicBezTo>
                  <a:cubicBezTo>
                    <a:pt x="1234" y="1122"/>
                    <a:pt x="1257" y="1084"/>
                    <a:pt x="1265" y="1068"/>
                  </a:cubicBezTo>
                  <a:cubicBezTo>
                    <a:pt x="1303" y="999"/>
                    <a:pt x="1280" y="915"/>
                    <a:pt x="1204" y="869"/>
                  </a:cubicBezTo>
                  <a:cubicBezTo>
                    <a:pt x="1181" y="854"/>
                    <a:pt x="1156" y="847"/>
                    <a:pt x="1131" y="847"/>
                  </a:cubicBezTo>
                  <a:cubicBezTo>
                    <a:pt x="1080" y="847"/>
                    <a:pt x="1030" y="876"/>
                    <a:pt x="1004" y="923"/>
                  </a:cubicBezTo>
                  <a:cubicBezTo>
                    <a:pt x="1004" y="923"/>
                    <a:pt x="989" y="938"/>
                    <a:pt x="974" y="954"/>
                  </a:cubicBezTo>
                  <a:cubicBezTo>
                    <a:pt x="943" y="984"/>
                    <a:pt x="905" y="1015"/>
                    <a:pt x="828" y="1038"/>
                  </a:cubicBezTo>
                  <a:cubicBezTo>
                    <a:pt x="807" y="1046"/>
                    <a:pt x="781" y="1050"/>
                    <a:pt x="751" y="1050"/>
                  </a:cubicBezTo>
                  <a:cubicBezTo>
                    <a:pt x="645" y="1050"/>
                    <a:pt x="502" y="992"/>
                    <a:pt x="430" y="854"/>
                  </a:cubicBezTo>
                  <a:cubicBezTo>
                    <a:pt x="330" y="685"/>
                    <a:pt x="384" y="463"/>
                    <a:pt x="453" y="371"/>
                  </a:cubicBezTo>
                  <a:cubicBezTo>
                    <a:pt x="504" y="307"/>
                    <a:pt x="555" y="302"/>
                    <a:pt x="579" y="302"/>
                  </a:cubicBezTo>
                  <a:cubicBezTo>
                    <a:pt x="584" y="302"/>
                    <a:pt x="588" y="302"/>
                    <a:pt x="591" y="302"/>
                  </a:cubicBezTo>
                  <a:cubicBezTo>
                    <a:pt x="596" y="303"/>
                    <a:pt x="601" y="303"/>
                    <a:pt x="606" y="303"/>
                  </a:cubicBezTo>
                  <a:cubicBezTo>
                    <a:pt x="670" y="303"/>
                    <a:pt x="730" y="259"/>
                    <a:pt x="752" y="195"/>
                  </a:cubicBezTo>
                  <a:cubicBezTo>
                    <a:pt x="775" y="126"/>
                    <a:pt x="744" y="57"/>
                    <a:pt x="683" y="19"/>
                  </a:cubicBezTo>
                  <a:cubicBezTo>
                    <a:pt x="667" y="11"/>
                    <a:pt x="652" y="11"/>
                    <a:pt x="629" y="4"/>
                  </a:cubicBezTo>
                  <a:lnTo>
                    <a:pt x="614" y="4"/>
                  </a:lnTo>
                  <a:cubicBezTo>
                    <a:pt x="600" y="2"/>
                    <a:pt x="585" y="0"/>
                    <a:pt x="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33"/>
            <p:cNvSpPr/>
            <p:nvPr/>
          </p:nvSpPr>
          <p:spPr>
            <a:xfrm>
              <a:off x="-1440200" y="4088625"/>
              <a:ext cx="54800" cy="63950"/>
            </a:xfrm>
            <a:custGeom>
              <a:avLst/>
              <a:gdLst/>
              <a:ahLst/>
              <a:cxnLst/>
              <a:rect l="l" t="t" r="r" b="b"/>
              <a:pathLst>
                <a:path w="2192" h="2558" extrusionOk="0">
                  <a:moveTo>
                    <a:pt x="594" y="0"/>
                  </a:moveTo>
                  <a:cubicBezTo>
                    <a:pt x="389" y="0"/>
                    <a:pt x="198" y="81"/>
                    <a:pt x="100" y="215"/>
                  </a:cubicBezTo>
                  <a:cubicBezTo>
                    <a:pt x="39" y="292"/>
                    <a:pt x="16" y="369"/>
                    <a:pt x="9" y="415"/>
                  </a:cubicBezTo>
                  <a:cubicBezTo>
                    <a:pt x="1" y="461"/>
                    <a:pt x="1" y="499"/>
                    <a:pt x="1" y="507"/>
                  </a:cubicBezTo>
                  <a:cubicBezTo>
                    <a:pt x="9" y="583"/>
                    <a:pt x="77" y="645"/>
                    <a:pt x="154" y="645"/>
                  </a:cubicBezTo>
                  <a:cubicBezTo>
                    <a:pt x="238" y="645"/>
                    <a:pt x="300" y="576"/>
                    <a:pt x="300" y="491"/>
                  </a:cubicBezTo>
                  <a:cubicBezTo>
                    <a:pt x="300" y="491"/>
                    <a:pt x="300" y="484"/>
                    <a:pt x="307" y="468"/>
                  </a:cubicBezTo>
                  <a:cubicBezTo>
                    <a:pt x="307" y="453"/>
                    <a:pt x="315" y="422"/>
                    <a:pt x="338" y="392"/>
                  </a:cubicBezTo>
                  <a:cubicBezTo>
                    <a:pt x="375" y="348"/>
                    <a:pt x="474" y="299"/>
                    <a:pt x="604" y="299"/>
                  </a:cubicBezTo>
                  <a:cubicBezTo>
                    <a:pt x="634" y="299"/>
                    <a:pt x="665" y="302"/>
                    <a:pt x="698" y="307"/>
                  </a:cubicBezTo>
                  <a:cubicBezTo>
                    <a:pt x="744" y="315"/>
                    <a:pt x="805" y="361"/>
                    <a:pt x="821" y="438"/>
                  </a:cubicBezTo>
                  <a:cubicBezTo>
                    <a:pt x="836" y="514"/>
                    <a:pt x="821" y="606"/>
                    <a:pt x="767" y="744"/>
                  </a:cubicBezTo>
                  <a:cubicBezTo>
                    <a:pt x="652" y="1028"/>
                    <a:pt x="552" y="1319"/>
                    <a:pt x="483" y="1602"/>
                  </a:cubicBezTo>
                  <a:cubicBezTo>
                    <a:pt x="445" y="1748"/>
                    <a:pt x="415" y="1901"/>
                    <a:pt x="392" y="2054"/>
                  </a:cubicBezTo>
                  <a:lnTo>
                    <a:pt x="338" y="2384"/>
                  </a:lnTo>
                  <a:cubicBezTo>
                    <a:pt x="330" y="2452"/>
                    <a:pt x="369" y="2514"/>
                    <a:pt x="430" y="2544"/>
                  </a:cubicBezTo>
                  <a:cubicBezTo>
                    <a:pt x="457" y="2553"/>
                    <a:pt x="481" y="2557"/>
                    <a:pt x="503" y="2557"/>
                  </a:cubicBezTo>
                  <a:cubicBezTo>
                    <a:pt x="518" y="2557"/>
                    <a:pt x="532" y="2555"/>
                    <a:pt x="545" y="2552"/>
                  </a:cubicBezTo>
                  <a:cubicBezTo>
                    <a:pt x="568" y="2544"/>
                    <a:pt x="591" y="2537"/>
                    <a:pt x="606" y="2529"/>
                  </a:cubicBezTo>
                  <a:cubicBezTo>
                    <a:pt x="606" y="2529"/>
                    <a:pt x="614" y="2521"/>
                    <a:pt x="629" y="2521"/>
                  </a:cubicBezTo>
                  <a:lnTo>
                    <a:pt x="2077" y="2023"/>
                  </a:lnTo>
                  <a:cubicBezTo>
                    <a:pt x="2154" y="2000"/>
                    <a:pt x="2192" y="1916"/>
                    <a:pt x="2169" y="1832"/>
                  </a:cubicBezTo>
                  <a:cubicBezTo>
                    <a:pt x="2144" y="1770"/>
                    <a:pt x="2085" y="1733"/>
                    <a:pt x="2023" y="1733"/>
                  </a:cubicBezTo>
                  <a:cubicBezTo>
                    <a:pt x="2007" y="1733"/>
                    <a:pt x="1992" y="1736"/>
                    <a:pt x="1977" y="1740"/>
                  </a:cubicBezTo>
                  <a:lnTo>
                    <a:pt x="667" y="2192"/>
                  </a:lnTo>
                  <a:lnTo>
                    <a:pt x="683" y="2108"/>
                  </a:lnTo>
                  <a:cubicBezTo>
                    <a:pt x="706" y="1962"/>
                    <a:pt x="736" y="1817"/>
                    <a:pt x="775" y="1679"/>
                  </a:cubicBezTo>
                  <a:cubicBezTo>
                    <a:pt x="844" y="1403"/>
                    <a:pt x="935" y="1127"/>
                    <a:pt x="1050" y="851"/>
                  </a:cubicBezTo>
                  <a:cubicBezTo>
                    <a:pt x="1096" y="729"/>
                    <a:pt x="1158" y="553"/>
                    <a:pt x="1112" y="376"/>
                  </a:cubicBezTo>
                  <a:cubicBezTo>
                    <a:pt x="1081" y="193"/>
                    <a:pt x="928" y="47"/>
                    <a:pt x="752" y="16"/>
                  </a:cubicBezTo>
                  <a:cubicBezTo>
                    <a:pt x="699" y="5"/>
                    <a:pt x="646"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33"/>
            <p:cNvSpPr/>
            <p:nvPr/>
          </p:nvSpPr>
          <p:spPr>
            <a:xfrm>
              <a:off x="-1268400" y="2941150"/>
              <a:ext cx="24350" cy="11600"/>
            </a:xfrm>
            <a:custGeom>
              <a:avLst/>
              <a:gdLst/>
              <a:ahLst/>
              <a:cxnLst/>
              <a:rect l="l" t="t" r="r" b="b"/>
              <a:pathLst>
                <a:path w="974" h="464" extrusionOk="0">
                  <a:moveTo>
                    <a:pt x="799" y="0"/>
                  </a:moveTo>
                  <a:cubicBezTo>
                    <a:pt x="781" y="0"/>
                    <a:pt x="762" y="4"/>
                    <a:pt x="744" y="11"/>
                  </a:cubicBezTo>
                  <a:lnTo>
                    <a:pt x="751" y="11"/>
                  </a:lnTo>
                  <a:cubicBezTo>
                    <a:pt x="751" y="11"/>
                    <a:pt x="598" y="65"/>
                    <a:pt x="453" y="103"/>
                  </a:cubicBezTo>
                  <a:cubicBezTo>
                    <a:pt x="299" y="141"/>
                    <a:pt x="146" y="164"/>
                    <a:pt x="146" y="164"/>
                  </a:cubicBezTo>
                  <a:cubicBezTo>
                    <a:pt x="62" y="172"/>
                    <a:pt x="1" y="248"/>
                    <a:pt x="8" y="325"/>
                  </a:cubicBezTo>
                  <a:cubicBezTo>
                    <a:pt x="23" y="404"/>
                    <a:pt x="85" y="464"/>
                    <a:pt x="163" y="464"/>
                  </a:cubicBezTo>
                  <a:cubicBezTo>
                    <a:pt x="167" y="464"/>
                    <a:pt x="172" y="463"/>
                    <a:pt x="177" y="463"/>
                  </a:cubicBezTo>
                  <a:cubicBezTo>
                    <a:pt x="185" y="463"/>
                    <a:pt x="269" y="448"/>
                    <a:pt x="384" y="425"/>
                  </a:cubicBezTo>
                  <a:cubicBezTo>
                    <a:pt x="430" y="417"/>
                    <a:pt x="476" y="409"/>
                    <a:pt x="522" y="394"/>
                  </a:cubicBezTo>
                  <a:cubicBezTo>
                    <a:pt x="690" y="356"/>
                    <a:pt x="851" y="287"/>
                    <a:pt x="859" y="287"/>
                  </a:cubicBezTo>
                  <a:cubicBezTo>
                    <a:pt x="935" y="256"/>
                    <a:pt x="974" y="172"/>
                    <a:pt x="943" y="95"/>
                  </a:cubicBezTo>
                  <a:cubicBezTo>
                    <a:pt x="920" y="37"/>
                    <a:pt x="860" y="0"/>
                    <a:pt x="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33"/>
            <p:cNvSpPr/>
            <p:nvPr/>
          </p:nvSpPr>
          <p:spPr>
            <a:xfrm>
              <a:off x="-1278150" y="2925450"/>
              <a:ext cx="32950" cy="13125"/>
            </a:xfrm>
            <a:custGeom>
              <a:avLst/>
              <a:gdLst/>
              <a:ahLst/>
              <a:cxnLst/>
              <a:rect l="l" t="t" r="r" b="b"/>
              <a:pathLst>
                <a:path w="1318" h="525" extrusionOk="0">
                  <a:moveTo>
                    <a:pt x="1146" y="0"/>
                  </a:moveTo>
                  <a:cubicBezTo>
                    <a:pt x="1127" y="0"/>
                    <a:pt x="1108" y="4"/>
                    <a:pt x="1088" y="11"/>
                  </a:cubicBezTo>
                  <a:cubicBezTo>
                    <a:pt x="1088" y="11"/>
                    <a:pt x="858" y="95"/>
                    <a:pt x="621" y="149"/>
                  </a:cubicBezTo>
                  <a:cubicBezTo>
                    <a:pt x="391" y="202"/>
                    <a:pt x="146" y="225"/>
                    <a:pt x="138" y="225"/>
                  </a:cubicBezTo>
                  <a:cubicBezTo>
                    <a:pt x="61" y="233"/>
                    <a:pt x="0" y="302"/>
                    <a:pt x="8" y="386"/>
                  </a:cubicBezTo>
                  <a:cubicBezTo>
                    <a:pt x="8" y="466"/>
                    <a:pt x="76" y="525"/>
                    <a:pt x="154" y="525"/>
                  </a:cubicBezTo>
                  <a:cubicBezTo>
                    <a:pt x="159" y="525"/>
                    <a:pt x="164" y="524"/>
                    <a:pt x="169" y="524"/>
                  </a:cubicBezTo>
                  <a:cubicBezTo>
                    <a:pt x="176" y="524"/>
                    <a:pt x="368" y="509"/>
                    <a:pt x="582" y="463"/>
                  </a:cubicBezTo>
                  <a:cubicBezTo>
                    <a:pt x="621" y="455"/>
                    <a:pt x="651" y="447"/>
                    <a:pt x="689" y="440"/>
                  </a:cubicBezTo>
                  <a:cubicBezTo>
                    <a:pt x="942" y="386"/>
                    <a:pt x="1187" y="294"/>
                    <a:pt x="1195" y="294"/>
                  </a:cubicBezTo>
                  <a:cubicBezTo>
                    <a:pt x="1272" y="264"/>
                    <a:pt x="1318" y="179"/>
                    <a:pt x="1287" y="95"/>
                  </a:cubicBezTo>
                  <a:cubicBezTo>
                    <a:pt x="1264" y="36"/>
                    <a:pt x="1209" y="0"/>
                    <a:pt x="1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33"/>
            <p:cNvSpPr/>
            <p:nvPr/>
          </p:nvSpPr>
          <p:spPr>
            <a:xfrm>
              <a:off x="-1220525" y="2796975"/>
              <a:ext cx="418700" cy="133425"/>
            </a:xfrm>
            <a:custGeom>
              <a:avLst/>
              <a:gdLst/>
              <a:ahLst/>
              <a:cxnLst/>
              <a:rect l="l" t="t" r="r" b="b"/>
              <a:pathLst>
                <a:path w="16748" h="5337" extrusionOk="0">
                  <a:moveTo>
                    <a:pt x="12258" y="729"/>
                  </a:moveTo>
                  <a:cubicBezTo>
                    <a:pt x="12312" y="898"/>
                    <a:pt x="12358" y="1105"/>
                    <a:pt x="12412" y="1304"/>
                  </a:cubicBezTo>
                  <a:lnTo>
                    <a:pt x="12419" y="1358"/>
                  </a:lnTo>
                  <a:cubicBezTo>
                    <a:pt x="12435" y="1411"/>
                    <a:pt x="12450" y="1465"/>
                    <a:pt x="12465" y="1518"/>
                  </a:cubicBezTo>
                  <a:lnTo>
                    <a:pt x="12090" y="1633"/>
                  </a:lnTo>
                  <a:lnTo>
                    <a:pt x="12082" y="1633"/>
                  </a:lnTo>
                  <a:cubicBezTo>
                    <a:pt x="12090" y="1580"/>
                    <a:pt x="12098" y="1534"/>
                    <a:pt x="12098" y="1480"/>
                  </a:cubicBezTo>
                  <a:cubicBezTo>
                    <a:pt x="12128" y="1235"/>
                    <a:pt x="12190" y="974"/>
                    <a:pt x="12258" y="729"/>
                  </a:cubicBezTo>
                  <a:close/>
                  <a:moveTo>
                    <a:pt x="6689" y="1503"/>
                  </a:moveTo>
                  <a:cubicBezTo>
                    <a:pt x="6789" y="1572"/>
                    <a:pt x="6827" y="1741"/>
                    <a:pt x="6835" y="1794"/>
                  </a:cubicBezTo>
                  <a:cubicBezTo>
                    <a:pt x="6865" y="1993"/>
                    <a:pt x="6857" y="2200"/>
                    <a:pt x="6812" y="2415"/>
                  </a:cubicBezTo>
                  <a:cubicBezTo>
                    <a:pt x="6758" y="2200"/>
                    <a:pt x="6727" y="1978"/>
                    <a:pt x="6712" y="1779"/>
                  </a:cubicBezTo>
                  <a:lnTo>
                    <a:pt x="6689" y="1503"/>
                  </a:lnTo>
                  <a:close/>
                  <a:moveTo>
                    <a:pt x="7217" y="2834"/>
                  </a:moveTo>
                  <a:cubicBezTo>
                    <a:pt x="7291" y="2834"/>
                    <a:pt x="7367" y="2858"/>
                    <a:pt x="7417" y="2913"/>
                  </a:cubicBezTo>
                  <a:cubicBezTo>
                    <a:pt x="7463" y="2966"/>
                    <a:pt x="7493" y="3035"/>
                    <a:pt x="7509" y="3120"/>
                  </a:cubicBezTo>
                  <a:cubicBezTo>
                    <a:pt x="7524" y="3166"/>
                    <a:pt x="7524" y="3204"/>
                    <a:pt x="7532" y="3257"/>
                  </a:cubicBezTo>
                  <a:cubicBezTo>
                    <a:pt x="7532" y="3273"/>
                    <a:pt x="7532" y="3280"/>
                    <a:pt x="7532" y="3296"/>
                  </a:cubicBezTo>
                  <a:cubicBezTo>
                    <a:pt x="7514" y="3302"/>
                    <a:pt x="7494" y="3305"/>
                    <a:pt x="7472" y="3305"/>
                  </a:cubicBezTo>
                  <a:cubicBezTo>
                    <a:pt x="7394" y="3305"/>
                    <a:pt x="7299" y="3264"/>
                    <a:pt x="7233" y="3204"/>
                  </a:cubicBezTo>
                  <a:cubicBezTo>
                    <a:pt x="7141" y="3135"/>
                    <a:pt x="7064" y="3035"/>
                    <a:pt x="6995" y="2905"/>
                  </a:cubicBezTo>
                  <a:cubicBezTo>
                    <a:pt x="7011" y="2905"/>
                    <a:pt x="7034" y="2897"/>
                    <a:pt x="7049" y="2882"/>
                  </a:cubicBezTo>
                  <a:cubicBezTo>
                    <a:pt x="7094" y="2851"/>
                    <a:pt x="7155" y="2834"/>
                    <a:pt x="7217" y="2834"/>
                  </a:cubicBezTo>
                  <a:close/>
                  <a:moveTo>
                    <a:pt x="1801" y="2461"/>
                  </a:moveTo>
                  <a:lnTo>
                    <a:pt x="1801" y="2461"/>
                  </a:lnTo>
                  <a:cubicBezTo>
                    <a:pt x="1901" y="2530"/>
                    <a:pt x="1939" y="2698"/>
                    <a:pt x="1947" y="2752"/>
                  </a:cubicBezTo>
                  <a:cubicBezTo>
                    <a:pt x="1977" y="2951"/>
                    <a:pt x="1970" y="3158"/>
                    <a:pt x="1924" y="3372"/>
                  </a:cubicBezTo>
                  <a:cubicBezTo>
                    <a:pt x="1870" y="3158"/>
                    <a:pt x="1847" y="2936"/>
                    <a:pt x="1824" y="2736"/>
                  </a:cubicBezTo>
                  <a:lnTo>
                    <a:pt x="1801" y="2461"/>
                  </a:lnTo>
                  <a:close/>
                  <a:moveTo>
                    <a:pt x="2329" y="3791"/>
                  </a:moveTo>
                  <a:cubicBezTo>
                    <a:pt x="2404" y="3791"/>
                    <a:pt x="2479" y="3816"/>
                    <a:pt x="2529" y="3870"/>
                  </a:cubicBezTo>
                  <a:cubicBezTo>
                    <a:pt x="2575" y="3924"/>
                    <a:pt x="2606" y="3993"/>
                    <a:pt x="2629" y="4077"/>
                  </a:cubicBezTo>
                  <a:cubicBezTo>
                    <a:pt x="2636" y="4123"/>
                    <a:pt x="2636" y="4161"/>
                    <a:pt x="2644" y="4215"/>
                  </a:cubicBezTo>
                  <a:cubicBezTo>
                    <a:pt x="2644" y="4230"/>
                    <a:pt x="2644" y="4238"/>
                    <a:pt x="2644" y="4246"/>
                  </a:cubicBezTo>
                  <a:cubicBezTo>
                    <a:pt x="2623" y="4255"/>
                    <a:pt x="2600" y="4259"/>
                    <a:pt x="2575" y="4259"/>
                  </a:cubicBezTo>
                  <a:cubicBezTo>
                    <a:pt x="2498" y="4259"/>
                    <a:pt x="2409" y="4219"/>
                    <a:pt x="2345" y="4161"/>
                  </a:cubicBezTo>
                  <a:cubicBezTo>
                    <a:pt x="2253" y="4092"/>
                    <a:pt x="2177" y="3993"/>
                    <a:pt x="2108" y="3863"/>
                  </a:cubicBezTo>
                  <a:cubicBezTo>
                    <a:pt x="2123" y="3863"/>
                    <a:pt x="2146" y="3855"/>
                    <a:pt x="2161" y="3840"/>
                  </a:cubicBezTo>
                  <a:cubicBezTo>
                    <a:pt x="2207" y="3808"/>
                    <a:pt x="2268" y="3791"/>
                    <a:pt x="2329" y="3791"/>
                  </a:cubicBezTo>
                  <a:close/>
                  <a:moveTo>
                    <a:pt x="12179" y="1"/>
                  </a:moveTo>
                  <a:cubicBezTo>
                    <a:pt x="12150" y="1"/>
                    <a:pt x="12122" y="8"/>
                    <a:pt x="12098" y="25"/>
                  </a:cubicBezTo>
                  <a:cubicBezTo>
                    <a:pt x="12029" y="78"/>
                    <a:pt x="12013" y="162"/>
                    <a:pt x="12059" y="231"/>
                  </a:cubicBezTo>
                  <a:cubicBezTo>
                    <a:pt x="12059" y="231"/>
                    <a:pt x="12059" y="247"/>
                    <a:pt x="12067" y="277"/>
                  </a:cubicBezTo>
                  <a:cubicBezTo>
                    <a:pt x="12067" y="308"/>
                    <a:pt x="12059" y="369"/>
                    <a:pt x="12006" y="515"/>
                  </a:cubicBezTo>
                  <a:cubicBezTo>
                    <a:pt x="11914" y="806"/>
                    <a:pt x="11837" y="1143"/>
                    <a:pt x="11799" y="1442"/>
                  </a:cubicBezTo>
                  <a:cubicBezTo>
                    <a:pt x="11791" y="1534"/>
                    <a:pt x="11783" y="1618"/>
                    <a:pt x="11776" y="1695"/>
                  </a:cubicBezTo>
                  <a:cubicBezTo>
                    <a:pt x="11760" y="1832"/>
                    <a:pt x="11845" y="1940"/>
                    <a:pt x="11967" y="1955"/>
                  </a:cubicBezTo>
                  <a:cubicBezTo>
                    <a:pt x="11978" y="1958"/>
                    <a:pt x="11988" y="1958"/>
                    <a:pt x="11998" y="1958"/>
                  </a:cubicBezTo>
                  <a:cubicBezTo>
                    <a:pt x="12018" y="1958"/>
                    <a:pt x="12036" y="1955"/>
                    <a:pt x="12052" y="1955"/>
                  </a:cubicBezTo>
                  <a:cubicBezTo>
                    <a:pt x="12082" y="1947"/>
                    <a:pt x="12098" y="1940"/>
                    <a:pt x="12121" y="1932"/>
                  </a:cubicBezTo>
                  <a:lnTo>
                    <a:pt x="12542" y="1802"/>
                  </a:lnTo>
                  <a:cubicBezTo>
                    <a:pt x="12588" y="1932"/>
                    <a:pt x="12626" y="2047"/>
                    <a:pt x="12672" y="2131"/>
                  </a:cubicBezTo>
                  <a:cubicBezTo>
                    <a:pt x="12764" y="2346"/>
                    <a:pt x="12856" y="2468"/>
                    <a:pt x="12864" y="2476"/>
                  </a:cubicBezTo>
                  <a:cubicBezTo>
                    <a:pt x="12879" y="2507"/>
                    <a:pt x="12910" y="2522"/>
                    <a:pt x="12940" y="2530"/>
                  </a:cubicBezTo>
                  <a:lnTo>
                    <a:pt x="7654" y="3564"/>
                  </a:lnTo>
                  <a:cubicBezTo>
                    <a:pt x="7685" y="3549"/>
                    <a:pt x="7716" y="3533"/>
                    <a:pt x="7739" y="3518"/>
                  </a:cubicBezTo>
                  <a:cubicBezTo>
                    <a:pt x="7754" y="3503"/>
                    <a:pt x="7761" y="3495"/>
                    <a:pt x="7769" y="3487"/>
                  </a:cubicBezTo>
                  <a:cubicBezTo>
                    <a:pt x="7838" y="3403"/>
                    <a:pt x="7830" y="3296"/>
                    <a:pt x="7823" y="3234"/>
                  </a:cubicBezTo>
                  <a:cubicBezTo>
                    <a:pt x="7823" y="3173"/>
                    <a:pt x="7815" y="3120"/>
                    <a:pt x="7800" y="3066"/>
                  </a:cubicBezTo>
                  <a:cubicBezTo>
                    <a:pt x="7777" y="2920"/>
                    <a:pt x="7716" y="2805"/>
                    <a:pt x="7639" y="2714"/>
                  </a:cubicBezTo>
                  <a:cubicBezTo>
                    <a:pt x="7534" y="2596"/>
                    <a:pt x="7375" y="2534"/>
                    <a:pt x="7213" y="2534"/>
                  </a:cubicBezTo>
                  <a:cubicBezTo>
                    <a:pt x="7173" y="2534"/>
                    <a:pt x="7134" y="2537"/>
                    <a:pt x="7095" y="2545"/>
                  </a:cubicBezTo>
                  <a:lnTo>
                    <a:pt x="7087" y="2545"/>
                  </a:lnTo>
                  <a:cubicBezTo>
                    <a:pt x="7149" y="2277"/>
                    <a:pt x="7164" y="2001"/>
                    <a:pt x="7133" y="1748"/>
                  </a:cubicBezTo>
                  <a:cubicBezTo>
                    <a:pt x="7080" y="1449"/>
                    <a:pt x="6926" y="1250"/>
                    <a:pt x="6704" y="1197"/>
                  </a:cubicBezTo>
                  <a:cubicBezTo>
                    <a:pt x="6682" y="1192"/>
                    <a:pt x="6660" y="1190"/>
                    <a:pt x="6639" y="1190"/>
                  </a:cubicBezTo>
                  <a:cubicBezTo>
                    <a:pt x="6550" y="1190"/>
                    <a:pt x="6472" y="1228"/>
                    <a:pt x="6428" y="1296"/>
                  </a:cubicBezTo>
                  <a:cubicBezTo>
                    <a:pt x="6367" y="1373"/>
                    <a:pt x="6375" y="1465"/>
                    <a:pt x="6383" y="1518"/>
                  </a:cubicBezTo>
                  <a:lnTo>
                    <a:pt x="6383" y="1534"/>
                  </a:lnTo>
                  <a:lnTo>
                    <a:pt x="6405" y="1810"/>
                  </a:lnTo>
                  <a:cubicBezTo>
                    <a:pt x="6444" y="2162"/>
                    <a:pt x="6505" y="2568"/>
                    <a:pt x="6674" y="2943"/>
                  </a:cubicBezTo>
                  <a:cubicBezTo>
                    <a:pt x="6766" y="3158"/>
                    <a:pt x="6896" y="3326"/>
                    <a:pt x="7041" y="3441"/>
                  </a:cubicBezTo>
                  <a:cubicBezTo>
                    <a:pt x="7156" y="3533"/>
                    <a:pt x="7317" y="3602"/>
                    <a:pt x="7470" y="3602"/>
                  </a:cubicBezTo>
                  <a:lnTo>
                    <a:pt x="2767" y="4521"/>
                  </a:lnTo>
                  <a:cubicBezTo>
                    <a:pt x="2797" y="4514"/>
                    <a:pt x="2828" y="4499"/>
                    <a:pt x="2851" y="4476"/>
                  </a:cubicBezTo>
                  <a:cubicBezTo>
                    <a:pt x="2866" y="4468"/>
                    <a:pt x="2874" y="4453"/>
                    <a:pt x="2881" y="4445"/>
                  </a:cubicBezTo>
                  <a:cubicBezTo>
                    <a:pt x="2950" y="4361"/>
                    <a:pt x="2943" y="4261"/>
                    <a:pt x="2935" y="4192"/>
                  </a:cubicBezTo>
                  <a:cubicBezTo>
                    <a:pt x="2935" y="4131"/>
                    <a:pt x="2927" y="4077"/>
                    <a:pt x="2912" y="4024"/>
                  </a:cubicBezTo>
                  <a:cubicBezTo>
                    <a:pt x="2881" y="3878"/>
                    <a:pt x="2828" y="3763"/>
                    <a:pt x="2751" y="3679"/>
                  </a:cubicBezTo>
                  <a:cubicBezTo>
                    <a:pt x="2646" y="3555"/>
                    <a:pt x="2486" y="3491"/>
                    <a:pt x="2324" y="3491"/>
                  </a:cubicBezTo>
                  <a:cubicBezTo>
                    <a:pt x="2285" y="3491"/>
                    <a:pt x="2246" y="3495"/>
                    <a:pt x="2207" y="3503"/>
                  </a:cubicBezTo>
                  <a:lnTo>
                    <a:pt x="2200" y="3503"/>
                  </a:lnTo>
                  <a:cubicBezTo>
                    <a:pt x="2261" y="3234"/>
                    <a:pt x="2276" y="2966"/>
                    <a:pt x="2238" y="2706"/>
                  </a:cubicBezTo>
                  <a:cubicBezTo>
                    <a:pt x="2192" y="2407"/>
                    <a:pt x="2039" y="2208"/>
                    <a:pt x="1817" y="2154"/>
                  </a:cubicBezTo>
                  <a:cubicBezTo>
                    <a:pt x="1795" y="2150"/>
                    <a:pt x="1773" y="2148"/>
                    <a:pt x="1752" y="2148"/>
                  </a:cubicBezTo>
                  <a:cubicBezTo>
                    <a:pt x="1662" y="2148"/>
                    <a:pt x="1584" y="2186"/>
                    <a:pt x="1541" y="2254"/>
                  </a:cubicBezTo>
                  <a:cubicBezTo>
                    <a:pt x="1480" y="2330"/>
                    <a:pt x="1487" y="2422"/>
                    <a:pt x="1495" y="2476"/>
                  </a:cubicBezTo>
                  <a:lnTo>
                    <a:pt x="1495" y="2491"/>
                  </a:lnTo>
                  <a:lnTo>
                    <a:pt x="1518" y="2767"/>
                  </a:lnTo>
                  <a:cubicBezTo>
                    <a:pt x="1556" y="3120"/>
                    <a:pt x="1617" y="3526"/>
                    <a:pt x="1786" y="3901"/>
                  </a:cubicBezTo>
                  <a:cubicBezTo>
                    <a:pt x="1878" y="4115"/>
                    <a:pt x="2000" y="4284"/>
                    <a:pt x="2154" y="4399"/>
                  </a:cubicBezTo>
                  <a:cubicBezTo>
                    <a:pt x="2269" y="4491"/>
                    <a:pt x="2422" y="4560"/>
                    <a:pt x="2583" y="4560"/>
                  </a:cubicBezTo>
                  <a:lnTo>
                    <a:pt x="139" y="5042"/>
                  </a:lnTo>
                  <a:cubicBezTo>
                    <a:pt x="55" y="5058"/>
                    <a:pt x="1" y="5134"/>
                    <a:pt x="16" y="5219"/>
                  </a:cubicBezTo>
                  <a:cubicBezTo>
                    <a:pt x="30" y="5286"/>
                    <a:pt x="91" y="5336"/>
                    <a:pt x="164" y="5336"/>
                  </a:cubicBezTo>
                  <a:cubicBezTo>
                    <a:pt x="173" y="5336"/>
                    <a:pt x="183" y="5335"/>
                    <a:pt x="192" y="5334"/>
                  </a:cubicBezTo>
                  <a:lnTo>
                    <a:pt x="16610" y="2116"/>
                  </a:lnTo>
                  <a:cubicBezTo>
                    <a:pt x="16694" y="2101"/>
                    <a:pt x="16748" y="2024"/>
                    <a:pt x="16732" y="1940"/>
                  </a:cubicBezTo>
                  <a:cubicBezTo>
                    <a:pt x="16719" y="1872"/>
                    <a:pt x="16657" y="1822"/>
                    <a:pt x="16585" y="1822"/>
                  </a:cubicBezTo>
                  <a:cubicBezTo>
                    <a:pt x="16576" y="1822"/>
                    <a:pt x="16566" y="1823"/>
                    <a:pt x="16556" y="1825"/>
                  </a:cubicBezTo>
                  <a:lnTo>
                    <a:pt x="13078" y="2507"/>
                  </a:lnTo>
                  <a:cubicBezTo>
                    <a:pt x="13139" y="2453"/>
                    <a:pt x="13155" y="2361"/>
                    <a:pt x="13101" y="2300"/>
                  </a:cubicBezTo>
                  <a:cubicBezTo>
                    <a:pt x="13101" y="2292"/>
                    <a:pt x="13025" y="2193"/>
                    <a:pt x="12940" y="2009"/>
                  </a:cubicBezTo>
                  <a:cubicBezTo>
                    <a:pt x="12910" y="1932"/>
                    <a:pt x="12871" y="1832"/>
                    <a:pt x="12833" y="1718"/>
                  </a:cubicBezTo>
                  <a:cubicBezTo>
                    <a:pt x="12963" y="1672"/>
                    <a:pt x="13017" y="1649"/>
                    <a:pt x="13048" y="1580"/>
                  </a:cubicBezTo>
                  <a:cubicBezTo>
                    <a:pt x="13063" y="1534"/>
                    <a:pt x="13055" y="1480"/>
                    <a:pt x="13032" y="1442"/>
                  </a:cubicBezTo>
                  <a:cubicBezTo>
                    <a:pt x="13002" y="1392"/>
                    <a:pt x="12953" y="1368"/>
                    <a:pt x="12903" y="1368"/>
                  </a:cubicBezTo>
                  <a:cubicBezTo>
                    <a:pt x="12876" y="1368"/>
                    <a:pt x="12849" y="1375"/>
                    <a:pt x="12825" y="1388"/>
                  </a:cubicBezTo>
                  <a:cubicBezTo>
                    <a:pt x="12818" y="1396"/>
                    <a:pt x="12810" y="1403"/>
                    <a:pt x="12802" y="1411"/>
                  </a:cubicBezTo>
                  <a:cubicBezTo>
                    <a:pt x="12787" y="1411"/>
                    <a:pt x="12772" y="1419"/>
                    <a:pt x="12749" y="1426"/>
                  </a:cubicBezTo>
                  <a:cubicBezTo>
                    <a:pt x="12733" y="1381"/>
                    <a:pt x="12726" y="1335"/>
                    <a:pt x="12710" y="1281"/>
                  </a:cubicBezTo>
                  <a:lnTo>
                    <a:pt x="12695" y="1227"/>
                  </a:lnTo>
                  <a:cubicBezTo>
                    <a:pt x="12634" y="959"/>
                    <a:pt x="12565" y="706"/>
                    <a:pt x="12496" y="507"/>
                  </a:cubicBezTo>
                  <a:cubicBezTo>
                    <a:pt x="12427" y="293"/>
                    <a:pt x="12350" y="162"/>
                    <a:pt x="12350" y="155"/>
                  </a:cubicBezTo>
                  <a:cubicBezTo>
                    <a:pt x="12350" y="155"/>
                    <a:pt x="12343" y="155"/>
                    <a:pt x="12343" y="147"/>
                  </a:cubicBezTo>
                  <a:cubicBezTo>
                    <a:pt x="12335" y="109"/>
                    <a:pt x="12320" y="78"/>
                    <a:pt x="12312" y="70"/>
                  </a:cubicBezTo>
                  <a:cubicBezTo>
                    <a:pt x="12282" y="26"/>
                    <a:pt x="12230" y="1"/>
                    <a:pt x="12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33"/>
            <p:cNvSpPr/>
            <p:nvPr/>
          </p:nvSpPr>
          <p:spPr>
            <a:xfrm>
              <a:off x="-1331400" y="2935025"/>
              <a:ext cx="52700" cy="50025"/>
            </a:xfrm>
            <a:custGeom>
              <a:avLst/>
              <a:gdLst/>
              <a:ahLst/>
              <a:cxnLst/>
              <a:rect l="l" t="t" r="r" b="b"/>
              <a:pathLst>
                <a:path w="2108" h="2001" extrusionOk="0">
                  <a:moveTo>
                    <a:pt x="982" y="0"/>
                  </a:moveTo>
                  <a:cubicBezTo>
                    <a:pt x="964" y="0"/>
                    <a:pt x="945" y="4"/>
                    <a:pt x="927" y="11"/>
                  </a:cubicBezTo>
                  <a:cubicBezTo>
                    <a:pt x="851" y="41"/>
                    <a:pt x="812" y="133"/>
                    <a:pt x="843" y="210"/>
                  </a:cubicBezTo>
                  <a:cubicBezTo>
                    <a:pt x="843" y="210"/>
                    <a:pt x="881" y="302"/>
                    <a:pt x="881" y="455"/>
                  </a:cubicBezTo>
                  <a:cubicBezTo>
                    <a:pt x="889" y="524"/>
                    <a:pt x="874" y="601"/>
                    <a:pt x="858" y="677"/>
                  </a:cubicBezTo>
                  <a:cubicBezTo>
                    <a:pt x="728" y="631"/>
                    <a:pt x="590" y="570"/>
                    <a:pt x="483" y="501"/>
                  </a:cubicBezTo>
                  <a:cubicBezTo>
                    <a:pt x="353" y="417"/>
                    <a:pt x="268" y="348"/>
                    <a:pt x="268" y="348"/>
                  </a:cubicBezTo>
                  <a:cubicBezTo>
                    <a:pt x="237" y="324"/>
                    <a:pt x="202" y="312"/>
                    <a:pt x="167" y="312"/>
                  </a:cubicBezTo>
                  <a:cubicBezTo>
                    <a:pt x="124" y="312"/>
                    <a:pt x="83" y="329"/>
                    <a:pt x="54" y="363"/>
                  </a:cubicBezTo>
                  <a:cubicBezTo>
                    <a:pt x="0" y="424"/>
                    <a:pt x="8" y="516"/>
                    <a:pt x="69" y="578"/>
                  </a:cubicBezTo>
                  <a:cubicBezTo>
                    <a:pt x="69" y="578"/>
                    <a:pt x="169" y="662"/>
                    <a:pt x="330" y="762"/>
                  </a:cubicBezTo>
                  <a:cubicBezTo>
                    <a:pt x="452" y="838"/>
                    <a:pt x="605" y="907"/>
                    <a:pt x="766" y="961"/>
                  </a:cubicBezTo>
                  <a:cubicBezTo>
                    <a:pt x="759" y="984"/>
                    <a:pt x="751" y="1007"/>
                    <a:pt x="736" y="1022"/>
                  </a:cubicBezTo>
                  <a:cubicBezTo>
                    <a:pt x="628" y="1229"/>
                    <a:pt x="475" y="1413"/>
                    <a:pt x="368" y="1528"/>
                  </a:cubicBezTo>
                  <a:lnTo>
                    <a:pt x="161" y="1750"/>
                  </a:lnTo>
                  <a:cubicBezTo>
                    <a:pt x="100" y="1811"/>
                    <a:pt x="108" y="1903"/>
                    <a:pt x="161" y="1964"/>
                  </a:cubicBezTo>
                  <a:cubicBezTo>
                    <a:pt x="189" y="1987"/>
                    <a:pt x="225" y="2001"/>
                    <a:pt x="261" y="2001"/>
                  </a:cubicBezTo>
                  <a:cubicBezTo>
                    <a:pt x="274" y="2001"/>
                    <a:pt x="287" y="1999"/>
                    <a:pt x="299" y="1995"/>
                  </a:cubicBezTo>
                  <a:cubicBezTo>
                    <a:pt x="322" y="1995"/>
                    <a:pt x="353" y="1980"/>
                    <a:pt x="376" y="1957"/>
                  </a:cubicBezTo>
                  <a:lnTo>
                    <a:pt x="590" y="1734"/>
                  </a:lnTo>
                  <a:cubicBezTo>
                    <a:pt x="705" y="1604"/>
                    <a:pt x="881" y="1405"/>
                    <a:pt x="1004" y="1168"/>
                  </a:cubicBezTo>
                  <a:cubicBezTo>
                    <a:pt x="1027" y="1129"/>
                    <a:pt x="1042" y="1083"/>
                    <a:pt x="1057" y="1045"/>
                  </a:cubicBezTo>
                  <a:cubicBezTo>
                    <a:pt x="1238" y="1085"/>
                    <a:pt x="1419" y="1108"/>
                    <a:pt x="1584" y="1108"/>
                  </a:cubicBezTo>
                  <a:cubicBezTo>
                    <a:pt x="1608" y="1108"/>
                    <a:pt x="1632" y="1107"/>
                    <a:pt x="1655" y="1106"/>
                  </a:cubicBezTo>
                  <a:cubicBezTo>
                    <a:pt x="1831" y="1099"/>
                    <a:pt x="1954" y="1076"/>
                    <a:pt x="1969" y="1076"/>
                  </a:cubicBezTo>
                  <a:lnTo>
                    <a:pt x="1977" y="1076"/>
                  </a:lnTo>
                  <a:cubicBezTo>
                    <a:pt x="2053" y="1060"/>
                    <a:pt x="2107" y="984"/>
                    <a:pt x="2092" y="899"/>
                  </a:cubicBezTo>
                  <a:cubicBezTo>
                    <a:pt x="2078" y="825"/>
                    <a:pt x="2011" y="774"/>
                    <a:pt x="1942" y="774"/>
                  </a:cubicBezTo>
                  <a:cubicBezTo>
                    <a:pt x="1933" y="774"/>
                    <a:pt x="1924" y="775"/>
                    <a:pt x="1915" y="777"/>
                  </a:cubicBezTo>
                  <a:lnTo>
                    <a:pt x="1915" y="784"/>
                  </a:lnTo>
                  <a:cubicBezTo>
                    <a:pt x="1915" y="784"/>
                    <a:pt x="1808" y="800"/>
                    <a:pt x="1640" y="807"/>
                  </a:cubicBezTo>
                  <a:cubicBezTo>
                    <a:pt x="1621" y="808"/>
                    <a:pt x="1601" y="809"/>
                    <a:pt x="1581" y="809"/>
                  </a:cubicBezTo>
                  <a:cubicBezTo>
                    <a:pt x="1448" y="809"/>
                    <a:pt x="1296" y="788"/>
                    <a:pt x="1149" y="762"/>
                  </a:cubicBezTo>
                  <a:cubicBezTo>
                    <a:pt x="1172" y="654"/>
                    <a:pt x="1188" y="547"/>
                    <a:pt x="1188" y="447"/>
                  </a:cubicBezTo>
                  <a:cubicBezTo>
                    <a:pt x="1180" y="241"/>
                    <a:pt x="1126" y="110"/>
                    <a:pt x="1119" y="95"/>
                  </a:cubicBezTo>
                  <a:cubicBezTo>
                    <a:pt x="1095" y="36"/>
                    <a:pt x="1040" y="0"/>
                    <a:pt x="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33"/>
            <p:cNvSpPr/>
            <p:nvPr/>
          </p:nvSpPr>
          <p:spPr>
            <a:xfrm>
              <a:off x="-1215150" y="2893700"/>
              <a:ext cx="27600" cy="12775"/>
            </a:xfrm>
            <a:custGeom>
              <a:avLst/>
              <a:gdLst/>
              <a:ahLst/>
              <a:cxnLst/>
              <a:rect l="l" t="t" r="r" b="b"/>
              <a:pathLst>
                <a:path w="1104" h="511" extrusionOk="0">
                  <a:moveTo>
                    <a:pt x="949" y="1"/>
                  </a:moveTo>
                  <a:cubicBezTo>
                    <a:pt x="945" y="1"/>
                    <a:pt x="940" y="1"/>
                    <a:pt x="935" y="1"/>
                  </a:cubicBezTo>
                  <a:cubicBezTo>
                    <a:pt x="927" y="1"/>
                    <a:pt x="713" y="17"/>
                    <a:pt x="514" y="78"/>
                  </a:cubicBezTo>
                  <a:cubicBezTo>
                    <a:pt x="307" y="132"/>
                    <a:pt x="115" y="223"/>
                    <a:pt x="108" y="231"/>
                  </a:cubicBezTo>
                  <a:cubicBezTo>
                    <a:pt x="31" y="269"/>
                    <a:pt x="0" y="354"/>
                    <a:pt x="39" y="430"/>
                  </a:cubicBezTo>
                  <a:cubicBezTo>
                    <a:pt x="64" y="481"/>
                    <a:pt x="116" y="511"/>
                    <a:pt x="168" y="511"/>
                  </a:cubicBezTo>
                  <a:cubicBezTo>
                    <a:pt x="178" y="511"/>
                    <a:pt x="189" y="510"/>
                    <a:pt x="200" y="507"/>
                  </a:cubicBezTo>
                  <a:cubicBezTo>
                    <a:pt x="215" y="507"/>
                    <a:pt x="230" y="499"/>
                    <a:pt x="238" y="499"/>
                  </a:cubicBezTo>
                  <a:cubicBezTo>
                    <a:pt x="246" y="499"/>
                    <a:pt x="414" y="415"/>
                    <a:pt x="590" y="361"/>
                  </a:cubicBezTo>
                  <a:cubicBezTo>
                    <a:pt x="767" y="315"/>
                    <a:pt x="958" y="300"/>
                    <a:pt x="958" y="300"/>
                  </a:cubicBezTo>
                  <a:cubicBezTo>
                    <a:pt x="1042" y="292"/>
                    <a:pt x="1104" y="216"/>
                    <a:pt x="1096" y="132"/>
                  </a:cubicBezTo>
                  <a:cubicBezTo>
                    <a:pt x="1089" y="59"/>
                    <a:pt x="1027" y="1"/>
                    <a:pt x="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 name="Google Shape;687;p33"/>
            <p:cNvSpPr/>
            <p:nvPr/>
          </p:nvSpPr>
          <p:spPr>
            <a:xfrm>
              <a:off x="-1141800" y="2841200"/>
              <a:ext cx="32775" cy="34225"/>
            </a:xfrm>
            <a:custGeom>
              <a:avLst/>
              <a:gdLst/>
              <a:ahLst/>
              <a:cxnLst/>
              <a:rect l="l" t="t" r="r" b="b"/>
              <a:pathLst>
                <a:path w="1311" h="1369" extrusionOk="0">
                  <a:moveTo>
                    <a:pt x="494" y="0"/>
                  </a:moveTo>
                  <a:cubicBezTo>
                    <a:pt x="478" y="0"/>
                    <a:pt x="461" y="3"/>
                    <a:pt x="445" y="10"/>
                  </a:cubicBezTo>
                  <a:cubicBezTo>
                    <a:pt x="361" y="33"/>
                    <a:pt x="322" y="117"/>
                    <a:pt x="345" y="194"/>
                  </a:cubicBezTo>
                  <a:lnTo>
                    <a:pt x="460" y="577"/>
                  </a:lnTo>
                  <a:cubicBezTo>
                    <a:pt x="276" y="630"/>
                    <a:pt x="123" y="692"/>
                    <a:pt x="116" y="692"/>
                  </a:cubicBezTo>
                  <a:cubicBezTo>
                    <a:pt x="39" y="722"/>
                    <a:pt x="1" y="814"/>
                    <a:pt x="31" y="891"/>
                  </a:cubicBezTo>
                  <a:cubicBezTo>
                    <a:pt x="59" y="953"/>
                    <a:pt x="117" y="984"/>
                    <a:pt x="179" y="984"/>
                  </a:cubicBezTo>
                  <a:cubicBezTo>
                    <a:pt x="186" y="984"/>
                    <a:pt x="193" y="984"/>
                    <a:pt x="200" y="983"/>
                  </a:cubicBezTo>
                  <a:cubicBezTo>
                    <a:pt x="207" y="975"/>
                    <a:pt x="215" y="975"/>
                    <a:pt x="230" y="967"/>
                  </a:cubicBezTo>
                  <a:cubicBezTo>
                    <a:pt x="230" y="967"/>
                    <a:pt x="376" y="914"/>
                    <a:pt x="552" y="860"/>
                  </a:cubicBezTo>
                  <a:lnTo>
                    <a:pt x="675" y="1259"/>
                  </a:lnTo>
                  <a:cubicBezTo>
                    <a:pt x="695" y="1325"/>
                    <a:pt x="755" y="1369"/>
                    <a:pt x="821" y="1369"/>
                  </a:cubicBezTo>
                  <a:cubicBezTo>
                    <a:pt x="831" y="1369"/>
                    <a:pt x="841" y="1368"/>
                    <a:pt x="851" y="1366"/>
                  </a:cubicBezTo>
                  <a:cubicBezTo>
                    <a:pt x="851" y="1366"/>
                    <a:pt x="859" y="1366"/>
                    <a:pt x="866" y="1358"/>
                  </a:cubicBezTo>
                  <a:cubicBezTo>
                    <a:pt x="943" y="1335"/>
                    <a:pt x="989" y="1251"/>
                    <a:pt x="966" y="1174"/>
                  </a:cubicBezTo>
                  <a:lnTo>
                    <a:pt x="843" y="791"/>
                  </a:lnTo>
                  <a:cubicBezTo>
                    <a:pt x="1020" y="753"/>
                    <a:pt x="1165" y="738"/>
                    <a:pt x="1165" y="738"/>
                  </a:cubicBezTo>
                  <a:cubicBezTo>
                    <a:pt x="1249" y="730"/>
                    <a:pt x="1311" y="653"/>
                    <a:pt x="1303" y="577"/>
                  </a:cubicBezTo>
                  <a:cubicBezTo>
                    <a:pt x="1296" y="497"/>
                    <a:pt x="1227" y="438"/>
                    <a:pt x="1155" y="438"/>
                  </a:cubicBezTo>
                  <a:cubicBezTo>
                    <a:pt x="1151" y="438"/>
                    <a:pt x="1146" y="438"/>
                    <a:pt x="1142" y="439"/>
                  </a:cubicBezTo>
                  <a:cubicBezTo>
                    <a:pt x="1127" y="439"/>
                    <a:pt x="958" y="462"/>
                    <a:pt x="751" y="500"/>
                  </a:cubicBezTo>
                  <a:lnTo>
                    <a:pt x="629" y="102"/>
                  </a:lnTo>
                  <a:cubicBezTo>
                    <a:pt x="611" y="42"/>
                    <a:pt x="555" y="0"/>
                    <a:pt x="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33"/>
            <p:cNvSpPr/>
            <p:nvPr/>
          </p:nvSpPr>
          <p:spPr>
            <a:xfrm>
              <a:off x="-1131650" y="2880075"/>
              <a:ext cx="34700" cy="12000"/>
            </a:xfrm>
            <a:custGeom>
              <a:avLst/>
              <a:gdLst/>
              <a:ahLst/>
              <a:cxnLst/>
              <a:rect l="l" t="t" r="r" b="b"/>
              <a:pathLst>
                <a:path w="1388" h="480" extrusionOk="0">
                  <a:moveTo>
                    <a:pt x="1229" y="0"/>
                  </a:moveTo>
                  <a:cubicBezTo>
                    <a:pt x="1221" y="0"/>
                    <a:pt x="1212" y="1"/>
                    <a:pt x="1203" y="2"/>
                  </a:cubicBezTo>
                  <a:lnTo>
                    <a:pt x="139" y="186"/>
                  </a:lnTo>
                  <a:lnTo>
                    <a:pt x="131" y="186"/>
                  </a:lnTo>
                  <a:cubicBezTo>
                    <a:pt x="54" y="202"/>
                    <a:pt x="1" y="278"/>
                    <a:pt x="16" y="355"/>
                  </a:cubicBezTo>
                  <a:cubicBezTo>
                    <a:pt x="30" y="429"/>
                    <a:pt x="91" y="480"/>
                    <a:pt x="164" y="480"/>
                  </a:cubicBezTo>
                  <a:cubicBezTo>
                    <a:pt x="173" y="480"/>
                    <a:pt x="182" y="479"/>
                    <a:pt x="192" y="477"/>
                  </a:cubicBezTo>
                  <a:lnTo>
                    <a:pt x="1257" y="301"/>
                  </a:lnTo>
                  <a:cubicBezTo>
                    <a:pt x="1334" y="286"/>
                    <a:pt x="1387" y="209"/>
                    <a:pt x="1380" y="125"/>
                  </a:cubicBezTo>
                  <a:cubicBezTo>
                    <a:pt x="1366" y="56"/>
                    <a:pt x="1303"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33"/>
            <p:cNvSpPr/>
            <p:nvPr/>
          </p:nvSpPr>
          <p:spPr>
            <a:xfrm>
              <a:off x="-1091625" y="2764300"/>
              <a:ext cx="253425" cy="119375"/>
            </a:xfrm>
            <a:custGeom>
              <a:avLst/>
              <a:gdLst/>
              <a:ahLst/>
              <a:cxnLst/>
              <a:rect l="l" t="t" r="r" b="b"/>
              <a:pathLst>
                <a:path w="10137" h="4775" extrusionOk="0">
                  <a:moveTo>
                    <a:pt x="9976" y="1"/>
                  </a:moveTo>
                  <a:cubicBezTo>
                    <a:pt x="9963" y="1"/>
                    <a:pt x="9950" y="3"/>
                    <a:pt x="9937" y="6"/>
                  </a:cubicBezTo>
                  <a:cubicBezTo>
                    <a:pt x="8504" y="351"/>
                    <a:pt x="7041" y="673"/>
                    <a:pt x="5624" y="979"/>
                  </a:cubicBezTo>
                  <a:cubicBezTo>
                    <a:pt x="5103" y="1094"/>
                    <a:pt x="4582" y="1209"/>
                    <a:pt x="4069" y="1324"/>
                  </a:cubicBezTo>
                  <a:cubicBezTo>
                    <a:pt x="3119" y="1531"/>
                    <a:pt x="2115" y="1761"/>
                    <a:pt x="1127" y="1990"/>
                  </a:cubicBezTo>
                  <a:lnTo>
                    <a:pt x="759" y="2082"/>
                  </a:lnTo>
                  <a:cubicBezTo>
                    <a:pt x="736" y="2090"/>
                    <a:pt x="721" y="2090"/>
                    <a:pt x="698" y="2098"/>
                  </a:cubicBezTo>
                  <a:cubicBezTo>
                    <a:pt x="591" y="2121"/>
                    <a:pt x="422" y="2159"/>
                    <a:pt x="338" y="2327"/>
                  </a:cubicBezTo>
                  <a:cubicBezTo>
                    <a:pt x="277" y="2465"/>
                    <a:pt x="300" y="2603"/>
                    <a:pt x="315" y="2710"/>
                  </a:cubicBezTo>
                  <a:cubicBezTo>
                    <a:pt x="323" y="2733"/>
                    <a:pt x="323" y="2756"/>
                    <a:pt x="330" y="2787"/>
                  </a:cubicBezTo>
                  <a:lnTo>
                    <a:pt x="483" y="3806"/>
                  </a:lnTo>
                  <a:cubicBezTo>
                    <a:pt x="422" y="3714"/>
                    <a:pt x="361" y="3622"/>
                    <a:pt x="292" y="3530"/>
                  </a:cubicBezTo>
                  <a:cubicBezTo>
                    <a:pt x="264" y="3493"/>
                    <a:pt x="219" y="3473"/>
                    <a:pt x="173" y="3473"/>
                  </a:cubicBezTo>
                  <a:cubicBezTo>
                    <a:pt x="143" y="3473"/>
                    <a:pt x="112" y="3481"/>
                    <a:pt x="85" y="3500"/>
                  </a:cubicBezTo>
                  <a:cubicBezTo>
                    <a:pt x="16" y="3553"/>
                    <a:pt x="1" y="3645"/>
                    <a:pt x="54" y="3714"/>
                  </a:cubicBezTo>
                  <a:cubicBezTo>
                    <a:pt x="269" y="4013"/>
                    <a:pt x="460" y="4342"/>
                    <a:pt x="621" y="4687"/>
                  </a:cubicBezTo>
                  <a:cubicBezTo>
                    <a:pt x="647" y="4739"/>
                    <a:pt x="701" y="4775"/>
                    <a:pt x="759" y="4775"/>
                  </a:cubicBezTo>
                  <a:cubicBezTo>
                    <a:pt x="769" y="4775"/>
                    <a:pt x="780" y="4774"/>
                    <a:pt x="790" y="4771"/>
                  </a:cubicBezTo>
                  <a:lnTo>
                    <a:pt x="798" y="4771"/>
                  </a:lnTo>
                  <a:cubicBezTo>
                    <a:pt x="874" y="4748"/>
                    <a:pt x="920" y="4679"/>
                    <a:pt x="905" y="4603"/>
                  </a:cubicBezTo>
                  <a:lnTo>
                    <a:pt x="621" y="2749"/>
                  </a:lnTo>
                  <a:cubicBezTo>
                    <a:pt x="621" y="2718"/>
                    <a:pt x="614" y="2695"/>
                    <a:pt x="614" y="2665"/>
                  </a:cubicBezTo>
                  <a:cubicBezTo>
                    <a:pt x="598" y="2580"/>
                    <a:pt x="591" y="2511"/>
                    <a:pt x="606" y="2458"/>
                  </a:cubicBezTo>
                  <a:cubicBezTo>
                    <a:pt x="629" y="2427"/>
                    <a:pt x="683" y="2412"/>
                    <a:pt x="767" y="2389"/>
                  </a:cubicBezTo>
                  <a:cubicBezTo>
                    <a:pt x="790" y="2381"/>
                    <a:pt x="813" y="2381"/>
                    <a:pt x="836" y="2373"/>
                  </a:cubicBezTo>
                  <a:lnTo>
                    <a:pt x="1196" y="2289"/>
                  </a:lnTo>
                  <a:cubicBezTo>
                    <a:pt x="2184" y="2052"/>
                    <a:pt x="3188" y="1829"/>
                    <a:pt x="4130" y="1615"/>
                  </a:cubicBezTo>
                  <a:cubicBezTo>
                    <a:pt x="4651" y="1500"/>
                    <a:pt x="5172" y="1393"/>
                    <a:pt x="5693" y="1278"/>
                  </a:cubicBezTo>
                  <a:cubicBezTo>
                    <a:pt x="7102" y="964"/>
                    <a:pt x="8573" y="642"/>
                    <a:pt x="10006" y="297"/>
                  </a:cubicBezTo>
                  <a:cubicBezTo>
                    <a:pt x="10090" y="282"/>
                    <a:pt x="10136" y="198"/>
                    <a:pt x="10121" y="121"/>
                  </a:cubicBezTo>
                  <a:cubicBezTo>
                    <a:pt x="10102" y="50"/>
                    <a:pt x="10044" y="1"/>
                    <a:pt x="9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33"/>
            <p:cNvSpPr/>
            <p:nvPr/>
          </p:nvSpPr>
          <p:spPr>
            <a:xfrm>
              <a:off x="-1035300" y="2817650"/>
              <a:ext cx="40050" cy="36700"/>
            </a:xfrm>
            <a:custGeom>
              <a:avLst/>
              <a:gdLst/>
              <a:ahLst/>
              <a:cxnLst/>
              <a:rect l="l" t="t" r="r" b="b"/>
              <a:pathLst>
                <a:path w="1602" h="1468" extrusionOk="0">
                  <a:moveTo>
                    <a:pt x="460" y="1"/>
                  </a:moveTo>
                  <a:cubicBezTo>
                    <a:pt x="383" y="1"/>
                    <a:pt x="306" y="21"/>
                    <a:pt x="238" y="63"/>
                  </a:cubicBezTo>
                  <a:cubicBezTo>
                    <a:pt x="77" y="163"/>
                    <a:pt x="0" y="362"/>
                    <a:pt x="61" y="546"/>
                  </a:cubicBezTo>
                  <a:cubicBezTo>
                    <a:pt x="80" y="614"/>
                    <a:pt x="139" y="652"/>
                    <a:pt x="201" y="652"/>
                  </a:cubicBezTo>
                  <a:cubicBezTo>
                    <a:pt x="216" y="652"/>
                    <a:pt x="231" y="650"/>
                    <a:pt x="245" y="645"/>
                  </a:cubicBezTo>
                  <a:cubicBezTo>
                    <a:pt x="322" y="622"/>
                    <a:pt x="368" y="538"/>
                    <a:pt x="345" y="462"/>
                  </a:cubicBezTo>
                  <a:cubicBezTo>
                    <a:pt x="330" y="408"/>
                    <a:pt x="352" y="347"/>
                    <a:pt x="391" y="324"/>
                  </a:cubicBezTo>
                  <a:cubicBezTo>
                    <a:pt x="412" y="309"/>
                    <a:pt x="439" y="302"/>
                    <a:pt x="466" y="302"/>
                  </a:cubicBezTo>
                  <a:cubicBezTo>
                    <a:pt x="495" y="302"/>
                    <a:pt x="524" y="311"/>
                    <a:pt x="544" y="331"/>
                  </a:cubicBezTo>
                  <a:cubicBezTo>
                    <a:pt x="605" y="385"/>
                    <a:pt x="598" y="492"/>
                    <a:pt x="598" y="538"/>
                  </a:cubicBezTo>
                  <a:cubicBezTo>
                    <a:pt x="590" y="630"/>
                    <a:pt x="544" y="730"/>
                    <a:pt x="506" y="806"/>
                  </a:cubicBezTo>
                  <a:lnTo>
                    <a:pt x="467" y="868"/>
                  </a:lnTo>
                  <a:cubicBezTo>
                    <a:pt x="421" y="960"/>
                    <a:pt x="375" y="1051"/>
                    <a:pt x="345" y="1151"/>
                  </a:cubicBezTo>
                  <a:cubicBezTo>
                    <a:pt x="330" y="1189"/>
                    <a:pt x="322" y="1220"/>
                    <a:pt x="314" y="1258"/>
                  </a:cubicBezTo>
                  <a:cubicBezTo>
                    <a:pt x="314" y="1258"/>
                    <a:pt x="314" y="1266"/>
                    <a:pt x="314" y="1274"/>
                  </a:cubicBezTo>
                  <a:cubicBezTo>
                    <a:pt x="299" y="1350"/>
                    <a:pt x="330" y="1404"/>
                    <a:pt x="360" y="1427"/>
                  </a:cubicBezTo>
                  <a:cubicBezTo>
                    <a:pt x="384" y="1457"/>
                    <a:pt x="421" y="1468"/>
                    <a:pt x="462" y="1468"/>
                  </a:cubicBezTo>
                  <a:cubicBezTo>
                    <a:pt x="474" y="1468"/>
                    <a:pt x="486" y="1467"/>
                    <a:pt x="498" y="1465"/>
                  </a:cubicBezTo>
                  <a:lnTo>
                    <a:pt x="513" y="1465"/>
                  </a:lnTo>
                  <a:lnTo>
                    <a:pt x="1394" y="1166"/>
                  </a:lnTo>
                  <a:cubicBezTo>
                    <a:pt x="1463" y="1143"/>
                    <a:pt x="1517" y="1097"/>
                    <a:pt x="1555" y="1036"/>
                  </a:cubicBezTo>
                  <a:cubicBezTo>
                    <a:pt x="1601" y="967"/>
                    <a:pt x="1578" y="875"/>
                    <a:pt x="1509" y="829"/>
                  </a:cubicBezTo>
                  <a:cubicBezTo>
                    <a:pt x="1485" y="816"/>
                    <a:pt x="1458" y="809"/>
                    <a:pt x="1430" y="809"/>
                  </a:cubicBezTo>
                  <a:cubicBezTo>
                    <a:pt x="1378" y="809"/>
                    <a:pt x="1327" y="833"/>
                    <a:pt x="1302" y="883"/>
                  </a:cubicBezTo>
                  <a:lnTo>
                    <a:pt x="697" y="1082"/>
                  </a:lnTo>
                  <a:cubicBezTo>
                    <a:pt x="713" y="1059"/>
                    <a:pt x="728" y="1036"/>
                    <a:pt x="736" y="1013"/>
                  </a:cubicBezTo>
                  <a:lnTo>
                    <a:pt x="774" y="952"/>
                  </a:lnTo>
                  <a:cubicBezTo>
                    <a:pt x="827" y="837"/>
                    <a:pt x="889" y="707"/>
                    <a:pt x="896" y="554"/>
                  </a:cubicBezTo>
                  <a:cubicBezTo>
                    <a:pt x="912" y="370"/>
                    <a:pt x="858" y="209"/>
                    <a:pt x="743" y="109"/>
                  </a:cubicBezTo>
                  <a:cubicBezTo>
                    <a:pt x="668" y="38"/>
                    <a:pt x="565" y="1"/>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33"/>
            <p:cNvSpPr/>
            <p:nvPr/>
          </p:nvSpPr>
          <p:spPr>
            <a:xfrm>
              <a:off x="-980150" y="2833975"/>
              <a:ext cx="44650" cy="13700"/>
            </a:xfrm>
            <a:custGeom>
              <a:avLst/>
              <a:gdLst/>
              <a:ahLst/>
              <a:cxnLst/>
              <a:rect l="l" t="t" r="r" b="b"/>
              <a:pathLst>
                <a:path w="1786" h="548" extrusionOk="0">
                  <a:moveTo>
                    <a:pt x="1632" y="0"/>
                  </a:moveTo>
                  <a:cubicBezTo>
                    <a:pt x="1609" y="0"/>
                    <a:pt x="1234" y="8"/>
                    <a:pt x="858" y="54"/>
                  </a:cubicBezTo>
                  <a:cubicBezTo>
                    <a:pt x="682" y="77"/>
                    <a:pt x="491" y="100"/>
                    <a:pt x="330" y="130"/>
                  </a:cubicBezTo>
                  <a:cubicBezTo>
                    <a:pt x="261" y="146"/>
                    <a:pt x="169" y="176"/>
                    <a:pt x="100" y="230"/>
                  </a:cubicBezTo>
                  <a:cubicBezTo>
                    <a:pt x="46" y="284"/>
                    <a:pt x="23" y="337"/>
                    <a:pt x="16" y="360"/>
                  </a:cubicBezTo>
                  <a:cubicBezTo>
                    <a:pt x="0" y="437"/>
                    <a:pt x="46" y="521"/>
                    <a:pt x="123" y="544"/>
                  </a:cubicBezTo>
                  <a:cubicBezTo>
                    <a:pt x="135" y="547"/>
                    <a:pt x="147" y="548"/>
                    <a:pt x="158" y="548"/>
                  </a:cubicBezTo>
                  <a:cubicBezTo>
                    <a:pt x="217" y="548"/>
                    <a:pt x="274" y="517"/>
                    <a:pt x="299" y="460"/>
                  </a:cubicBezTo>
                  <a:cubicBezTo>
                    <a:pt x="307" y="452"/>
                    <a:pt x="338" y="437"/>
                    <a:pt x="383" y="429"/>
                  </a:cubicBezTo>
                  <a:cubicBezTo>
                    <a:pt x="537" y="398"/>
                    <a:pt x="721" y="368"/>
                    <a:pt x="889" y="352"/>
                  </a:cubicBezTo>
                  <a:cubicBezTo>
                    <a:pt x="1257" y="307"/>
                    <a:pt x="1632" y="299"/>
                    <a:pt x="1632" y="299"/>
                  </a:cubicBezTo>
                  <a:lnTo>
                    <a:pt x="1663" y="299"/>
                  </a:lnTo>
                  <a:cubicBezTo>
                    <a:pt x="1732" y="284"/>
                    <a:pt x="1785" y="222"/>
                    <a:pt x="1778" y="146"/>
                  </a:cubicBezTo>
                  <a:cubicBezTo>
                    <a:pt x="1778" y="61"/>
                    <a:pt x="1709" y="0"/>
                    <a:pt x="1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33"/>
            <p:cNvSpPr/>
            <p:nvPr/>
          </p:nvSpPr>
          <p:spPr>
            <a:xfrm>
              <a:off x="-883250" y="2821775"/>
              <a:ext cx="45625" cy="30150"/>
            </a:xfrm>
            <a:custGeom>
              <a:avLst/>
              <a:gdLst/>
              <a:ahLst/>
              <a:cxnLst/>
              <a:rect l="l" t="t" r="r" b="b"/>
              <a:pathLst>
                <a:path w="1825" h="1206" extrusionOk="0">
                  <a:moveTo>
                    <a:pt x="468" y="320"/>
                  </a:moveTo>
                  <a:cubicBezTo>
                    <a:pt x="476" y="327"/>
                    <a:pt x="484" y="335"/>
                    <a:pt x="499" y="343"/>
                  </a:cubicBezTo>
                  <a:cubicBezTo>
                    <a:pt x="499" y="343"/>
                    <a:pt x="506" y="350"/>
                    <a:pt x="514" y="373"/>
                  </a:cubicBezTo>
                  <a:cubicBezTo>
                    <a:pt x="529" y="404"/>
                    <a:pt x="537" y="465"/>
                    <a:pt x="545" y="565"/>
                  </a:cubicBezTo>
                  <a:cubicBezTo>
                    <a:pt x="552" y="664"/>
                    <a:pt x="552" y="756"/>
                    <a:pt x="506" y="833"/>
                  </a:cubicBezTo>
                  <a:cubicBezTo>
                    <a:pt x="491" y="863"/>
                    <a:pt x="453" y="894"/>
                    <a:pt x="415" y="902"/>
                  </a:cubicBezTo>
                  <a:cubicBezTo>
                    <a:pt x="407" y="904"/>
                    <a:pt x="401" y="905"/>
                    <a:pt x="396" y="905"/>
                  </a:cubicBezTo>
                  <a:cubicBezTo>
                    <a:pt x="386" y="905"/>
                    <a:pt x="381" y="902"/>
                    <a:pt x="376" y="902"/>
                  </a:cubicBezTo>
                  <a:cubicBezTo>
                    <a:pt x="315" y="848"/>
                    <a:pt x="307" y="733"/>
                    <a:pt x="307" y="649"/>
                  </a:cubicBezTo>
                  <a:cubicBezTo>
                    <a:pt x="307" y="549"/>
                    <a:pt x="338" y="450"/>
                    <a:pt x="376" y="396"/>
                  </a:cubicBezTo>
                  <a:cubicBezTo>
                    <a:pt x="407" y="358"/>
                    <a:pt x="438" y="335"/>
                    <a:pt x="468" y="320"/>
                  </a:cubicBezTo>
                  <a:close/>
                  <a:moveTo>
                    <a:pt x="530" y="1"/>
                  </a:moveTo>
                  <a:cubicBezTo>
                    <a:pt x="433" y="1"/>
                    <a:pt x="263" y="39"/>
                    <a:pt x="139" y="220"/>
                  </a:cubicBezTo>
                  <a:cubicBezTo>
                    <a:pt x="54" y="327"/>
                    <a:pt x="9" y="480"/>
                    <a:pt x="9" y="641"/>
                  </a:cubicBezTo>
                  <a:cubicBezTo>
                    <a:pt x="1" y="871"/>
                    <a:pt x="62" y="1040"/>
                    <a:pt x="200" y="1139"/>
                  </a:cubicBezTo>
                  <a:cubicBezTo>
                    <a:pt x="261" y="1182"/>
                    <a:pt x="337" y="1205"/>
                    <a:pt x="411" y="1205"/>
                  </a:cubicBezTo>
                  <a:cubicBezTo>
                    <a:pt x="430" y="1205"/>
                    <a:pt x="449" y="1204"/>
                    <a:pt x="468" y="1201"/>
                  </a:cubicBezTo>
                  <a:cubicBezTo>
                    <a:pt x="476" y="1201"/>
                    <a:pt x="476" y="1193"/>
                    <a:pt x="484" y="1193"/>
                  </a:cubicBezTo>
                  <a:cubicBezTo>
                    <a:pt x="598" y="1170"/>
                    <a:pt x="713" y="1086"/>
                    <a:pt x="767" y="978"/>
                  </a:cubicBezTo>
                  <a:cubicBezTo>
                    <a:pt x="805" y="917"/>
                    <a:pt x="821" y="856"/>
                    <a:pt x="836" y="795"/>
                  </a:cubicBezTo>
                  <a:cubicBezTo>
                    <a:pt x="859" y="825"/>
                    <a:pt x="890" y="856"/>
                    <a:pt x="913" y="879"/>
                  </a:cubicBezTo>
                  <a:cubicBezTo>
                    <a:pt x="974" y="932"/>
                    <a:pt x="1066" y="1009"/>
                    <a:pt x="1173" y="1047"/>
                  </a:cubicBezTo>
                  <a:cubicBezTo>
                    <a:pt x="1234" y="1068"/>
                    <a:pt x="1302" y="1078"/>
                    <a:pt x="1373" y="1078"/>
                  </a:cubicBezTo>
                  <a:cubicBezTo>
                    <a:pt x="1408" y="1078"/>
                    <a:pt x="1444" y="1075"/>
                    <a:pt x="1479" y="1070"/>
                  </a:cubicBezTo>
                  <a:cubicBezTo>
                    <a:pt x="1617" y="1040"/>
                    <a:pt x="1709" y="1001"/>
                    <a:pt x="1725" y="994"/>
                  </a:cubicBezTo>
                  <a:cubicBezTo>
                    <a:pt x="1794" y="955"/>
                    <a:pt x="1824" y="871"/>
                    <a:pt x="1794" y="795"/>
                  </a:cubicBezTo>
                  <a:cubicBezTo>
                    <a:pt x="1766" y="740"/>
                    <a:pt x="1716" y="709"/>
                    <a:pt x="1662" y="709"/>
                  </a:cubicBezTo>
                  <a:cubicBezTo>
                    <a:pt x="1640" y="709"/>
                    <a:pt x="1617" y="714"/>
                    <a:pt x="1594" y="726"/>
                  </a:cubicBezTo>
                  <a:cubicBezTo>
                    <a:pt x="1594" y="726"/>
                    <a:pt x="1525" y="756"/>
                    <a:pt x="1426" y="772"/>
                  </a:cubicBezTo>
                  <a:cubicBezTo>
                    <a:pt x="1407" y="775"/>
                    <a:pt x="1384" y="779"/>
                    <a:pt x="1359" y="779"/>
                  </a:cubicBezTo>
                  <a:cubicBezTo>
                    <a:pt x="1334" y="779"/>
                    <a:pt x="1307" y="775"/>
                    <a:pt x="1280" y="764"/>
                  </a:cubicBezTo>
                  <a:cubicBezTo>
                    <a:pt x="1219" y="741"/>
                    <a:pt x="1158" y="695"/>
                    <a:pt x="1119" y="657"/>
                  </a:cubicBezTo>
                  <a:cubicBezTo>
                    <a:pt x="1012" y="557"/>
                    <a:pt x="905" y="442"/>
                    <a:pt x="828" y="320"/>
                  </a:cubicBezTo>
                  <a:cubicBezTo>
                    <a:pt x="767" y="220"/>
                    <a:pt x="736" y="151"/>
                    <a:pt x="736" y="151"/>
                  </a:cubicBezTo>
                  <a:cubicBezTo>
                    <a:pt x="721" y="128"/>
                    <a:pt x="706" y="113"/>
                    <a:pt x="690" y="97"/>
                  </a:cubicBezTo>
                  <a:cubicBezTo>
                    <a:pt x="667" y="51"/>
                    <a:pt x="629" y="21"/>
                    <a:pt x="583" y="5"/>
                  </a:cubicBezTo>
                  <a:cubicBezTo>
                    <a:pt x="570" y="3"/>
                    <a:pt x="552"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33"/>
            <p:cNvSpPr/>
            <p:nvPr/>
          </p:nvSpPr>
          <p:spPr>
            <a:xfrm>
              <a:off x="-1014425" y="2933350"/>
              <a:ext cx="45600" cy="30050"/>
            </a:xfrm>
            <a:custGeom>
              <a:avLst/>
              <a:gdLst/>
              <a:ahLst/>
              <a:cxnLst/>
              <a:rect l="l" t="t" r="r" b="b"/>
              <a:pathLst>
                <a:path w="1824" h="1202" extrusionOk="0">
                  <a:moveTo>
                    <a:pt x="467" y="315"/>
                  </a:moveTo>
                  <a:cubicBezTo>
                    <a:pt x="475" y="323"/>
                    <a:pt x="483" y="338"/>
                    <a:pt x="498" y="346"/>
                  </a:cubicBezTo>
                  <a:cubicBezTo>
                    <a:pt x="498" y="346"/>
                    <a:pt x="498" y="354"/>
                    <a:pt x="513" y="369"/>
                  </a:cubicBezTo>
                  <a:cubicBezTo>
                    <a:pt x="521" y="399"/>
                    <a:pt x="536" y="461"/>
                    <a:pt x="544" y="560"/>
                  </a:cubicBezTo>
                  <a:cubicBezTo>
                    <a:pt x="552" y="660"/>
                    <a:pt x="552" y="752"/>
                    <a:pt x="506" y="829"/>
                  </a:cubicBezTo>
                  <a:cubicBezTo>
                    <a:pt x="490" y="867"/>
                    <a:pt x="452" y="890"/>
                    <a:pt x="414" y="897"/>
                  </a:cubicBezTo>
                  <a:cubicBezTo>
                    <a:pt x="406" y="900"/>
                    <a:pt x="400" y="901"/>
                    <a:pt x="395" y="901"/>
                  </a:cubicBezTo>
                  <a:cubicBezTo>
                    <a:pt x="386" y="901"/>
                    <a:pt x="381" y="897"/>
                    <a:pt x="376" y="897"/>
                  </a:cubicBezTo>
                  <a:cubicBezTo>
                    <a:pt x="330" y="859"/>
                    <a:pt x="307" y="775"/>
                    <a:pt x="307" y="645"/>
                  </a:cubicBezTo>
                  <a:cubicBezTo>
                    <a:pt x="307" y="545"/>
                    <a:pt x="330" y="453"/>
                    <a:pt x="376" y="392"/>
                  </a:cubicBezTo>
                  <a:cubicBezTo>
                    <a:pt x="406" y="354"/>
                    <a:pt x="437" y="331"/>
                    <a:pt x="467" y="315"/>
                  </a:cubicBezTo>
                  <a:close/>
                  <a:moveTo>
                    <a:pt x="521" y="1"/>
                  </a:moveTo>
                  <a:cubicBezTo>
                    <a:pt x="424" y="1"/>
                    <a:pt x="259" y="46"/>
                    <a:pt x="138" y="216"/>
                  </a:cubicBezTo>
                  <a:cubicBezTo>
                    <a:pt x="54" y="323"/>
                    <a:pt x="8" y="476"/>
                    <a:pt x="8" y="637"/>
                  </a:cubicBezTo>
                  <a:cubicBezTo>
                    <a:pt x="0" y="867"/>
                    <a:pt x="69" y="1035"/>
                    <a:pt x="199" y="1143"/>
                  </a:cubicBezTo>
                  <a:cubicBezTo>
                    <a:pt x="257" y="1183"/>
                    <a:pt x="329" y="1202"/>
                    <a:pt x="400" y="1202"/>
                  </a:cubicBezTo>
                  <a:cubicBezTo>
                    <a:pt x="422" y="1202"/>
                    <a:pt x="445" y="1200"/>
                    <a:pt x="467" y="1196"/>
                  </a:cubicBezTo>
                  <a:lnTo>
                    <a:pt x="483" y="1196"/>
                  </a:lnTo>
                  <a:cubicBezTo>
                    <a:pt x="598" y="1166"/>
                    <a:pt x="713" y="1081"/>
                    <a:pt x="766" y="974"/>
                  </a:cubicBezTo>
                  <a:cubicBezTo>
                    <a:pt x="805" y="920"/>
                    <a:pt x="820" y="859"/>
                    <a:pt x="835" y="798"/>
                  </a:cubicBezTo>
                  <a:cubicBezTo>
                    <a:pt x="858" y="821"/>
                    <a:pt x="889" y="851"/>
                    <a:pt x="912" y="874"/>
                  </a:cubicBezTo>
                  <a:cubicBezTo>
                    <a:pt x="973" y="928"/>
                    <a:pt x="1065" y="1005"/>
                    <a:pt x="1172" y="1043"/>
                  </a:cubicBezTo>
                  <a:cubicBezTo>
                    <a:pt x="1230" y="1067"/>
                    <a:pt x="1293" y="1079"/>
                    <a:pt x="1359" y="1079"/>
                  </a:cubicBezTo>
                  <a:cubicBezTo>
                    <a:pt x="1398" y="1079"/>
                    <a:pt x="1438" y="1075"/>
                    <a:pt x="1479" y="1066"/>
                  </a:cubicBezTo>
                  <a:cubicBezTo>
                    <a:pt x="1617" y="1043"/>
                    <a:pt x="1709" y="997"/>
                    <a:pt x="1724" y="989"/>
                  </a:cubicBezTo>
                  <a:cubicBezTo>
                    <a:pt x="1793" y="959"/>
                    <a:pt x="1823" y="867"/>
                    <a:pt x="1793" y="790"/>
                  </a:cubicBezTo>
                  <a:cubicBezTo>
                    <a:pt x="1765" y="739"/>
                    <a:pt x="1711" y="709"/>
                    <a:pt x="1655" y="709"/>
                  </a:cubicBezTo>
                  <a:cubicBezTo>
                    <a:pt x="1634" y="709"/>
                    <a:pt x="1614" y="713"/>
                    <a:pt x="1594" y="721"/>
                  </a:cubicBezTo>
                  <a:cubicBezTo>
                    <a:pt x="1594" y="721"/>
                    <a:pt x="1525" y="752"/>
                    <a:pt x="1425" y="775"/>
                  </a:cubicBezTo>
                  <a:cubicBezTo>
                    <a:pt x="1409" y="778"/>
                    <a:pt x="1391" y="780"/>
                    <a:pt x="1371" y="780"/>
                  </a:cubicBezTo>
                  <a:cubicBezTo>
                    <a:pt x="1342" y="780"/>
                    <a:pt x="1311" y="776"/>
                    <a:pt x="1280" y="767"/>
                  </a:cubicBezTo>
                  <a:cubicBezTo>
                    <a:pt x="1218" y="744"/>
                    <a:pt x="1157" y="691"/>
                    <a:pt x="1119" y="652"/>
                  </a:cubicBezTo>
                  <a:cubicBezTo>
                    <a:pt x="1011" y="560"/>
                    <a:pt x="904" y="438"/>
                    <a:pt x="835" y="315"/>
                  </a:cubicBezTo>
                  <a:cubicBezTo>
                    <a:pt x="766" y="223"/>
                    <a:pt x="736" y="147"/>
                    <a:pt x="736" y="147"/>
                  </a:cubicBezTo>
                  <a:cubicBezTo>
                    <a:pt x="720" y="124"/>
                    <a:pt x="705" y="108"/>
                    <a:pt x="690" y="93"/>
                  </a:cubicBezTo>
                  <a:cubicBezTo>
                    <a:pt x="667" y="47"/>
                    <a:pt x="628" y="16"/>
                    <a:pt x="582" y="9"/>
                  </a:cubicBezTo>
                  <a:cubicBezTo>
                    <a:pt x="568" y="4"/>
                    <a:pt x="547"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33"/>
            <p:cNvSpPr/>
            <p:nvPr/>
          </p:nvSpPr>
          <p:spPr>
            <a:xfrm>
              <a:off x="-845700" y="2808575"/>
              <a:ext cx="32200" cy="34075"/>
            </a:xfrm>
            <a:custGeom>
              <a:avLst/>
              <a:gdLst/>
              <a:ahLst/>
              <a:cxnLst/>
              <a:rect l="l" t="t" r="r" b="b"/>
              <a:pathLst>
                <a:path w="1288" h="1363" extrusionOk="0">
                  <a:moveTo>
                    <a:pt x="589" y="1"/>
                  </a:moveTo>
                  <a:cubicBezTo>
                    <a:pt x="489" y="1"/>
                    <a:pt x="354" y="38"/>
                    <a:pt x="246" y="166"/>
                  </a:cubicBezTo>
                  <a:cubicBezTo>
                    <a:pt x="85" y="342"/>
                    <a:pt x="0" y="694"/>
                    <a:pt x="154" y="985"/>
                  </a:cubicBezTo>
                  <a:cubicBezTo>
                    <a:pt x="273" y="1232"/>
                    <a:pt x="532" y="1362"/>
                    <a:pt x="753" y="1362"/>
                  </a:cubicBezTo>
                  <a:cubicBezTo>
                    <a:pt x="787" y="1362"/>
                    <a:pt x="820" y="1359"/>
                    <a:pt x="851" y="1353"/>
                  </a:cubicBezTo>
                  <a:cubicBezTo>
                    <a:pt x="866" y="1346"/>
                    <a:pt x="881" y="1346"/>
                    <a:pt x="904" y="1338"/>
                  </a:cubicBezTo>
                  <a:cubicBezTo>
                    <a:pt x="1027" y="1307"/>
                    <a:pt x="1111" y="1238"/>
                    <a:pt x="1165" y="1192"/>
                  </a:cubicBezTo>
                  <a:cubicBezTo>
                    <a:pt x="1211" y="1146"/>
                    <a:pt x="1234" y="1108"/>
                    <a:pt x="1241" y="1100"/>
                  </a:cubicBezTo>
                  <a:cubicBezTo>
                    <a:pt x="1287" y="1031"/>
                    <a:pt x="1264" y="939"/>
                    <a:pt x="1196" y="894"/>
                  </a:cubicBezTo>
                  <a:cubicBezTo>
                    <a:pt x="1171" y="877"/>
                    <a:pt x="1144" y="870"/>
                    <a:pt x="1117" y="870"/>
                  </a:cubicBezTo>
                  <a:cubicBezTo>
                    <a:pt x="1067" y="870"/>
                    <a:pt x="1018" y="895"/>
                    <a:pt x="989" y="939"/>
                  </a:cubicBezTo>
                  <a:cubicBezTo>
                    <a:pt x="989" y="939"/>
                    <a:pt x="981" y="955"/>
                    <a:pt x="958" y="970"/>
                  </a:cubicBezTo>
                  <a:cubicBezTo>
                    <a:pt x="935" y="1001"/>
                    <a:pt x="889" y="1031"/>
                    <a:pt x="812" y="1047"/>
                  </a:cubicBezTo>
                  <a:cubicBezTo>
                    <a:pt x="794" y="1054"/>
                    <a:pt x="771" y="1058"/>
                    <a:pt x="746" y="1058"/>
                  </a:cubicBezTo>
                  <a:cubicBezTo>
                    <a:pt x="639" y="1058"/>
                    <a:pt x="490" y="990"/>
                    <a:pt x="422" y="848"/>
                  </a:cubicBezTo>
                  <a:cubicBezTo>
                    <a:pt x="330" y="671"/>
                    <a:pt x="391" y="457"/>
                    <a:pt x="468" y="365"/>
                  </a:cubicBezTo>
                  <a:cubicBezTo>
                    <a:pt x="514" y="313"/>
                    <a:pt x="560" y="300"/>
                    <a:pt x="586" y="300"/>
                  </a:cubicBezTo>
                  <a:cubicBezTo>
                    <a:pt x="595" y="300"/>
                    <a:pt x="602" y="302"/>
                    <a:pt x="606" y="304"/>
                  </a:cubicBezTo>
                  <a:cubicBezTo>
                    <a:pt x="611" y="304"/>
                    <a:pt x="617" y="305"/>
                    <a:pt x="623" y="305"/>
                  </a:cubicBezTo>
                  <a:cubicBezTo>
                    <a:pt x="686" y="305"/>
                    <a:pt x="746" y="267"/>
                    <a:pt x="774" y="204"/>
                  </a:cubicBezTo>
                  <a:cubicBezTo>
                    <a:pt x="797" y="135"/>
                    <a:pt x="774" y="58"/>
                    <a:pt x="705" y="28"/>
                  </a:cubicBezTo>
                  <a:cubicBezTo>
                    <a:pt x="698" y="20"/>
                    <a:pt x="682" y="13"/>
                    <a:pt x="659" y="5"/>
                  </a:cubicBezTo>
                  <a:lnTo>
                    <a:pt x="644" y="5"/>
                  </a:lnTo>
                  <a:cubicBezTo>
                    <a:pt x="627" y="2"/>
                    <a:pt x="609"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33"/>
            <p:cNvSpPr/>
            <p:nvPr/>
          </p:nvSpPr>
          <p:spPr>
            <a:xfrm>
              <a:off x="-1062500" y="2918650"/>
              <a:ext cx="53250" cy="63700"/>
            </a:xfrm>
            <a:custGeom>
              <a:avLst/>
              <a:gdLst/>
              <a:ahLst/>
              <a:cxnLst/>
              <a:rect l="l" t="t" r="r" b="b"/>
              <a:pathLst>
                <a:path w="2130" h="2548" extrusionOk="0">
                  <a:moveTo>
                    <a:pt x="587" y="0"/>
                  </a:moveTo>
                  <a:cubicBezTo>
                    <a:pt x="395" y="0"/>
                    <a:pt x="214" y="69"/>
                    <a:pt x="115" y="191"/>
                  </a:cubicBezTo>
                  <a:cubicBezTo>
                    <a:pt x="54" y="267"/>
                    <a:pt x="23" y="336"/>
                    <a:pt x="16" y="390"/>
                  </a:cubicBezTo>
                  <a:cubicBezTo>
                    <a:pt x="0" y="436"/>
                    <a:pt x="0" y="467"/>
                    <a:pt x="0" y="482"/>
                  </a:cubicBezTo>
                  <a:cubicBezTo>
                    <a:pt x="8" y="558"/>
                    <a:pt x="69" y="620"/>
                    <a:pt x="153" y="620"/>
                  </a:cubicBezTo>
                  <a:cubicBezTo>
                    <a:pt x="157" y="620"/>
                    <a:pt x="161" y="620"/>
                    <a:pt x="165" y="620"/>
                  </a:cubicBezTo>
                  <a:cubicBezTo>
                    <a:pt x="237" y="620"/>
                    <a:pt x="299" y="555"/>
                    <a:pt x="307" y="482"/>
                  </a:cubicBezTo>
                  <a:cubicBezTo>
                    <a:pt x="307" y="474"/>
                    <a:pt x="307" y="467"/>
                    <a:pt x="307" y="459"/>
                  </a:cubicBezTo>
                  <a:cubicBezTo>
                    <a:pt x="314" y="436"/>
                    <a:pt x="322" y="413"/>
                    <a:pt x="345" y="382"/>
                  </a:cubicBezTo>
                  <a:cubicBezTo>
                    <a:pt x="380" y="341"/>
                    <a:pt x="469" y="300"/>
                    <a:pt x="587" y="300"/>
                  </a:cubicBezTo>
                  <a:cubicBezTo>
                    <a:pt x="624" y="300"/>
                    <a:pt x="663" y="304"/>
                    <a:pt x="705" y="313"/>
                  </a:cubicBezTo>
                  <a:cubicBezTo>
                    <a:pt x="759" y="329"/>
                    <a:pt x="812" y="375"/>
                    <a:pt x="828" y="451"/>
                  </a:cubicBezTo>
                  <a:cubicBezTo>
                    <a:pt x="843" y="520"/>
                    <a:pt x="820" y="620"/>
                    <a:pt x="759" y="750"/>
                  </a:cubicBezTo>
                  <a:cubicBezTo>
                    <a:pt x="628" y="1033"/>
                    <a:pt x="521" y="1317"/>
                    <a:pt x="437" y="1593"/>
                  </a:cubicBezTo>
                  <a:cubicBezTo>
                    <a:pt x="399" y="1738"/>
                    <a:pt x="353" y="1891"/>
                    <a:pt x="322" y="2045"/>
                  </a:cubicBezTo>
                  <a:lnTo>
                    <a:pt x="261" y="2374"/>
                  </a:lnTo>
                  <a:cubicBezTo>
                    <a:pt x="245" y="2435"/>
                    <a:pt x="284" y="2504"/>
                    <a:pt x="345" y="2535"/>
                  </a:cubicBezTo>
                  <a:cubicBezTo>
                    <a:pt x="367" y="2544"/>
                    <a:pt x="390" y="2548"/>
                    <a:pt x="412" y="2548"/>
                  </a:cubicBezTo>
                  <a:cubicBezTo>
                    <a:pt x="428" y="2548"/>
                    <a:pt x="444" y="2546"/>
                    <a:pt x="460" y="2543"/>
                  </a:cubicBezTo>
                  <a:cubicBezTo>
                    <a:pt x="483" y="2543"/>
                    <a:pt x="498" y="2535"/>
                    <a:pt x="514" y="2527"/>
                  </a:cubicBezTo>
                  <a:cubicBezTo>
                    <a:pt x="521" y="2527"/>
                    <a:pt x="529" y="2520"/>
                    <a:pt x="544" y="2520"/>
                  </a:cubicBezTo>
                  <a:lnTo>
                    <a:pt x="2007" y="2091"/>
                  </a:lnTo>
                  <a:cubicBezTo>
                    <a:pt x="2084" y="2068"/>
                    <a:pt x="2130" y="1983"/>
                    <a:pt x="2107" y="1899"/>
                  </a:cubicBezTo>
                  <a:cubicBezTo>
                    <a:pt x="2088" y="1836"/>
                    <a:pt x="2027" y="1794"/>
                    <a:pt x="1964" y="1794"/>
                  </a:cubicBezTo>
                  <a:cubicBezTo>
                    <a:pt x="1950" y="1794"/>
                    <a:pt x="1937" y="1796"/>
                    <a:pt x="1923" y="1800"/>
                  </a:cubicBezTo>
                  <a:lnTo>
                    <a:pt x="598" y="2190"/>
                  </a:lnTo>
                  <a:lnTo>
                    <a:pt x="613" y="2106"/>
                  </a:lnTo>
                  <a:cubicBezTo>
                    <a:pt x="651" y="1960"/>
                    <a:pt x="682" y="1823"/>
                    <a:pt x="728" y="1685"/>
                  </a:cubicBezTo>
                  <a:cubicBezTo>
                    <a:pt x="805" y="1417"/>
                    <a:pt x="904" y="1148"/>
                    <a:pt x="1034" y="873"/>
                  </a:cubicBezTo>
                  <a:cubicBezTo>
                    <a:pt x="1088" y="750"/>
                    <a:pt x="1157" y="574"/>
                    <a:pt x="1119" y="398"/>
                  </a:cubicBezTo>
                  <a:cubicBezTo>
                    <a:pt x="1096" y="214"/>
                    <a:pt x="950" y="61"/>
                    <a:pt x="774" y="22"/>
                  </a:cubicBezTo>
                  <a:cubicBezTo>
                    <a:pt x="712" y="7"/>
                    <a:pt x="649" y="0"/>
                    <a:pt x="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33"/>
            <p:cNvSpPr/>
            <p:nvPr/>
          </p:nvSpPr>
          <p:spPr>
            <a:xfrm>
              <a:off x="-1164400" y="3475175"/>
              <a:ext cx="16700" cy="60375"/>
            </a:xfrm>
            <a:custGeom>
              <a:avLst/>
              <a:gdLst/>
              <a:ahLst/>
              <a:cxnLst/>
              <a:rect l="l" t="t" r="r" b="b"/>
              <a:pathLst>
                <a:path w="668" h="2415" extrusionOk="0">
                  <a:moveTo>
                    <a:pt x="501" y="0"/>
                  </a:moveTo>
                  <a:cubicBezTo>
                    <a:pt x="429" y="0"/>
                    <a:pt x="361" y="59"/>
                    <a:pt x="361" y="139"/>
                  </a:cubicBezTo>
                  <a:cubicBezTo>
                    <a:pt x="361" y="147"/>
                    <a:pt x="330" y="675"/>
                    <a:pt x="246" y="1196"/>
                  </a:cubicBezTo>
                  <a:cubicBezTo>
                    <a:pt x="169" y="1709"/>
                    <a:pt x="24" y="2223"/>
                    <a:pt x="24" y="2223"/>
                  </a:cubicBezTo>
                  <a:cubicBezTo>
                    <a:pt x="1" y="2307"/>
                    <a:pt x="47" y="2391"/>
                    <a:pt x="131" y="2414"/>
                  </a:cubicBezTo>
                  <a:lnTo>
                    <a:pt x="200" y="2414"/>
                  </a:lnTo>
                  <a:cubicBezTo>
                    <a:pt x="253" y="2399"/>
                    <a:pt x="299" y="2361"/>
                    <a:pt x="315" y="2307"/>
                  </a:cubicBezTo>
                  <a:cubicBezTo>
                    <a:pt x="315" y="2284"/>
                    <a:pt x="460" y="1771"/>
                    <a:pt x="545" y="1242"/>
                  </a:cubicBezTo>
                  <a:cubicBezTo>
                    <a:pt x="629" y="706"/>
                    <a:pt x="659" y="177"/>
                    <a:pt x="659" y="154"/>
                  </a:cubicBezTo>
                  <a:cubicBezTo>
                    <a:pt x="667" y="70"/>
                    <a:pt x="598" y="1"/>
                    <a:pt x="514" y="1"/>
                  </a:cubicBezTo>
                  <a:cubicBezTo>
                    <a:pt x="510" y="1"/>
                    <a:pt x="505"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33"/>
            <p:cNvSpPr/>
            <p:nvPr/>
          </p:nvSpPr>
          <p:spPr>
            <a:xfrm>
              <a:off x="-1131850" y="3504600"/>
              <a:ext cx="53675" cy="17675"/>
            </a:xfrm>
            <a:custGeom>
              <a:avLst/>
              <a:gdLst/>
              <a:ahLst/>
              <a:cxnLst/>
              <a:rect l="l" t="t" r="r" b="b"/>
              <a:pathLst>
                <a:path w="2147" h="707" extrusionOk="0">
                  <a:moveTo>
                    <a:pt x="290" y="1"/>
                  </a:moveTo>
                  <a:cubicBezTo>
                    <a:pt x="272" y="1"/>
                    <a:pt x="255" y="2"/>
                    <a:pt x="238" y="4"/>
                  </a:cubicBezTo>
                  <a:cubicBezTo>
                    <a:pt x="170" y="4"/>
                    <a:pt x="124" y="27"/>
                    <a:pt x="108" y="34"/>
                  </a:cubicBezTo>
                  <a:cubicBezTo>
                    <a:pt x="32" y="73"/>
                    <a:pt x="1" y="165"/>
                    <a:pt x="32" y="234"/>
                  </a:cubicBezTo>
                  <a:cubicBezTo>
                    <a:pt x="60" y="290"/>
                    <a:pt x="114" y="322"/>
                    <a:pt x="171" y="322"/>
                  </a:cubicBezTo>
                  <a:cubicBezTo>
                    <a:pt x="191" y="322"/>
                    <a:pt x="211" y="318"/>
                    <a:pt x="231" y="310"/>
                  </a:cubicBezTo>
                  <a:cubicBezTo>
                    <a:pt x="231" y="310"/>
                    <a:pt x="246" y="303"/>
                    <a:pt x="261" y="303"/>
                  </a:cubicBezTo>
                  <a:cubicBezTo>
                    <a:pt x="277" y="303"/>
                    <a:pt x="323" y="303"/>
                    <a:pt x="422" y="326"/>
                  </a:cubicBezTo>
                  <a:lnTo>
                    <a:pt x="1947" y="701"/>
                  </a:lnTo>
                  <a:cubicBezTo>
                    <a:pt x="1958" y="705"/>
                    <a:pt x="1970" y="707"/>
                    <a:pt x="1981" y="707"/>
                  </a:cubicBezTo>
                  <a:cubicBezTo>
                    <a:pt x="1993" y="707"/>
                    <a:pt x="2004" y="705"/>
                    <a:pt x="2016" y="701"/>
                  </a:cubicBezTo>
                  <a:cubicBezTo>
                    <a:pt x="2069" y="686"/>
                    <a:pt x="2115" y="647"/>
                    <a:pt x="2131" y="586"/>
                  </a:cubicBezTo>
                  <a:cubicBezTo>
                    <a:pt x="2146" y="509"/>
                    <a:pt x="2100" y="425"/>
                    <a:pt x="2016" y="410"/>
                  </a:cubicBezTo>
                  <a:lnTo>
                    <a:pt x="499" y="34"/>
                  </a:lnTo>
                  <a:cubicBezTo>
                    <a:pt x="417" y="11"/>
                    <a:pt x="348"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33"/>
            <p:cNvSpPr/>
            <p:nvPr/>
          </p:nvSpPr>
          <p:spPr>
            <a:xfrm>
              <a:off x="-1111925" y="3489525"/>
              <a:ext cx="10575" cy="48125"/>
            </a:xfrm>
            <a:custGeom>
              <a:avLst/>
              <a:gdLst/>
              <a:ahLst/>
              <a:cxnLst/>
              <a:rect l="l" t="t" r="r" b="b"/>
              <a:pathLst>
                <a:path w="423" h="1925" extrusionOk="0">
                  <a:moveTo>
                    <a:pt x="236" y="1"/>
                  </a:moveTo>
                  <a:cubicBezTo>
                    <a:pt x="232" y="1"/>
                    <a:pt x="227" y="1"/>
                    <a:pt x="223" y="2"/>
                  </a:cubicBezTo>
                  <a:cubicBezTo>
                    <a:pt x="139" y="9"/>
                    <a:pt x="77" y="78"/>
                    <a:pt x="85" y="162"/>
                  </a:cubicBezTo>
                  <a:cubicBezTo>
                    <a:pt x="85" y="170"/>
                    <a:pt x="123" y="568"/>
                    <a:pt x="100" y="959"/>
                  </a:cubicBezTo>
                  <a:cubicBezTo>
                    <a:pt x="85" y="1350"/>
                    <a:pt x="8" y="1748"/>
                    <a:pt x="8" y="1748"/>
                  </a:cubicBezTo>
                  <a:cubicBezTo>
                    <a:pt x="1" y="1833"/>
                    <a:pt x="54" y="1909"/>
                    <a:pt x="131" y="1924"/>
                  </a:cubicBezTo>
                  <a:lnTo>
                    <a:pt x="192" y="1924"/>
                  </a:lnTo>
                  <a:cubicBezTo>
                    <a:pt x="246" y="1909"/>
                    <a:pt x="292" y="1863"/>
                    <a:pt x="307" y="1802"/>
                  </a:cubicBezTo>
                  <a:cubicBezTo>
                    <a:pt x="307" y="1787"/>
                    <a:pt x="384" y="1388"/>
                    <a:pt x="399" y="974"/>
                  </a:cubicBezTo>
                  <a:cubicBezTo>
                    <a:pt x="422" y="561"/>
                    <a:pt x="384" y="155"/>
                    <a:pt x="384" y="139"/>
                  </a:cubicBezTo>
                  <a:cubicBezTo>
                    <a:pt x="377" y="60"/>
                    <a:pt x="308"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33"/>
            <p:cNvSpPr/>
            <p:nvPr/>
          </p:nvSpPr>
          <p:spPr>
            <a:xfrm>
              <a:off x="-1064225" y="3507450"/>
              <a:ext cx="42525" cy="35525"/>
            </a:xfrm>
            <a:custGeom>
              <a:avLst/>
              <a:gdLst/>
              <a:ahLst/>
              <a:cxnLst/>
              <a:rect l="l" t="t" r="r" b="b"/>
              <a:pathLst>
                <a:path w="1701" h="1421" extrusionOk="0">
                  <a:moveTo>
                    <a:pt x="175" y="1"/>
                  </a:moveTo>
                  <a:cubicBezTo>
                    <a:pt x="155" y="1"/>
                    <a:pt x="135" y="4"/>
                    <a:pt x="115" y="12"/>
                  </a:cubicBezTo>
                  <a:cubicBezTo>
                    <a:pt x="39" y="51"/>
                    <a:pt x="0" y="135"/>
                    <a:pt x="39" y="212"/>
                  </a:cubicBezTo>
                  <a:cubicBezTo>
                    <a:pt x="39" y="219"/>
                    <a:pt x="92" y="326"/>
                    <a:pt x="192" y="480"/>
                  </a:cubicBezTo>
                  <a:cubicBezTo>
                    <a:pt x="299" y="641"/>
                    <a:pt x="468" y="824"/>
                    <a:pt x="644" y="970"/>
                  </a:cubicBezTo>
                  <a:cubicBezTo>
                    <a:pt x="812" y="1108"/>
                    <a:pt x="1019" y="1238"/>
                    <a:pt x="1203" y="1315"/>
                  </a:cubicBezTo>
                  <a:cubicBezTo>
                    <a:pt x="1372" y="1384"/>
                    <a:pt x="1494" y="1414"/>
                    <a:pt x="1502" y="1414"/>
                  </a:cubicBezTo>
                  <a:cubicBezTo>
                    <a:pt x="1513" y="1418"/>
                    <a:pt x="1525" y="1420"/>
                    <a:pt x="1536" y="1420"/>
                  </a:cubicBezTo>
                  <a:cubicBezTo>
                    <a:pt x="1548" y="1420"/>
                    <a:pt x="1559" y="1418"/>
                    <a:pt x="1571" y="1414"/>
                  </a:cubicBezTo>
                  <a:cubicBezTo>
                    <a:pt x="1624" y="1399"/>
                    <a:pt x="1663" y="1361"/>
                    <a:pt x="1678" y="1299"/>
                  </a:cubicBezTo>
                  <a:cubicBezTo>
                    <a:pt x="1701" y="1223"/>
                    <a:pt x="1647" y="1138"/>
                    <a:pt x="1571" y="1123"/>
                  </a:cubicBezTo>
                  <a:cubicBezTo>
                    <a:pt x="1563" y="1123"/>
                    <a:pt x="1464" y="1093"/>
                    <a:pt x="1326" y="1031"/>
                  </a:cubicBezTo>
                  <a:cubicBezTo>
                    <a:pt x="1165" y="970"/>
                    <a:pt x="981" y="855"/>
                    <a:pt x="828" y="732"/>
                  </a:cubicBezTo>
                  <a:cubicBezTo>
                    <a:pt x="682" y="610"/>
                    <a:pt x="537" y="457"/>
                    <a:pt x="437" y="311"/>
                  </a:cubicBezTo>
                  <a:cubicBezTo>
                    <a:pt x="353" y="181"/>
                    <a:pt x="307" y="89"/>
                    <a:pt x="307" y="89"/>
                  </a:cubicBezTo>
                  <a:cubicBezTo>
                    <a:pt x="284" y="32"/>
                    <a:pt x="232"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33"/>
            <p:cNvSpPr/>
            <p:nvPr/>
          </p:nvSpPr>
          <p:spPr>
            <a:xfrm>
              <a:off x="-1075925" y="3508875"/>
              <a:ext cx="40825" cy="37300"/>
            </a:xfrm>
            <a:custGeom>
              <a:avLst/>
              <a:gdLst/>
              <a:ahLst/>
              <a:cxnLst/>
              <a:rect l="l" t="t" r="r" b="b"/>
              <a:pathLst>
                <a:path w="1633" h="1492" extrusionOk="0">
                  <a:moveTo>
                    <a:pt x="1474" y="1"/>
                  </a:moveTo>
                  <a:cubicBezTo>
                    <a:pt x="1396" y="1"/>
                    <a:pt x="1334" y="67"/>
                    <a:pt x="1326" y="147"/>
                  </a:cubicBezTo>
                  <a:cubicBezTo>
                    <a:pt x="1326" y="147"/>
                    <a:pt x="1319" y="239"/>
                    <a:pt x="1265" y="369"/>
                  </a:cubicBezTo>
                  <a:cubicBezTo>
                    <a:pt x="1204" y="522"/>
                    <a:pt x="1066" y="691"/>
                    <a:pt x="913" y="806"/>
                  </a:cubicBezTo>
                  <a:cubicBezTo>
                    <a:pt x="736" y="944"/>
                    <a:pt x="522" y="1036"/>
                    <a:pt x="384" y="1097"/>
                  </a:cubicBezTo>
                  <a:lnTo>
                    <a:pt x="116" y="1204"/>
                  </a:lnTo>
                  <a:cubicBezTo>
                    <a:pt x="39" y="1235"/>
                    <a:pt x="1" y="1319"/>
                    <a:pt x="32" y="1396"/>
                  </a:cubicBezTo>
                  <a:cubicBezTo>
                    <a:pt x="57" y="1459"/>
                    <a:pt x="115" y="1491"/>
                    <a:pt x="173" y="1491"/>
                  </a:cubicBezTo>
                  <a:cubicBezTo>
                    <a:pt x="185" y="1491"/>
                    <a:pt x="196" y="1490"/>
                    <a:pt x="208" y="1488"/>
                  </a:cubicBezTo>
                  <a:cubicBezTo>
                    <a:pt x="215" y="1488"/>
                    <a:pt x="223" y="1488"/>
                    <a:pt x="231" y="1480"/>
                  </a:cubicBezTo>
                  <a:lnTo>
                    <a:pt x="499" y="1373"/>
                  </a:lnTo>
                  <a:cubicBezTo>
                    <a:pt x="660" y="1304"/>
                    <a:pt x="890" y="1204"/>
                    <a:pt x="1096" y="1043"/>
                  </a:cubicBezTo>
                  <a:cubicBezTo>
                    <a:pt x="1288" y="898"/>
                    <a:pt x="1457" y="683"/>
                    <a:pt x="1541" y="492"/>
                  </a:cubicBezTo>
                  <a:cubicBezTo>
                    <a:pt x="1617" y="308"/>
                    <a:pt x="1625" y="170"/>
                    <a:pt x="1625" y="155"/>
                  </a:cubicBezTo>
                  <a:cubicBezTo>
                    <a:pt x="1633" y="78"/>
                    <a:pt x="1564" y="9"/>
                    <a:pt x="1487" y="1"/>
                  </a:cubicBezTo>
                  <a:cubicBezTo>
                    <a:pt x="1483" y="1"/>
                    <a:pt x="1479"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33"/>
            <p:cNvSpPr/>
            <p:nvPr/>
          </p:nvSpPr>
          <p:spPr>
            <a:xfrm>
              <a:off x="-1200400" y="3448250"/>
              <a:ext cx="36225" cy="104825"/>
            </a:xfrm>
            <a:custGeom>
              <a:avLst/>
              <a:gdLst/>
              <a:ahLst/>
              <a:cxnLst/>
              <a:rect l="l" t="t" r="r" b="b"/>
              <a:pathLst>
                <a:path w="1449" h="4193" extrusionOk="0">
                  <a:moveTo>
                    <a:pt x="1283" y="1"/>
                  </a:moveTo>
                  <a:cubicBezTo>
                    <a:pt x="1249" y="1"/>
                    <a:pt x="1215" y="13"/>
                    <a:pt x="1188" y="36"/>
                  </a:cubicBezTo>
                  <a:cubicBezTo>
                    <a:pt x="1180" y="44"/>
                    <a:pt x="958" y="228"/>
                    <a:pt x="743" y="580"/>
                  </a:cubicBezTo>
                  <a:cubicBezTo>
                    <a:pt x="537" y="909"/>
                    <a:pt x="345" y="1400"/>
                    <a:pt x="215" y="1967"/>
                  </a:cubicBezTo>
                  <a:cubicBezTo>
                    <a:pt x="108" y="2380"/>
                    <a:pt x="0" y="2978"/>
                    <a:pt x="77" y="3453"/>
                  </a:cubicBezTo>
                  <a:cubicBezTo>
                    <a:pt x="100" y="3644"/>
                    <a:pt x="154" y="3821"/>
                    <a:pt x="223" y="3951"/>
                  </a:cubicBezTo>
                  <a:cubicBezTo>
                    <a:pt x="276" y="4066"/>
                    <a:pt x="314" y="4119"/>
                    <a:pt x="322" y="4127"/>
                  </a:cubicBezTo>
                  <a:cubicBezTo>
                    <a:pt x="346" y="4170"/>
                    <a:pt x="395" y="4193"/>
                    <a:pt x="441" y="4193"/>
                  </a:cubicBezTo>
                  <a:cubicBezTo>
                    <a:pt x="453" y="4193"/>
                    <a:pt x="464" y="4191"/>
                    <a:pt x="475" y="4188"/>
                  </a:cubicBezTo>
                  <a:cubicBezTo>
                    <a:pt x="491" y="4188"/>
                    <a:pt x="506" y="4181"/>
                    <a:pt x="521" y="4165"/>
                  </a:cubicBezTo>
                  <a:cubicBezTo>
                    <a:pt x="590" y="4119"/>
                    <a:pt x="613" y="4027"/>
                    <a:pt x="567" y="3958"/>
                  </a:cubicBezTo>
                  <a:cubicBezTo>
                    <a:pt x="567" y="3958"/>
                    <a:pt x="537" y="3913"/>
                    <a:pt x="491" y="3821"/>
                  </a:cubicBezTo>
                  <a:cubicBezTo>
                    <a:pt x="437" y="3713"/>
                    <a:pt x="391" y="3560"/>
                    <a:pt x="368" y="3407"/>
                  </a:cubicBezTo>
                  <a:cubicBezTo>
                    <a:pt x="314" y="3077"/>
                    <a:pt x="360" y="2587"/>
                    <a:pt x="506" y="2036"/>
                  </a:cubicBezTo>
                  <a:cubicBezTo>
                    <a:pt x="629" y="1507"/>
                    <a:pt x="805" y="1032"/>
                    <a:pt x="996" y="733"/>
                  </a:cubicBezTo>
                  <a:cubicBezTo>
                    <a:pt x="1180" y="427"/>
                    <a:pt x="1372" y="274"/>
                    <a:pt x="1379" y="266"/>
                  </a:cubicBezTo>
                  <a:cubicBezTo>
                    <a:pt x="1441" y="212"/>
                    <a:pt x="1448" y="120"/>
                    <a:pt x="1395" y="59"/>
                  </a:cubicBezTo>
                  <a:cubicBezTo>
                    <a:pt x="1369" y="20"/>
                    <a:pt x="1326" y="1"/>
                    <a:pt x="1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33"/>
            <p:cNvSpPr/>
            <p:nvPr/>
          </p:nvSpPr>
          <p:spPr>
            <a:xfrm>
              <a:off x="-1029950" y="3485875"/>
              <a:ext cx="26650" cy="94975"/>
            </a:xfrm>
            <a:custGeom>
              <a:avLst/>
              <a:gdLst/>
              <a:ahLst/>
              <a:cxnLst/>
              <a:rect l="l" t="t" r="r" b="b"/>
              <a:pathLst>
                <a:path w="1066" h="3799" extrusionOk="0">
                  <a:moveTo>
                    <a:pt x="563" y="1"/>
                  </a:moveTo>
                  <a:cubicBezTo>
                    <a:pt x="541" y="1"/>
                    <a:pt x="519" y="6"/>
                    <a:pt x="499" y="17"/>
                  </a:cubicBezTo>
                  <a:cubicBezTo>
                    <a:pt x="422" y="48"/>
                    <a:pt x="391" y="140"/>
                    <a:pt x="422" y="216"/>
                  </a:cubicBezTo>
                  <a:cubicBezTo>
                    <a:pt x="430" y="216"/>
                    <a:pt x="522" y="423"/>
                    <a:pt x="613" y="745"/>
                  </a:cubicBezTo>
                  <a:cubicBezTo>
                    <a:pt x="713" y="1120"/>
                    <a:pt x="767" y="1572"/>
                    <a:pt x="744" y="1979"/>
                  </a:cubicBezTo>
                  <a:cubicBezTo>
                    <a:pt x="721" y="2438"/>
                    <a:pt x="606" y="2875"/>
                    <a:pt x="437" y="3151"/>
                  </a:cubicBezTo>
                  <a:cubicBezTo>
                    <a:pt x="361" y="3289"/>
                    <a:pt x="269" y="3380"/>
                    <a:pt x="207" y="3442"/>
                  </a:cubicBezTo>
                  <a:cubicBezTo>
                    <a:pt x="138" y="3495"/>
                    <a:pt x="100" y="3518"/>
                    <a:pt x="100" y="3518"/>
                  </a:cubicBezTo>
                  <a:cubicBezTo>
                    <a:pt x="31" y="3564"/>
                    <a:pt x="1" y="3656"/>
                    <a:pt x="47" y="3725"/>
                  </a:cubicBezTo>
                  <a:cubicBezTo>
                    <a:pt x="71" y="3774"/>
                    <a:pt x="120" y="3799"/>
                    <a:pt x="170" y="3799"/>
                  </a:cubicBezTo>
                  <a:cubicBezTo>
                    <a:pt x="183" y="3799"/>
                    <a:pt x="195" y="3797"/>
                    <a:pt x="207" y="3794"/>
                  </a:cubicBezTo>
                  <a:cubicBezTo>
                    <a:pt x="223" y="3794"/>
                    <a:pt x="238" y="3786"/>
                    <a:pt x="246" y="3779"/>
                  </a:cubicBezTo>
                  <a:cubicBezTo>
                    <a:pt x="253" y="3779"/>
                    <a:pt x="315" y="3741"/>
                    <a:pt x="399" y="3664"/>
                  </a:cubicBezTo>
                  <a:cubicBezTo>
                    <a:pt x="483" y="3595"/>
                    <a:pt x="598" y="3472"/>
                    <a:pt x="698" y="3304"/>
                  </a:cubicBezTo>
                  <a:cubicBezTo>
                    <a:pt x="889" y="2990"/>
                    <a:pt x="1012" y="2507"/>
                    <a:pt x="1042" y="1994"/>
                  </a:cubicBezTo>
                  <a:cubicBezTo>
                    <a:pt x="1065" y="1557"/>
                    <a:pt x="1012" y="1075"/>
                    <a:pt x="897" y="661"/>
                  </a:cubicBezTo>
                  <a:cubicBezTo>
                    <a:pt x="805" y="316"/>
                    <a:pt x="698" y="94"/>
                    <a:pt x="698" y="86"/>
                  </a:cubicBezTo>
                  <a:cubicBezTo>
                    <a:pt x="671" y="32"/>
                    <a:pt x="617" y="1"/>
                    <a:pt x="5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33"/>
            <p:cNvSpPr/>
            <p:nvPr/>
          </p:nvSpPr>
          <p:spPr>
            <a:xfrm>
              <a:off x="-996625" y="3476825"/>
              <a:ext cx="33150" cy="35925"/>
            </a:xfrm>
            <a:custGeom>
              <a:avLst/>
              <a:gdLst/>
              <a:ahLst/>
              <a:cxnLst/>
              <a:rect l="l" t="t" r="r" b="b"/>
              <a:pathLst>
                <a:path w="1326" h="1437" extrusionOk="0">
                  <a:moveTo>
                    <a:pt x="521" y="1"/>
                  </a:moveTo>
                  <a:cubicBezTo>
                    <a:pt x="503" y="1"/>
                    <a:pt x="486" y="2"/>
                    <a:pt x="468" y="4"/>
                  </a:cubicBezTo>
                  <a:cubicBezTo>
                    <a:pt x="292" y="19"/>
                    <a:pt x="138" y="172"/>
                    <a:pt x="116" y="356"/>
                  </a:cubicBezTo>
                  <a:cubicBezTo>
                    <a:pt x="108" y="441"/>
                    <a:pt x="161" y="517"/>
                    <a:pt x="246" y="525"/>
                  </a:cubicBezTo>
                  <a:cubicBezTo>
                    <a:pt x="254" y="526"/>
                    <a:pt x="262" y="527"/>
                    <a:pt x="270" y="527"/>
                  </a:cubicBezTo>
                  <a:cubicBezTo>
                    <a:pt x="338" y="527"/>
                    <a:pt x="401" y="470"/>
                    <a:pt x="414" y="395"/>
                  </a:cubicBezTo>
                  <a:cubicBezTo>
                    <a:pt x="422" y="349"/>
                    <a:pt x="460" y="303"/>
                    <a:pt x="506" y="303"/>
                  </a:cubicBezTo>
                  <a:cubicBezTo>
                    <a:pt x="511" y="302"/>
                    <a:pt x="516" y="302"/>
                    <a:pt x="521" y="302"/>
                  </a:cubicBezTo>
                  <a:cubicBezTo>
                    <a:pt x="563" y="302"/>
                    <a:pt x="607" y="330"/>
                    <a:pt x="621" y="364"/>
                  </a:cubicBezTo>
                  <a:cubicBezTo>
                    <a:pt x="652" y="433"/>
                    <a:pt x="613" y="525"/>
                    <a:pt x="590" y="563"/>
                  </a:cubicBezTo>
                  <a:cubicBezTo>
                    <a:pt x="552" y="640"/>
                    <a:pt x="476" y="709"/>
                    <a:pt x="399" y="762"/>
                  </a:cubicBezTo>
                  <a:lnTo>
                    <a:pt x="353" y="801"/>
                  </a:lnTo>
                  <a:cubicBezTo>
                    <a:pt x="276" y="862"/>
                    <a:pt x="192" y="916"/>
                    <a:pt x="123" y="992"/>
                  </a:cubicBezTo>
                  <a:cubicBezTo>
                    <a:pt x="100" y="1023"/>
                    <a:pt x="77" y="1046"/>
                    <a:pt x="62" y="1076"/>
                  </a:cubicBezTo>
                  <a:cubicBezTo>
                    <a:pt x="54" y="1076"/>
                    <a:pt x="54" y="1084"/>
                    <a:pt x="54" y="1084"/>
                  </a:cubicBezTo>
                  <a:cubicBezTo>
                    <a:pt x="1" y="1153"/>
                    <a:pt x="8" y="1214"/>
                    <a:pt x="24" y="1253"/>
                  </a:cubicBezTo>
                  <a:cubicBezTo>
                    <a:pt x="47" y="1299"/>
                    <a:pt x="100" y="1337"/>
                    <a:pt x="154" y="1345"/>
                  </a:cubicBezTo>
                  <a:lnTo>
                    <a:pt x="1042" y="1437"/>
                  </a:lnTo>
                  <a:cubicBezTo>
                    <a:pt x="1073" y="1437"/>
                    <a:pt x="1104" y="1437"/>
                    <a:pt x="1142" y="1429"/>
                  </a:cubicBezTo>
                  <a:cubicBezTo>
                    <a:pt x="1173" y="1421"/>
                    <a:pt x="1203" y="1406"/>
                    <a:pt x="1234" y="1391"/>
                  </a:cubicBezTo>
                  <a:cubicBezTo>
                    <a:pt x="1303" y="1345"/>
                    <a:pt x="1326" y="1253"/>
                    <a:pt x="1280" y="1184"/>
                  </a:cubicBezTo>
                  <a:cubicBezTo>
                    <a:pt x="1250" y="1139"/>
                    <a:pt x="1201" y="1114"/>
                    <a:pt x="1152" y="1114"/>
                  </a:cubicBezTo>
                  <a:cubicBezTo>
                    <a:pt x="1125" y="1114"/>
                    <a:pt x="1098" y="1121"/>
                    <a:pt x="1073" y="1138"/>
                  </a:cubicBezTo>
                  <a:lnTo>
                    <a:pt x="483" y="1076"/>
                  </a:lnTo>
                  <a:cubicBezTo>
                    <a:pt x="499" y="1061"/>
                    <a:pt x="514" y="1053"/>
                    <a:pt x="529" y="1038"/>
                  </a:cubicBezTo>
                  <a:lnTo>
                    <a:pt x="583" y="1000"/>
                  </a:lnTo>
                  <a:cubicBezTo>
                    <a:pt x="682" y="923"/>
                    <a:pt x="790" y="831"/>
                    <a:pt x="859" y="701"/>
                  </a:cubicBezTo>
                  <a:cubicBezTo>
                    <a:pt x="943" y="540"/>
                    <a:pt x="958" y="379"/>
                    <a:pt x="905" y="249"/>
                  </a:cubicBezTo>
                  <a:cubicBezTo>
                    <a:pt x="842" y="97"/>
                    <a:pt x="686"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33"/>
            <p:cNvSpPr/>
            <p:nvPr/>
          </p:nvSpPr>
          <p:spPr>
            <a:xfrm>
              <a:off x="-1197150" y="2355550"/>
              <a:ext cx="325625" cy="291400"/>
            </a:xfrm>
            <a:custGeom>
              <a:avLst/>
              <a:gdLst/>
              <a:ahLst/>
              <a:cxnLst/>
              <a:rect l="l" t="t" r="r" b="b"/>
              <a:pathLst>
                <a:path w="13025" h="11656" extrusionOk="0">
                  <a:moveTo>
                    <a:pt x="3211" y="0"/>
                  </a:moveTo>
                  <a:cubicBezTo>
                    <a:pt x="3188" y="0"/>
                    <a:pt x="3157" y="0"/>
                    <a:pt x="3134" y="15"/>
                  </a:cubicBezTo>
                  <a:cubicBezTo>
                    <a:pt x="3126" y="15"/>
                    <a:pt x="3004" y="92"/>
                    <a:pt x="2782" y="253"/>
                  </a:cubicBezTo>
                  <a:cubicBezTo>
                    <a:pt x="2452" y="498"/>
                    <a:pt x="2161" y="751"/>
                    <a:pt x="1878" y="1050"/>
                  </a:cubicBezTo>
                  <a:cubicBezTo>
                    <a:pt x="1456" y="1486"/>
                    <a:pt x="1096" y="2000"/>
                    <a:pt x="797" y="2559"/>
                  </a:cubicBezTo>
                  <a:cubicBezTo>
                    <a:pt x="437" y="3256"/>
                    <a:pt x="200" y="4053"/>
                    <a:pt x="108" y="4865"/>
                  </a:cubicBezTo>
                  <a:cubicBezTo>
                    <a:pt x="1" y="5853"/>
                    <a:pt x="115" y="6826"/>
                    <a:pt x="422" y="7684"/>
                  </a:cubicBezTo>
                  <a:cubicBezTo>
                    <a:pt x="721" y="8557"/>
                    <a:pt x="1395" y="9385"/>
                    <a:pt x="2414" y="10135"/>
                  </a:cubicBezTo>
                  <a:cubicBezTo>
                    <a:pt x="3333" y="10825"/>
                    <a:pt x="4398" y="11300"/>
                    <a:pt x="5486" y="11522"/>
                  </a:cubicBezTo>
                  <a:cubicBezTo>
                    <a:pt x="5922" y="11611"/>
                    <a:pt x="6367" y="11655"/>
                    <a:pt x="6808" y="11655"/>
                  </a:cubicBezTo>
                  <a:cubicBezTo>
                    <a:pt x="7320" y="11655"/>
                    <a:pt x="7827" y="11595"/>
                    <a:pt x="8313" y="11476"/>
                  </a:cubicBezTo>
                  <a:cubicBezTo>
                    <a:pt x="8535" y="11423"/>
                    <a:pt x="8749" y="11361"/>
                    <a:pt x="8964" y="11277"/>
                  </a:cubicBezTo>
                  <a:cubicBezTo>
                    <a:pt x="9439" y="11101"/>
                    <a:pt x="9929" y="10871"/>
                    <a:pt x="10542" y="10519"/>
                  </a:cubicBezTo>
                  <a:lnTo>
                    <a:pt x="10649" y="10457"/>
                  </a:lnTo>
                  <a:cubicBezTo>
                    <a:pt x="11109" y="10189"/>
                    <a:pt x="11584" y="9913"/>
                    <a:pt x="11982" y="9538"/>
                  </a:cubicBezTo>
                  <a:cubicBezTo>
                    <a:pt x="12411" y="9147"/>
                    <a:pt x="12725" y="8611"/>
                    <a:pt x="12871" y="8029"/>
                  </a:cubicBezTo>
                  <a:cubicBezTo>
                    <a:pt x="12994" y="7538"/>
                    <a:pt x="13024" y="6987"/>
                    <a:pt x="12963" y="6343"/>
                  </a:cubicBezTo>
                  <a:cubicBezTo>
                    <a:pt x="12963" y="6313"/>
                    <a:pt x="12963" y="6282"/>
                    <a:pt x="12955" y="6251"/>
                  </a:cubicBezTo>
                  <a:cubicBezTo>
                    <a:pt x="12856" y="6244"/>
                    <a:pt x="12748" y="6228"/>
                    <a:pt x="12649" y="6221"/>
                  </a:cubicBezTo>
                  <a:lnTo>
                    <a:pt x="12649" y="6221"/>
                  </a:lnTo>
                  <a:cubicBezTo>
                    <a:pt x="12656" y="6267"/>
                    <a:pt x="12664" y="6320"/>
                    <a:pt x="12664" y="6366"/>
                  </a:cubicBezTo>
                  <a:cubicBezTo>
                    <a:pt x="12725" y="6979"/>
                    <a:pt x="12695" y="7500"/>
                    <a:pt x="12580" y="7960"/>
                  </a:cubicBezTo>
                  <a:cubicBezTo>
                    <a:pt x="12450" y="8481"/>
                    <a:pt x="12166" y="8971"/>
                    <a:pt x="11783" y="9323"/>
                  </a:cubicBezTo>
                  <a:cubicBezTo>
                    <a:pt x="11408" y="9668"/>
                    <a:pt x="10948" y="9936"/>
                    <a:pt x="10496" y="10197"/>
                  </a:cubicBezTo>
                  <a:lnTo>
                    <a:pt x="10389" y="10258"/>
                  </a:lnTo>
                  <a:cubicBezTo>
                    <a:pt x="9791" y="10603"/>
                    <a:pt x="9324" y="10833"/>
                    <a:pt x="8857" y="11001"/>
                  </a:cubicBezTo>
                  <a:cubicBezTo>
                    <a:pt x="8226" y="11235"/>
                    <a:pt x="7534" y="11353"/>
                    <a:pt x="6829" y="11353"/>
                  </a:cubicBezTo>
                  <a:cubicBezTo>
                    <a:pt x="6402" y="11353"/>
                    <a:pt x="5971" y="11310"/>
                    <a:pt x="5547" y="11223"/>
                  </a:cubicBezTo>
                  <a:cubicBezTo>
                    <a:pt x="4498" y="11016"/>
                    <a:pt x="3479" y="10557"/>
                    <a:pt x="2590" y="9898"/>
                  </a:cubicBezTo>
                  <a:cubicBezTo>
                    <a:pt x="1625" y="9186"/>
                    <a:pt x="989" y="8404"/>
                    <a:pt x="705" y="7584"/>
                  </a:cubicBezTo>
                  <a:cubicBezTo>
                    <a:pt x="407" y="6765"/>
                    <a:pt x="307" y="5838"/>
                    <a:pt x="407" y="4895"/>
                  </a:cubicBezTo>
                  <a:cubicBezTo>
                    <a:pt x="491" y="4122"/>
                    <a:pt x="721" y="3363"/>
                    <a:pt x="1065" y="2697"/>
                  </a:cubicBezTo>
                  <a:cubicBezTo>
                    <a:pt x="1349" y="2160"/>
                    <a:pt x="1694" y="1678"/>
                    <a:pt x="2100" y="1256"/>
                  </a:cubicBezTo>
                  <a:cubicBezTo>
                    <a:pt x="2360" y="973"/>
                    <a:pt x="2644" y="728"/>
                    <a:pt x="2958" y="498"/>
                  </a:cubicBezTo>
                  <a:cubicBezTo>
                    <a:pt x="3165" y="345"/>
                    <a:pt x="3287" y="276"/>
                    <a:pt x="3287" y="276"/>
                  </a:cubicBezTo>
                  <a:cubicBezTo>
                    <a:pt x="3302" y="261"/>
                    <a:pt x="3318" y="245"/>
                    <a:pt x="3333" y="230"/>
                  </a:cubicBezTo>
                  <a:cubicBezTo>
                    <a:pt x="3295" y="153"/>
                    <a:pt x="3249" y="77"/>
                    <a:pt x="3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33"/>
            <p:cNvSpPr/>
            <p:nvPr/>
          </p:nvSpPr>
          <p:spPr>
            <a:xfrm>
              <a:off x="-970200" y="2990400"/>
              <a:ext cx="29725" cy="62650"/>
            </a:xfrm>
            <a:custGeom>
              <a:avLst/>
              <a:gdLst/>
              <a:ahLst/>
              <a:cxnLst/>
              <a:rect l="l" t="t" r="r" b="b"/>
              <a:pathLst>
                <a:path w="1189" h="2506" extrusionOk="0">
                  <a:moveTo>
                    <a:pt x="1075" y="1"/>
                  </a:moveTo>
                  <a:cubicBezTo>
                    <a:pt x="1036" y="1"/>
                    <a:pt x="998" y="22"/>
                    <a:pt x="981" y="56"/>
                  </a:cubicBezTo>
                  <a:cubicBezTo>
                    <a:pt x="981" y="63"/>
                    <a:pt x="706" y="630"/>
                    <a:pt x="468" y="1197"/>
                  </a:cubicBezTo>
                  <a:cubicBezTo>
                    <a:pt x="223" y="1772"/>
                    <a:pt x="16" y="2362"/>
                    <a:pt x="16" y="2369"/>
                  </a:cubicBezTo>
                  <a:cubicBezTo>
                    <a:pt x="1" y="2423"/>
                    <a:pt x="24" y="2477"/>
                    <a:pt x="77" y="2500"/>
                  </a:cubicBezTo>
                  <a:cubicBezTo>
                    <a:pt x="89" y="2503"/>
                    <a:pt x="98" y="2505"/>
                    <a:pt x="108" y="2505"/>
                  </a:cubicBezTo>
                  <a:cubicBezTo>
                    <a:pt x="118" y="2505"/>
                    <a:pt x="127" y="2503"/>
                    <a:pt x="139" y="2500"/>
                  </a:cubicBezTo>
                  <a:cubicBezTo>
                    <a:pt x="169" y="2492"/>
                    <a:pt x="200" y="2469"/>
                    <a:pt x="208" y="2438"/>
                  </a:cubicBezTo>
                  <a:cubicBezTo>
                    <a:pt x="208" y="2431"/>
                    <a:pt x="414" y="1841"/>
                    <a:pt x="652" y="1274"/>
                  </a:cubicBezTo>
                  <a:cubicBezTo>
                    <a:pt x="889" y="715"/>
                    <a:pt x="1165" y="155"/>
                    <a:pt x="1165" y="148"/>
                  </a:cubicBezTo>
                  <a:cubicBezTo>
                    <a:pt x="1188" y="94"/>
                    <a:pt x="1173" y="40"/>
                    <a:pt x="1119" y="10"/>
                  </a:cubicBezTo>
                  <a:cubicBezTo>
                    <a:pt x="1105" y="4"/>
                    <a:pt x="109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33"/>
            <p:cNvSpPr/>
            <p:nvPr/>
          </p:nvSpPr>
          <p:spPr>
            <a:xfrm>
              <a:off x="-945300" y="2992650"/>
              <a:ext cx="20525" cy="61425"/>
            </a:xfrm>
            <a:custGeom>
              <a:avLst/>
              <a:gdLst/>
              <a:ahLst/>
              <a:cxnLst/>
              <a:rect l="l" t="t" r="r" b="b"/>
              <a:pathLst>
                <a:path w="821" h="2457" extrusionOk="0">
                  <a:moveTo>
                    <a:pt x="120" y="0"/>
                  </a:moveTo>
                  <a:cubicBezTo>
                    <a:pt x="111" y="0"/>
                    <a:pt x="102" y="1"/>
                    <a:pt x="93" y="4"/>
                  </a:cubicBezTo>
                  <a:cubicBezTo>
                    <a:pt x="39" y="12"/>
                    <a:pt x="1" y="65"/>
                    <a:pt x="16" y="119"/>
                  </a:cubicBezTo>
                  <a:cubicBezTo>
                    <a:pt x="16" y="127"/>
                    <a:pt x="24" y="165"/>
                    <a:pt x="54" y="234"/>
                  </a:cubicBezTo>
                  <a:cubicBezTo>
                    <a:pt x="77" y="295"/>
                    <a:pt x="123" y="379"/>
                    <a:pt x="192" y="479"/>
                  </a:cubicBezTo>
                  <a:lnTo>
                    <a:pt x="215" y="517"/>
                  </a:lnTo>
                  <a:cubicBezTo>
                    <a:pt x="261" y="602"/>
                    <a:pt x="322" y="694"/>
                    <a:pt x="361" y="793"/>
                  </a:cubicBezTo>
                  <a:cubicBezTo>
                    <a:pt x="407" y="923"/>
                    <a:pt x="430" y="1069"/>
                    <a:pt x="445" y="1199"/>
                  </a:cubicBezTo>
                  <a:lnTo>
                    <a:pt x="606" y="2364"/>
                  </a:lnTo>
                  <a:cubicBezTo>
                    <a:pt x="613" y="2420"/>
                    <a:pt x="658" y="2456"/>
                    <a:pt x="707" y="2456"/>
                  </a:cubicBezTo>
                  <a:cubicBezTo>
                    <a:pt x="712" y="2456"/>
                    <a:pt x="716" y="2456"/>
                    <a:pt x="721" y="2456"/>
                  </a:cubicBezTo>
                  <a:lnTo>
                    <a:pt x="736" y="2456"/>
                  </a:lnTo>
                  <a:lnTo>
                    <a:pt x="736" y="2448"/>
                  </a:lnTo>
                  <a:cubicBezTo>
                    <a:pt x="782" y="2440"/>
                    <a:pt x="820" y="2387"/>
                    <a:pt x="813" y="2341"/>
                  </a:cubicBezTo>
                  <a:lnTo>
                    <a:pt x="644" y="1168"/>
                  </a:lnTo>
                  <a:cubicBezTo>
                    <a:pt x="629" y="1031"/>
                    <a:pt x="606" y="870"/>
                    <a:pt x="552" y="724"/>
                  </a:cubicBezTo>
                  <a:cubicBezTo>
                    <a:pt x="506" y="602"/>
                    <a:pt x="437" y="502"/>
                    <a:pt x="384" y="410"/>
                  </a:cubicBezTo>
                  <a:lnTo>
                    <a:pt x="361" y="372"/>
                  </a:lnTo>
                  <a:cubicBezTo>
                    <a:pt x="284" y="257"/>
                    <a:pt x="254" y="196"/>
                    <a:pt x="238" y="157"/>
                  </a:cubicBezTo>
                  <a:cubicBezTo>
                    <a:pt x="223" y="111"/>
                    <a:pt x="215" y="81"/>
                    <a:pt x="215" y="81"/>
                  </a:cubicBezTo>
                  <a:cubicBezTo>
                    <a:pt x="203" y="30"/>
                    <a:pt x="164"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33"/>
            <p:cNvSpPr/>
            <p:nvPr/>
          </p:nvSpPr>
          <p:spPr>
            <a:xfrm>
              <a:off x="-961375" y="3024500"/>
              <a:ext cx="32000" cy="10925"/>
            </a:xfrm>
            <a:custGeom>
              <a:avLst/>
              <a:gdLst/>
              <a:ahLst/>
              <a:cxnLst/>
              <a:rect l="l" t="t" r="r" b="b"/>
              <a:pathLst>
                <a:path w="1280" h="437" extrusionOk="0">
                  <a:moveTo>
                    <a:pt x="114" y="1"/>
                  </a:moveTo>
                  <a:cubicBezTo>
                    <a:pt x="66" y="1"/>
                    <a:pt x="22" y="31"/>
                    <a:pt x="16" y="86"/>
                  </a:cubicBezTo>
                  <a:cubicBezTo>
                    <a:pt x="0" y="140"/>
                    <a:pt x="39" y="193"/>
                    <a:pt x="92" y="201"/>
                  </a:cubicBezTo>
                  <a:lnTo>
                    <a:pt x="1142" y="431"/>
                  </a:lnTo>
                  <a:cubicBezTo>
                    <a:pt x="1149" y="435"/>
                    <a:pt x="1157" y="437"/>
                    <a:pt x="1165" y="437"/>
                  </a:cubicBezTo>
                  <a:cubicBezTo>
                    <a:pt x="1172" y="437"/>
                    <a:pt x="1180" y="435"/>
                    <a:pt x="1188" y="431"/>
                  </a:cubicBezTo>
                  <a:cubicBezTo>
                    <a:pt x="1226" y="423"/>
                    <a:pt x="1257" y="392"/>
                    <a:pt x="1264" y="354"/>
                  </a:cubicBezTo>
                  <a:cubicBezTo>
                    <a:pt x="1280" y="301"/>
                    <a:pt x="1241" y="247"/>
                    <a:pt x="1188" y="232"/>
                  </a:cubicBezTo>
                  <a:lnTo>
                    <a:pt x="130" y="2"/>
                  </a:lnTo>
                  <a:cubicBezTo>
                    <a:pt x="125" y="1"/>
                    <a:pt x="120"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33"/>
            <p:cNvSpPr/>
            <p:nvPr/>
          </p:nvSpPr>
          <p:spPr>
            <a:xfrm>
              <a:off x="-913300" y="3022325"/>
              <a:ext cx="42525" cy="11900"/>
            </a:xfrm>
            <a:custGeom>
              <a:avLst/>
              <a:gdLst/>
              <a:ahLst/>
              <a:cxnLst/>
              <a:rect l="l" t="t" r="r" b="b"/>
              <a:pathLst>
                <a:path w="1701" h="476" extrusionOk="0">
                  <a:moveTo>
                    <a:pt x="111" y="1"/>
                  </a:moveTo>
                  <a:cubicBezTo>
                    <a:pt x="67" y="1"/>
                    <a:pt x="28" y="30"/>
                    <a:pt x="15" y="81"/>
                  </a:cubicBezTo>
                  <a:cubicBezTo>
                    <a:pt x="0" y="135"/>
                    <a:pt x="31" y="188"/>
                    <a:pt x="84" y="204"/>
                  </a:cubicBezTo>
                  <a:cubicBezTo>
                    <a:pt x="100" y="204"/>
                    <a:pt x="460" y="303"/>
                    <a:pt x="835" y="372"/>
                  </a:cubicBezTo>
                  <a:cubicBezTo>
                    <a:pt x="1004" y="403"/>
                    <a:pt x="1195" y="433"/>
                    <a:pt x="1364" y="456"/>
                  </a:cubicBezTo>
                  <a:lnTo>
                    <a:pt x="1532" y="472"/>
                  </a:lnTo>
                  <a:cubicBezTo>
                    <a:pt x="1540" y="474"/>
                    <a:pt x="1547" y="475"/>
                    <a:pt x="1553" y="475"/>
                  </a:cubicBezTo>
                  <a:cubicBezTo>
                    <a:pt x="1565" y="475"/>
                    <a:pt x="1576" y="472"/>
                    <a:pt x="1586" y="472"/>
                  </a:cubicBezTo>
                  <a:lnTo>
                    <a:pt x="1594" y="472"/>
                  </a:lnTo>
                  <a:cubicBezTo>
                    <a:pt x="1632" y="464"/>
                    <a:pt x="1663" y="433"/>
                    <a:pt x="1686" y="395"/>
                  </a:cubicBezTo>
                  <a:cubicBezTo>
                    <a:pt x="1701" y="349"/>
                    <a:pt x="1693" y="296"/>
                    <a:pt x="1655" y="265"/>
                  </a:cubicBezTo>
                  <a:cubicBezTo>
                    <a:pt x="1638" y="249"/>
                    <a:pt x="1618" y="241"/>
                    <a:pt x="1596" y="241"/>
                  </a:cubicBezTo>
                  <a:cubicBezTo>
                    <a:pt x="1577" y="241"/>
                    <a:pt x="1558" y="247"/>
                    <a:pt x="1540" y="257"/>
                  </a:cubicBezTo>
                  <a:cubicBezTo>
                    <a:pt x="1532" y="257"/>
                    <a:pt x="1525" y="265"/>
                    <a:pt x="1517" y="265"/>
                  </a:cubicBezTo>
                  <a:lnTo>
                    <a:pt x="1387" y="250"/>
                  </a:lnTo>
                  <a:cubicBezTo>
                    <a:pt x="1226" y="234"/>
                    <a:pt x="1042" y="204"/>
                    <a:pt x="873" y="173"/>
                  </a:cubicBezTo>
                  <a:cubicBezTo>
                    <a:pt x="506" y="104"/>
                    <a:pt x="138" y="4"/>
                    <a:pt x="138" y="4"/>
                  </a:cubicBezTo>
                  <a:cubicBezTo>
                    <a:pt x="129" y="2"/>
                    <a:pt x="120"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33"/>
            <p:cNvSpPr/>
            <p:nvPr/>
          </p:nvSpPr>
          <p:spPr>
            <a:xfrm>
              <a:off x="-896075" y="3010175"/>
              <a:ext cx="7125" cy="39275"/>
            </a:xfrm>
            <a:custGeom>
              <a:avLst/>
              <a:gdLst/>
              <a:ahLst/>
              <a:cxnLst/>
              <a:rect l="l" t="t" r="r" b="b"/>
              <a:pathLst>
                <a:path w="285" h="1571" extrusionOk="0">
                  <a:moveTo>
                    <a:pt x="184" y="0"/>
                  </a:moveTo>
                  <a:cubicBezTo>
                    <a:pt x="131" y="0"/>
                    <a:pt x="85" y="46"/>
                    <a:pt x="77" y="100"/>
                  </a:cubicBezTo>
                  <a:lnTo>
                    <a:pt x="8" y="1463"/>
                  </a:lnTo>
                  <a:cubicBezTo>
                    <a:pt x="1" y="1517"/>
                    <a:pt x="47" y="1571"/>
                    <a:pt x="100" y="1571"/>
                  </a:cubicBezTo>
                  <a:lnTo>
                    <a:pt x="131" y="1571"/>
                  </a:lnTo>
                  <a:cubicBezTo>
                    <a:pt x="169" y="1555"/>
                    <a:pt x="207" y="1525"/>
                    <a:pt x="207" y="1479"/>
                  </a:cubicBezTo>
                  <a:lnTo>
                    <a:pt x="284" y="115"/>
                  </a:lnTo>
                  <a:cubicBezTo>
                    <a:pt x="284" y="54"/>
                    <a:pt x="238" y="8"/>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33"/>
            <p:cNvSpPr/>
            <p:nvPr/>
          </p:nvSpPr>
          <p:spPr>
            <a:xfrm>
              <a:off x="-861975" y="3009850"/>
              <a:ext cx="14375" cy="60300"/>
            </a:xfrm>
            <a:custGeom>
              <a:avLst/>
              <a:gdLst/>
              <a:ahLst/>
              <a:cxnLst/>
              <a:rect l="l" t="t" r="r" b="b"/>
              <a:pathLst>
                <a:path w="575" h="2412" extrusionOk="0">
                  <a:moveTo>
                    <a:pt x="421" y="1"/>
                  </a:moveTo>
                  <a:cubicBezTo>
                    <a:pt x="410" y="1"/>
                    <a:pt x="400" y="2"/>
                    <a:pt x="391" y="6"/>
                  </a:cubicBezTo>
                  <a:cubicBezTo>
                    <a:pt x="337" y="21"/>
                    <a:pt x="307" y="74"/>
                    <a:pt x="322" y="128"/>
                  </a:cubicBezTo>
                  <a:cubicBezTo>
                    <a:pt x="322" y="136"/>
                    <a:pt x="368" y="258"/>
                    <a:pt x="368" y="450"/>
                  </a:cubicBezTo>
                  <a:cubicBezTo>
                    <a:pt x="376" y="626"/>
                    <a:pt x="337" y="864"/>
                    <a:pt x="261" y="1193"/>
                  </a:cubicBezTo>
                  <a:lnTo>
                    <a:pt x="16" y="2288"/>
                  </a:lnTo>
                  <a:cubicBezTo>
                    <a:pt x="0" y="2342"/>
                    <a:pt x="39" y="2396"/>
                    <a:pt x="92" y="2411"/>
                  </a:cubicBezTo>
                  <a:lnTo>
                    <a:pt x="138" y="2411"/>
                  </a:lnTo>
                  <a:cubicBezTo>
                    <a:pt x="169" y="2403"/>
                    <a:pt x="199" y="2373"/>
                    <a:pt x="207" y="2334"/>
                  </a:cubicBezTo>
                  <a:lnTo>
                    <a:pt x="460" y="1239"/>
                  </a:lnTo>
                  <a:cubicBezTo>
                    <a:pt x="537" y="894"/>
                    <a:pt x="575" y="634"/>
                    <a:pt x="567" y="450"/>
                  </a:cubicBezTo>
                  <a:cubicBezTo>
                    <a:pt x="567" y="220"/>
                    <a:pt x="521" y="74"/>
                    <a:pt x="521" y="67"/>
                  </a:cubicBezTo>
                  <a:cubicBezTo>
                    <a:pt x="503" y="24"/>
                    <a:pt x="460" y="1"/>
                    <a:pt x="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33"/>
            <p:cNvSpPr/>
            <p:nvPr/>
          </p:nvSpPr>
          <p:spPr>
            <a:xfrm>
              <a:off x="-853750" y="3010925"/>
              <a:ext cx="31250" cy="32425"/>
            </a:xfrm>
            <a:custGeom>
              <a:avLst/>
              <a:gdLst/>
              <a:ahLst/>
              <a:cxnLst/>
              <a:rect l="l" t="t" r="r" b="b"/>
              <a:pathLst>
                <a:path w="1250" h="1297" extrusionOk="0">
                  <a:moveTo>
                    <a:pt x="292" y="1"/>
                  </a:moveTo>
                  <a:cubicBezTo>
                    <a:pt x="223" y="1"/>
                    <a:pt x="177" y="8"/>
                    <a:pt x="169" y="8"/>
                  </a:cubicBezTo>
                  <a:cubicBezTo>
                    <a:pt x="116" y="16"/>
                    <a:pt x="77" y="62"/>
                    <a:pt x="85" y="123"/>
                  </a:cubicBezTo>
                  <a:cubicBezTo>
                    <a:pt x="92" y="172"/>
                    <a:pt x="137" y="209"/>
                    <a:pt x="186" y="209"/>
                  </a:cubicBezTo>
                  <a:cubicBezTo>
                    <a:pt x="191" y="209"/>
                    <a:pt x="195" y="208"/>
                    <a:pt x="200" y="208"/>
                  </a:cubicBezTo>
                  <a:cubicBezTo>
                    <a:pt x="208" y="208"/>
                    <a:pt x="238" y="200"/>
                    <a:pt x="292" y="200"/>
                  </a:cubicBezTo>
                  <a:cubicBezTo>
                    <a:pt x="345" y="200"/>
                    <a:pt x="437" y="208"/>
                    <a:pt x="537" y="246"/>
                  </a:cubicBezTo>
                  <a:cubicBezTo>
                    <a:pt x="614" y="269"/>
                    <a:pt x="736" y="323"/>
                    <a:pt x="836" y="422"/>
                  </a:cubicBezTo>
                  <a:cubicBezTo>
                    <a:pt x="958" y="529"/>
                    <a:pt x="1020" y="637"/>
                    <a:pt x="1035" y="736"/>
                  </a:cubicBezTo>
                  <a:cubicBezTo>
                    <a:pt x="1043" y="775"/>
                    <a:pt x="1020" y="828"/>
                    <a:pt x="981" y="867"/>
                  </a:cubicBezTo>
                  <a:cubicBezTo>
                    <a:pt x="935" y="912"/>
                    <a:pt x="874" y="951"/>
                    <a:pt x="828" y="974"/>
                  </a:cubicBezTo>
                  <a:cubicBezTo>
                    <a:pt x="728" y="1027"/>
                    <a:pt x="606" y="1066"/>
                    <a:pt x="483" y="1089"/>
                  </a:cubicBezTo>
                  <a:cubicBezTo>
                    <a:pt x="430" y="1092"/>
                    <a:pt x="380" y="1094"/>
                    <a:pt x="337" y="1094"/>
                  </a:cubicBezTo>
                  <a:cubicBezTo>
                    <a:pt x="294" y="1094"/>
                    <a:pt x="257" y="1092"/>
                    <a:pt x="230" y="1089"/>
                  </a:cubicBezTo>
                  <a:cubicBezTo>
                    <a:pt x="177" y="1081"/>
                    <a:pt x="139" y="1073"/>
                    <a:pt x="139" y="1073"/>
                  </a:cubicBezTo>
                  <a:cubicBezTo>
                    <a:pt x="130" y="1071"/>
                    <a:pt x="122" y="1070"/>
                    <a:pt x="114" y="1070"/>
                  </a:cubicBezTo>
                  <a:cubicBezTo>
                    <a:pt x="70" y="1070"/>
                    <a:pt x="29" y="1104"/>
                    <a:pt x="16" y="1150"/>
                  </a:cubicBezTo>
                  <a:cubicBezTo>
                    <a:pt x="1" y="1204"/>
                    <a:pt x="39" y="1257"/>
                    <a:pt x="93" y="1273"/>
                  </a:cubicBezTo>
                  <a:cubicBezTo>
                    <a:pt x="93" y="1273"/>
                    <a:pt x="131" y="1280"/>
                    <a:pt x="208" y="1288"/>
                  </a:cubicBezTo>
                  <a:cubicBezTo>
                    <a:pt x="247" y="1292"/>
                    <a:pt x="300" y="1297"/>
                    <a:pt x="362" y="1297"/>
                  </a:cubicBezTo>
                  <a:cubicBezTo>
                    <a:pt x="408" y="1297"/>
                    <a:pt x="459" y="1294"/>
                    <a:pt x="514" y="1288"/>
                  </a:cubicBezTo>
                  <a:cubicBezTo>
                    <a:pt x="560" y="1280"/>
                    <a:pt x="598" y="1273"/>
                    <a:pt x="637" y="1265"/>
                  </a:cubicBezTo>
                  <a:cubicBezTo>
                    <a:pt x="736" y="1242"/>
                    <a:pt x="836" y="1204"/>
                    <a:pt x="920" y="1158"/>
                  </a:cubicBezTo>
                  <a:cubicBezTo>
                    <a:pt x="981" y="1119"/>
                    <a:pt x="1058" y="1073"/>
                    <a:pt x="1127" y="1004"/>
                  </a:cubicBezTo>
                  <a:cubicBezTo>
                    <a:pt x="1203" y="920"/>
                    <a:pt x="1249" y="821"/>
                    <a:pt x="1234" y="713"/>
                  </a:cubicBezTo>
                  <a:cubicBezTo>
                    <a:pt x="1211" y="560"/>
                    <a:pt x="1127" y="422"/>
                    <a:pt x="974" y="269"/>
                  </a:cubicBezTo>
                  <a:cubicBezTo>
                    <a:pt x="843" y="146"/>
                    <a:pt x="698" y="85"/>
                    <a:pt x="598" y="54"/>
                  </a:cubicBezTo>
                  <a:cubicBezTo>
                    <a:pt x="476" y="8"/>
                    <a:pt x="361"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33"/>
            <p:cNvSpPr/>
            <p:nvPr/>
          </p:nvSpPr>
          <p:spPr>
            <a:xfrm>
              <a:off x="-861225" y="3037750"/>
              <a:ext cx="41600" cy="35250"/>
            </a:xfrm>
            <a:custGeom>
              <a:avLst/>
              <a:gdLst/>
              <a:ahLst/>
              <a:cxnLst/>
              <a:rect l="l" t="t" r="r" b="b"/>
              <a:pathLst>
                <a:path w="1664" h="1410" extrusionOk="0">
                  <a:moveTo>
                    <a:pt x="476" y="0"/>
                  </a:moveTo>
                  <a:cubicBezTo>
                    <a:pt x="415" y="0"/>
                    <a:pt x="376" y="54"/>
                    <a:pt x="376" y="108"/>
                  </a:cubicBezTo>
                  <a:cubicBezTo>
                    <a:pt x="376" y="161"/>
                    <a:pt x="430" y="207"/>
                    <a:pt x="484" y="207"/>
                  </a:cubicBezTo>
                  <a:cubicBezTo>
                    <a:pt x="484" y="207"/>
                    <a:pt x="504" y="204"/>
                    <a:pt x="540" y="204"/>
                  </a:cubicBezTo>
                  <a:cubicBezTo>
                    <a:pt x="558" y="204"/>
                    <a:pt x="581" y="205"/>
                    <a:pt x="606" y="207"/>
                  </a:cubicBezTo>
                  <a:cubicBezTo>
                    <a:pt x="675" y="207"/>
                    <a:pt x="790" y="207"/>
                    <a:pt x="920" y="245"/>
                  </a:cubicBezTo>
                  <a:cubicBezTo>
                    <a:pt x="1027" y="268"/>
                    <a:pt x="1181" y="330"/>
                    <a:pt x="1280" y="452"/>
                  </a:cubicBezTo>
                  <a:cubicBezTo>
                    <a:pt x="1365" y="552"/>
                    <a:pt x="1441" y="720"/>
                    <a:pt x="1380" y="874"/>
                  </a:cubicBezTo>
                  <a:cubicBezTo>
                    <a:pt x="1319" y="1042"/>
                    <a:pt x="1135" y="1119"/>
                    <a:pt x="1027" y="1149"/>
                  </a:cubicBezTo>
                  <a:cubicBezTo>
                    <a:pt x="897" y="1188"/>
                    <a:pt x="752" y="1203"/>
                    <a:pt x="583" y="1203"/>
                  </a:cubicBezTo>
                  <a:cubicBezTo>
                    <a:pt x="476" y="1203"/>
                    <a:pt x="369" y="1188"/>
                    <a:pt x="261" y="1165"/>
                  </a:cubicBezTo>
                  <a:cubicBezTo>
                    <a:pt x="192" y="1149"/>
                    <a:pt x="146" y="1134"/>
                    <a:pt x="146" y="1134"/>
                  </a:cubicBezTo>
                  <a:cubicBezTo>
                    <a:pt x="135" y="1131"/>
                    <a:pt x="124" y="1130"/>
                    <a:pt x="113" y="1130"/>
                  </a:cubicBezTo>
                  <a:cubicBezTo>
                    <a:pt x="70" y="1130"/>
                    <a:pt x="28" y="1153"/>
                    <a:pt x="16" y="1195"/>
                  </a:cubicBezTo>
                  <a:cubicBezTo>
                    <a:pt x="1" y="1249"/>
                    <a:pt x="32" y="1310"/>
                    <a:pt x="77" y="1326"/>
                  </a:cubicBezTo>
                  <a:cubicBezTo>
                    <a:pt x="85" y="1326"/>
                    <a:pt x="131" y="1341"/>
                    <a:pt x="215" y="1364"/>
                  </a:cubicBezTo>
                  <a:cubicBezTo>
                    <a:pt x="338" y="1387"/>
                    <a:pt x="453" y="1402"/>
                    <a:pt x="575" y="1410"/>
                  </a:cubicBezTo>
                  <a:cubicBezTo>
                    <a:pt x="744" y="1410"/>
                    <a:pt x="890" y="1395"/>
                    <a:pt x="1020" y="1364"/>
                  </a:cubicBezTo>
                  <a:cubicBezTo>
                    <a:pt x="1043" y="1356"/>
                    <a:pt x="1066" y="1349"/>
                    <a:pt x="1089" y="1341"/>
                  </a:cubicBezTo>
                  <a:cubicBezTo>
                    <a:pt x="1234" y="1303"/>
                    <a:pt x="1479" y="1195"/>
                    <a:pt x="1571" y="943"/>
                  </a:cubicBezTo>
                  <a:cubicBezTo>
                    <a:pt x="1663" y="705"/>
                    <a:pt x="1556" y="460"/>
                    <a:pt x="1441" y="322"/>
                  </a:cubicBezTo>
                  <a:cubicBezTo>
                    <a:pt x="1334" y="192"/>
                    <a:pt x="1173" y="100"/>
                    <a:pt x="974" y="46"/>
                  </a:cubicBezTo>
                  <a:cubicBezTo>
                    <a:pt x="821" y="8"/>
                    <a:pt x="683"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33"/>
            <p:cNvSpPr/>
            <p:nvPr/>
          </p:nvSpPr>
          <p:spPr>
            <a:xfrm>
              <a:off x="-798975" y="3037725"/>
              <a:ext cx="21475" cy="7850"/>
            </a:xfrm>
            <a:custGeom>
              <a:avLst/>
              <a:gdLst/>
              <a:ahLst/>
              <a:cxnLst/>
              <a:rect l="l" t="t" r="r" b="b"/>
              <a:pathLst>
                <a:path w="859" h="314" extrusionOk="0">
                  <a:moveTo>
                    <a:pt x="117" y="0"/>
                  </a:moveTo>
                  <a:cubicBezTo>
                    <a:pt x="68" y="0"/>
                    <a:pt x="23" y="37"/>
                    <a:pt x="16" y="86"/>
                  </a:cubicBezTo>
                  <a:cubicBezTo>
                    <a:pt x="1" y="139"/>
                    <a:pt x="39" y="193"/>
                    <a:pt x="93" y="201"/>
                  </a:cubicBezTo>
                  <a:lnTo>
                    <a:pt x="736" y="308"/>
                  </a:lnTo>
                  <a:cubicBezTo>
                    <a:pt x="744" y="312"/>
                    <a:pt x="750" y="314"/>
                    <a:pt x="755" y="314"/>
                  </a:cubicBezTo>
                  <a:cubicBezTo>
                    <a:pt x="761" y="314"/>
                    <a:pt x="767" y="312"/>
                    <a:pt x="774" y="308"/>
                  </a:cubicBezTo>
                  <a:cubicBezTo>
                    <a:pt x="813" y="300"/>
                    <a:pt x="843" y="269"/>
                    <a:pt x="851" y="231"/>
                  </a:cubicBezTo>
                  <a:cubicBezTo>
                    <a:pt x="859" y="170"/>
                    <a:pt x="820" y="124"/>
                    <a:pt x="767" y="109"/>
                  </a:cubicBezTo>
                  <a:lnTo>
                    <a:pt x="131" y="1"/>
                  </a:lnTo>
                  <a:cubicBezTo>
                    <a:pt x="126" y="1"/>
                    <a:pt x="122"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33"/>
            <p:cNvSpPr/>
            <p:nvPr/>
          </p:nvSpPr>
          <p:spPr>
            <a:xfrm>
              <a:off x="-801275" y="3052100"/>
              <a:ext cx="26275" cy="8450"/>
            </a:xfrm>
            <a:custGeom>
              <a:avLst/>
              <a:gdLst/>
              <a:ahLst/>
              <a:cxnLst/>
              <a:rect l="l" t="t" r="r" b="b"/>
              <a:pathLst>
                <a:path w="1051" h="338" extrusionOk="0">
                  <a:moveTo>
                    <a:pt x="102" y="0"/>
                  </a:moveTo>
                  <a:cubicBezTo>
                    <a:pt x="48" y="0"/>
                    <a:pt x="8" y="43"/>
                    <a:pt x="8" y="93"/>
                  </a:cubicBezTo>
                  <a:cubicBezTo>
                    <a:pt x="1" y="146"/>
                    <a:pt x="47" y="200"/>
                    <a:pt x="100" y="200"/>
                  </a:cubicBezTo>
                  <a:cubicBezTo>
                    <a:pt x="100" y="200"/>
                    <a:pt x="307" y="215"/>
                    <a:pt x="506" y="246"/>
                  </a:cubicBezTo>
                  <a:cubicBezTo>
                    <a:pt x="706" y="277"/>
                    <a:pt x="905" y="338"/>
                    <a:pt x="905" y="338"/>
                  </a:cubicBezTo>
                  <a:lnTo>
                    <a:pt x="958" y="338"/>
                  </a:lnTo>
                  <a:cubicBezTo>
                    <a:pt x="989" y="330"/>
                    <a:pt x="1020" y="300"/>
                    <a:pt x="1035" y="269"/>
                  </a:cubicBezTo>
                  <a:cubicBezTo>
                    <a:pt x="1050" y="215"/>
                    <a:pt x="1012" y="154"/>
                    <a:pt x="958" y="139"/>
                  </a:cubicBezTo>
                  <a:cubicBezTo>
                    <a:pt x="951" y="139"/>
                    <a:pt x="752" y="85"/>
                    <a:pt x="545" y="47"/>
                  </a:cubicBezTo>
                  <a:cubicBezTo>
                    <a:pt x="330" y="9"/>
                    <a:pt x="123" y="1"/>
                    <a:pt x="116" y="1"/>
                  </a:cubicBezTo>
                  <a:cubicBezTo>
                    <a:pt x="111" y="0"/>
                    <a:pt x="107"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33"/>
            <p:cNvSpPr/>
            <p:nvPr/>
          </p:nvSpPr>
          <p:spPr>
            <a:xfrm>
              <a:off x="-768525" y="3030075"/>
              <a:ext cx="36050" cy="53675"/>
            </a:xfrm>
            <a:custGeom>
              <a:avLst/>
              <a:gdLst/>
              <a:ahLst/>
              <a:cxnLst/>
              <a:rect l="l" t="t" r="r" b="b"/>
              <a:pathLst>
                <a:path w="1442" h="2147" extrusionOk="0">
                  <a:moveTo>
                    <a:pt x="954" y="0"/>
                  </a:moveTo>
                  <a:cubicBezTo>
                    <a:pt x="891" y="0"/>
                    <a:pt x="820" y="9"/>
                    <a:pt x="744" y="32"/>
                  </a:cubicBezTo>
                  <a:cubicBezTo>
                    <a:pt x="560" y="78"/>
                    <a:pt x="376" y="238"/>
                    <a:pt x="254" y="445"/>
                  </a:cubicBezTo>
                  <a:cubicBezTo>
                    <a:pt x="154" y="629"/>
                    <a:pt x="85" y="851"/>
                    <a:pt x="47" y="1112"/>
                  </a:cubicBezTo>
                  <a:cubicBezTo>
                    <a:pt x="1" y="1372"/>
                    <a:pt x="70" y="1640"/>
                    <a:pt x="215" y="1817"/>
                  </a:cubicBezTo>
                  <a:cubicBezTo>
                    <a:pt x="353" y="2000"/>
                    <a:pt x="560" y="2115"/>
                    <a:pt x="775" y="2138"/>
                  </a:cubicBezTo>
                  <a:cubicBezTo>
                    <a:pt x="818" y="2144"/>
                    <a:pt x="858" y="2146"/>
                    <a:pt x="897" y="2146"/>
                  </a:cubicBezTo>
                  <a:cubicBezTo>
                    <a:pt x="967" y="2146"/>
                    <a:pt x="1029" y="2138"/>
                    <a:pt x="1089" y="2123"/>
                  </a:cubicBezTo>
                  <a:cubicBezTo>
                    <a:pt x="1142" y="2108"/>
                    <a:pt x="1188" y="2092"/>
                    <a:pt x="1227" y="2077"/>
                  </a:cubicBezTo>
                  <a:cubicBezTo>
                    <a:pt x="1326" y="2031"/>
                    <a:pt x="1380" y="1993"/>
                    <a:pt x="1387" y="1985"/>
                  </a:cubicBezTo>
                  <a:cubicBezTo>
                    <a:pt x="1433" y="1954"/>
                    <a:pt x="1441" y="1893"/>
                    <a:pt x="1403" y="1847"/>
                  </a:cubicBezTo>
                  <a:cubicBezTo>
                    <a:pt x="1384" y="1820"/>
                    <a:pt x="1355" y="1806"/>
                    <a:pt x="1324" y="1806"/>
                  </a:cubicBezTo>
                  <a:cubicBezTo>
                    <a:pt x="1304" y="1806"/>
                    <a:pt x="1283" y="1812"/>
                    <a:pt x="1265" y="1824"/>
                  </a:cubicBezTo>
                  <a:cubicBezTo>
                    <a:pt x="1265" y="1824"/>
                    <a:pt x="1219" y="1855"/>
                    <a:pt x="1150" y="1893"/>
                  </a:cubicBezTo>
                  <a:cubicBezTo>
                    <a:pt x="1087" y="1918"/>
                    <a:pt x="989" y="1943"/>
                    <a:pt x="876" y="1943"/>
                  </a:cubicBezTo>
                  <a:cubicBezTo>
                    <a:pt x="850" y="1943"/>
                    <a:pt x="824" y="1942"/>
                    <a:pt x="798" y="1939"/>
                  </a:cubicBezTo>
                  <a:cubicBezTo>
                    <a:pt x="644" y="1924"/>
                    <a:pt x="483" y="1832"/>
                    <a:pt x="376" y="1694"/>
                  </a:cubicBezTo>
                  <a:cubicBezTo>
                    <a:pt x="261" y="1556"/>
                    <a:pt x="208" y="1349"/>
                    <a:pt x="246" y="1142"/>
                  </a:cubicBezTo>
                  <a:cubicBezTo>
                    <a:pt x="277" y="905"/>
                    <a:pt x="338" y="706"/>
                    <a:pt x="430" y="545"/>
                  </a:cubicBezTo>
                  <a:cubicBezTo>
                    <a:pt x="522" y="384"/>
                    <a:pt x="660" y="261"/>
                    <a:pt x="805" y="223"/>
                  </a:cubicBezTo>
                  <a:cubicBezTo>
                    <a:pt x="856" y="209"/>
                    <a:pt x="904" y="203"/>
                    <a:pt x="947" y="203"/>
                  </a:cubicBezTo>
                  <a:cubicBezTo>
                    <a:pt x="1039" y="203"/>
                    <a:pt x="1108" y="228"/>
                    <a:pt x="1135" y="238"/>
                  </a:cubicBezTo>
                  <a:cubicBezTo>
                    <a:pt x="1196" y="269"/>
                    <a:pt x="1227" y="300"/>
                    <a:pt x="1234" y="300"/>
                  </a:cubicBezTo>
                  <a:cubicBezTo>
                    <a:pt x="1254" y="320"/>
                    <a:pt x="1281" y="329"/>
                    <a:pt x="1307" y="329"/>
                  </a:cubicBezTo>
                  <a:cubicBezTo>
                    <a:pt x="1331" y="329"/>
                    <a:pt x="1354" y="322"/>
                    <a:pt x="1372" y="307"/>
                  </a:cubicBezTo>
                  <a:cubicBezTo>
                    <a:pt x="1418" y="269"/>
                    <a:pt x="1418" y="200"/>
                    <a:pt x="1380" y="162"/>
                  </a:cubicBezTo>
                  <a:cubicBezTo>
                    <a:pt x="1372" y="146"/>
                    <a:pt x="1318" y="101"/>
                    <a:pt x="1219" y="55"/>
                  </a:cubicBezTo>
                  <a:cubicBezTo>
                    <a:pt x="1173" y="34"/>
                    <a:pt x="1079"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33"/>
            <p:cNvSpPr/>
            <p:nvPr/>
          </p:nvSpPr>
          <p:spPr>
            <a:xfrm>
              <a:off x="-725625" y="3017925"/>
              <a:ext cx="25700" cy="27900"/>
            </a:xfrm>
            <a:custGeom>
              <a:avLst/>
              <a:gdLst/>
              <a:ahLst/>
              <a:cxnLst/>
              <a:rect l="l" t="t" r="r" b="b"/>
              <a:pathLst>
                <a:path w="1028" h="1116" extrusionOk="0">
                  <a:moveTo>
                    <a:pt x="395" y="0"/>
                  </a:moveTo>
                  <a:cubicBezTo>
                    <a:pt x="378" y="0"/>
                    <a:pt x="362" y="2"/>
                    <a:pt x="346" y="4"/>
                  </a:cubicBezTo>
                  <a:cubicBezTo>
                    <a:pt x="215" y="20"/>
                    <a:pt x="100" y="135"/>
                    <a:pt x="85" y="272"/>
                  </a:cubicBezTo>
                  <a:cubicBezTo>
                    <a:pt x="77" y="334"/>
                    <a:pt x="116" y="380"/>
                    <a:pt x="169" y="387"/>
                  </a:cubicBezTo>
                  <a:cubicBezTo>
                    <a:pt x="175" y="388"/>
                    <a:pt x="180" y="388"/>
                    <a:pt x="185" y="388"/>
                  </a:cubicBezTo>
                  <a:cubicBezTo>
                    <a:pt x="238" y="388"/>
                    <a:pt x="277" y="352"/>
                    <a:pt x="284" y="303"/>
                  </a:cubicBezTo>
                  <a:cubicBezTo>
                    <a:pt x="292" y="249"/>
                    <a:pt x="330" y="211"/>
                    <a:pt x="376" y="203"/>
                  </a:cubicBezTo>
                  <a:cubicBezTo>
                    <a:pt x="381" y="203"/>
                    <a:pt x="386" y="202"/>
                    <a:pt x="391" y="202"/>
                  </a:cubicBezTo>
                  <a:cubicBezTo>
                    <a:pt x="433" y="202"/>
                    <a:pt x="477" y="230"/>
                    <a:pt x="491" y="265"/>
                  </a:cubicBezTo>
                  <a:cubicBezTo>
                    <a:pt x="522" y="326"/>
                    <a:pt x="483" y="410"/>
                    <a:pt x="468" y="441"/>
                  </a:cubicBezTo>
                  <a:cubicBezTo>
                    <a:pt x="430" y="510"/>
                    <a:pt x="369" y="564"/>
                    <a:pt x="307" y="609"/>
                  </a:cubicBezTo>
                  <a:lnTo>
                    <a:pt x="269" y="640"/>
                  </a:lnTo>
                  <a:cubicBezTo>
                    <a:pt x="208" y="694"/>
                    <a:pt x="146" y="740"/>
                    <a:pt x="93" y="801"/>
                  </a:cubicBezTo>
                  <a:cubicBezTo>
                    <a:pt x="70" y="824"/>
                    <a:pt x="54" y="847"/>
                    <a:pt x="39" y="870"/>
                  </a:cubicBezTo>
                  <a:lnTo>
                    <a:pt x="39" y="878"/>
                  </a:lnTo>
                  <a:cubicBezTo>
                    <a:pt x="1" y="924"/>
                    <a:pt x="8" y="962"/>
                    <a:pt x="16" y="985"/>
                  </a:cubicBezTo>
                  <a:cubicBezTo>
                    <a:pt x="31" y="1023"/>
                    <a:pt x="70" y="1046"/>
                    <a:pt x="108" y="1046"/>
                  </a:cubicBezTo>
                  <a:lnTo>
                    <a:pt x="828" y="1115"/>
                  </a:lnTo>
                  <a:cubicBezTo>
                    <a:pt x="851" y="1115"/>
                    <a:pt x="874" y="1115"/>
                    <a:pt x="897" y="1107"/>
                  </a:cubicBezTo>
                  <a:cubicBezTo>
                    <a:pt x="920" y="1100"/>
                    <a:pt x="943" y="1092"/>
                    <a:pt x="966" y="1077"/>
                  </a:cubicBezTo>
                  <a:cubicBezTo>
                    <a:pt x="1012" y="1046"/>
                    <a:pt x="1027" y="985"/>
                    <a:pt x="997" y="939"/>
                  </a:cubicBezTo>
                  <a:cubicBezTo>
                    <a:pt x="977" y="909"/>
                    <a:pt x="941" y="892"/>
                    <a:pt x="906" y="892"/>
                  </a:cubicBezTo>
                  <a:cubicBezTo>
                    <a:pt x="887" y="892"/>
                    <a:pt x="867" y="897"/>
                    <a:pt x="851" y="908"/>
                  </a:cubicBezTo>
                  <a:lnTo>
                    <a:pt x="844" y="908"/>
                  </a:lnTo>
                  <a:lnTo>
                    <a:pt x="323" y="862"/>
                  </a:lnTo>
                  <a:cubicBezTo>
                    <a:pt x="346" y="847"/>
                    <a:pt x="369" y="824"/>
                    <a:pt x="399" y="801"/>
                  </a:cubicBezTo>
                  <a:lnTo>
                    <a:pt x="438" y="770"/>
                  </a:lnTo>
                  <a:cubicBezTo>
                    <a:pt x="514" y="709"/>
                    <a:pt x="598" y="640"/>
                    <a:pt x="644" y="533"/>
                  </a:cubicBezTo>
                  <a:cubicBezTo>
                    <a:pt x="713" y="410"/>
                    <a:pt x="721" y="288"/>
                    <a:pt x="675" y="188"/>
                  </a:cubicBezTo>
                  <a:cubicBezTo>
                    <a:pt x="628" y="73"/>
                    <a:pt x="515" y="0"/>
                    <a:pt x="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33"/>
            <p:cNvSpPr/>
            <p:nvPr/>
          </p:nvSpPr>
          <p:spPr>
            <a:xfrm>
              <a:off x="-816775" y="2997100"/>
              <a:ext cx="25500" cy="28025"/>
            </a:xfrm>
            <a:custGeom>
              <a:avLst/>
              <a:gdLst/>
              <a:ahLst/>
              <a:cxnLst/>
              <a:rect l="l" t="t" r="r" b="b"/>
              <a:pathLst>
                <a:path w="1020" h="1121" extrusionOk="0">
                  <a:moveTo>
                    <a:pt x="380" y="0"/>
                  </a:moveTo>
                  <a:cubicBezTo>
                    <a:pt x="368" y="0"/>
                    <a:pt x="357" y="1"/>
                    <a:pt x="345" y="2"/>
                  </a:cubicBezTo>
                  <a:cubicBezTo>
                    <a:pt x="207" y="25"/>
                    <a:pt x="100" y="140"/>
                    <a:pt x="77" y="278"/>
                  </a:cubicBezTo>
                  <a:cubicBezTo>
                    <a:pt x="69" y="332"/>
                    <a:pt x="115" y="385"/>
                    <a:pt x="169" y="393"/>
                  </a:cubicBezTo>
                  <a:cubicBezTo>
                    <a:pt x="173" y="394"/>
                    <a:pt x="178" y="394"/>
                    <a:pt x="182" y="394"/>
                  </a:cubicBezTo>
                  <a:cubicBezTo>
                    <a:pt x="231" y="394"/>
                    <a:pt x="277" y="357"/>
                    <a:pt x="284" y="301"/>
                  </a:cubicBezTo>
                  <a:cubicBezTo>
                    <a:pt x="284" y="255"/>
                    <a:pt x="330" y="217"/>
                    <a:pt x="368" y="209"/>
                  </a:cubicBezTo>
                  <a:cubicBezTo>
                    <a:pt x="375" y="208"/>
                    <a:pt x="381" y="208"/>
                    <a:pt x="388" y="208"/>
                  </a:cubicBezTo>
                  <a:cubicBezTo>
                    <a:pt x="433" y="208"/>
                    <a:pt x="470" y="230"/>
                    <a:pt x="491" y="270"/>
                  </a:cubicBezTo>
                  <a:cubicBezTo>
                    <a:pt x="514" y="332"/>
                    <a:pt x="483" y="416"/>
                    <a:pt x="460" y="447"/>
                  </a:cubicBezTo>
                  <a:cubicBezTo>
                    <a:pt x="429" y="516"/>
                    <a:pt x="368" y="569"/>
                    <a:pt x="307" y="615"/>
                  </a:cubicBezTo>
                  <a:lnTo>
                    <a:pt x="268" y="646"/>
                  </a:lnTo>
                  <a:cubicBezTo>
                    <a:pt x="207" y="692"/>
                    <a:pt x="146" y="745"/>
                    <a:pt x="84" y="807"/>
                  </a:cubicBezTo>
                  <a:cubicBezTo>
                    <a:pt x="69" y="830"/>
                    <a:pt x="54" y="845"/>
                    <a:pt x="39" y="868"/>
                  </a:cubicBezTo>
                  <a:lnTo>
                    <a:pt x="31" y="876"/>
                  </a:lnTo>
                  <a:cubicBezTo>
                    <a:pt x="0" y="922"/>
                    <a:pt x="0" y="968"/>
                    <a:pt x="16" y="990"/>
                  </a:cubicBezTo>
                  <a:cubicBezTo>
                    <a:pt x="31" y="1021"/>
                    <a:pt x="62" y="1052"/>
                    <a:pt x="100" y="1052"/>
                  </a:cubicBezTo>
                  <a:lnTo>
                    <a:pt x="820" y="1121"/>
                  </a:lnTo>
                  <a:cubicBezTo>
                    <a:pt x="843" y="1121"/>
                    <a:pt x="866" y="1121"/>
                    <a:pt x="889" y="1113"/>
                  </a:cubicBezTo>
                  <a:cubicBezTo>
                    <a:pt x="920" y="1105"/>
                    <a:pt x="943" y="1098"/>
                    <a:pt x="965" y="1082"/>
                  </a:cubicBezTo>
                  <a:cubicBezTo>
                    <a:pt x="1011" y="1052"/>
                    <a:pt x="1019" y="990"/>
                    <a:pt x="988" y="937"/>
                  </a:cubicBezTo>
                  <a:cubicBezTo>
                    <a:pt x="970" y="909"/>
                    <a:pt x="941" y="895"/>
                    <a:pt x="910" y="895"/>
                  </a:cubicBezTo>
                  <a:cubicBezTo>
                    <a:pt x="890" y="895"/>
                    <a:pt x="869" y="902"/>
                    <a:pt x="851" y="914"/>
                  </a:cubicBezTo>
                  <a:lnTo>
                    <a:pt x="835" y="914"/>
                  </a:lnTo>
                  <a:lnTo>
                    <a:pt x="314" y="868"/>
                  </a:lnTo>
                  <a:cubicBezTo>
                    <a:pt x="337" y="845"/>
                    <a:pt x="368" y="830"/>
                    <a:pt x="391" y="807"/>
                  </a:cubicBezTo>
                  <a:lnTo>
                    <a:pt x="437" y="776"/>
                  </a:lnTo>
                  <a:cubicBezTo>
                    <a:pt x="506" y="715"/>
                    <a:pt x="590" y="638"/>
                    <a:pt x="644" y="538"/>
                  </a:cubicBezTo>
                  <a:cubicBezTo>
                    <a:pt x="713" y="416"/>
                    <a:pt x="720" y="286"/>
                    <a:pt x="674" y="186"/>
                  </a:cubicBezTo>
                  <a:cubicBezTo>
                    <a:pt x="625" y="74"/>
                    <a:pt x="506"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33"/>
            <p:cNvSpPr/>
            <p:nvPr/>
          </p:nvSpPr>
          <p:spPr>
            <a:xfrm>
              <a:off x="-1469500" y="3453050"/>
              <a:ext cx="26450" cy="63225"/>
            </a:xfrm>
            <a:custGeom>
              <a:avLst/>
              <a:gdLst/>
              <a:ahLst/>
              <a:cxnLst/>
              <a:rect l="l" t="t" r="r" b="b"/>
              <a:pathLst>
                <a:path w="1058" h="2529" extrusionOk="0">
                  <a:moveTo>
                    <a:pt x="169" y="1"/>
                  </a:moveTo>
                  <a:cubicBezTo>
                    <a:pt x="149" y="1"/>
                    <a:pt x="128" y="5"/>
                    <a:pt x="108" y="13"/>
                  </a:cubicBezTo>
                  <a:cubicBezTo>
                    <a:pt x="31" y="51"/>
                    <a:pt x="1" y="135"/>
                    <a:pt x="31" y="212"/>
                  </a:cubicBezTo>
                  <a:cubicBezTo>
                    <a:pt x="39" y="219"/>
                    <a:pt x="277" y="748"/>
                    <a:pt x="453" y="1292"/>
                  </a:cubicBezTo>
                  <a:cubicBezTo>
                    <a:pt x="629" y="1836"/>
                    <a:pt x="751" y="2403"/>
                    <a:pt x="751" y="2403"/>
                  </a:cubicBezTo>
                  <a:cubicBezTo>
                    <a:pt x="765" y="2477"/>
                    <a:pt x="827" y="2528"/>
                    <a:pt x="899" y="2528"/>
                  </a:cubicBezTo>
                  <a:cubicBezTo>
                    <a:pt x="908" y="2528"/>
                    <a:pt x="918" y="2527"/>
                    <a:pt x="928" y="2525"/>
                  </a:cubicBezTo>
                  <a:cubicBezTo>
                    <a:pt x="928" y="2518"/>
                    <a:pt x="935" y="2518"/>
                    <a:pt x="935" y="2518"/>
                  </a:cubicBezTo>
                  <a:cubicBezTo>
                    <a:pt x="1012" y="2502"/>
                    <a:pt x="1058" y="2426"/>
                    <a:pt x="1043" y="2342"/>
                  </a:cubicBezTo>
                  <a:cubicBezTo>
                    <a:pt x="1035" y="2319"/>
                    <a:pt x="920" y="1759"/>
                    <a:pt x="736" y="1200"/>
                  </a:cubicBezTo>
                  <a:cubicBezTo>
                    <a:pt x="552" y="641"/>
                    <a:pt x="315" y="112"/>
                    <a:pt x="307" y="89"/>
                  </a:cubicBezTo>
                  <a:cubicBezTo>
                    <a:pt x="284" y="32"/>
                    <a:pt x="228"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33"/>
            <p:cNvSpPr/>
            <p:nvPr/>
          </p:nvSpPr>
          <p:spPr>
            <a:xfrm>
              <a:off x="-1431200" y="3456850"/>
              <a:ext cx="57100" cy="20850"/>
            </a:xfrm>
            <a:custGeom>
              <a:avLst/>
              <a:gdLst/>
              <a:ahLst/>
              <a:cxnLst/>
              <a:rect l="l" t="t" r="r" b="b"/>
              <a:pathLst>
                <a:path w="2284" h="834" extrusionOk="0">
                  <a:moveTo>
                    <a:pt x="2121" y="1"/>
                  </a:moveTo>
                  <a:cubicBezTo>
                    <a:pt x="2109" y="1"/>
                    <a:pt x="2097" y="3"/>
                    <a:pt x="2085" y="6"/>
                  </a:cubicBezTo>
                  <a:lnTo>
                    <a:pt x="422" y="405"/>
                  </a:lnTo>
                  <a:cubicBezTo>
                    <a:pt x="307" y="428"/>
                    <a:pt x="223" y="458"/>
                    <a:pt x="162" y="496"/>
                  </a:cubicBezTo>
                  <a:cubicBezTo>
                    <a:pt x="93" y="535"/>
                    <a:pt x="62" y="581"/>
                    <a:pt x="55" y="588"/>
                  </a:cubicBezTo>
                  <a:cubicBezTo>
                    <a:pt x="1" y="657"/>
                    <a:pt x="16" y="749"/>
                    <a:pt x="85" y="803"/>
                  </a:cubicBezTo>
                  <a:cubicBezTo>
                    <a:pt x="106" y="823"/>
                    <a:pt x="133" y="834"/>
                    <a:pt x="162" y="834"/>
                  </a:cubicBezTo>
                  <a:cubicBezTo>
                    <a:pt x="177" y="834"/>
                    <a:pt x="192" y="831"/>
                    <a:pt x="208" y="826"/>
                  </a:cubicBezTo>
                  <a:lnTo>
                    <a:pt x="208" y="834"/>
                  </a:lnTo>
                  <a:cubicBezTo>
                    <a:pt x="238" y="826"/>
                    <a:pt x="269" y="803"/>
                    <a:pt x="292" y="772"/>
                  </a:cubicBezTo>
                  <a:cubicBezTo>
                    <a:pt x="292" y="772"/>
                    <a:pt x="300" y="765"/>
                    <a:pt x="323" y="749"/>
                  </a:cubicBezTo>
                  <a:cubicBezTo>
                    <a:pt x="338" y="742"/>
                    <a:pt x="384" y="719"/>
                    <a:pt x="491" y="696"/>
                  </a:cubicBezTo>
                  <a:lnTo>
                    <a:pt x="2154" y="297"/>
                  </a:lnTo>
                  <a:cubicBezTo>
                    <a:pt x="2230" y="274"/>
                    <a:pt x="2284" y="198"/>
                    <a:pt x="2261" y="113"/>
                  </a:cubicBezTo>
                  <a:cubicBezTo>
                    <a:pt x="2248" y="49"/>
                    <a:pt x="2186" y="1"/>
                    <a:pt x="2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33"/>
            <p:cNvSpPr/>
            <p:nvPr/>
          </p:nvSpPr>
          <p:spPr>
            <a:xfrm>
              <a:off x="-1418175" y="3444325"/>
              <a:ext cx="27050" cy="47825"/>
            </a:xfrm>
            <a:custGeom>
              <a:avLst/>
              <a:gdLst/>
              <a:ahLst/>
              <a:cxnLst/>
              <a:rect l="l" t="t" r="r" b="b"/>
              <a:pathLst>
                <a:path w="1082" h="1913" extrusionOk="0">
                  <a:moveTo>
                    <a:pt x="172" y="1"/>
                  </a:moveTo>
                  <a:cubicBezTo>
                    <a:pt x="145" y="1"/>
                    <a:pt x="117" y="8"/>
                    <a:pt x="93" y="25"/>
                  </a:cubicBezTo>
                  <a:cubicBezTo>
                    <a:pt x="24" y="63"/>
                    <a:pt x="1" y="155"/>
                    <a:pt x="47" y="231"/>
                  </a:cubicBezTo>
                  <a:cubicBezTo>
                    <a:pt x="47" y="231"/>
                    <a:pt x="284" y="599"/>
                    <a:pt x="461" y="997"/>
                  </a:cubicBezTo>
                  <a:cubicBezTo>
                    <a:pt x="637" y="1381"/>
                    <a:pt x="767" y="1802"/>
                    <a:pt x="767" y="1810"/>
                  </a:cubicBezTo>
                  <a:cubicBezTo>
                    <a:pt x="787" y="1875"/>
                    <a:pt x="845" y="1912"/>
                    <a:pt x="910" y="1912"/>
                  </a:cubicBezTo>
                  <a:cubicBezTo>
                    <a:pt x="921" y="1912"/>
                    <a:pt x="932" y="1911"/>
                    <a:pt x="943" y="1909"/>
                  </a:cubicBezTo>
                  <a:lnTo>
                    <a:pt x="951" y="1909"/>
                  </a:lnTo>
                  <a:cubicBezTo>
                    <a:pt x="1035" y="1886"/>
                    <a:pt x="1081" y="1802"/>
                    <a:pt x="1050" y="1718"/>
                  </a:cubicBezTo>
                  <a:cubicBezTo>
                    <a:pt x="1050" y="1702"/>
                    <a:pt x="920" y="1281"/>
                    <a:pt x="729" y="867"/>
                  </a:cubicBezTo>
                  <a:cubicBezTo>
                    <a:pt x="545" y="461"/>
                    <a:pt x="307" y="86"/>
                    <a:pt x="300" y="70"/>
                  </a:cubicBezTo>
                  <a:cubicBezTo>
                    <a:pt x="270" y="26"/>
                    <a:pt x="221"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33"/>
            <p:cNvSpPr/>
            <p:nvPr/>
          </p:nvSpPr>
          <p:spPr>
            <a:xfrm>
              <a:off x="-1364350" y="3438550"/>
              <a:ext cx="55175" cy="18875"/>
            </a:xfrm>
            <a:custGeom>
              <a:avLst/>
              <a:gdLst/>
              <a:ahLst/>
              <a:cxnLst/>
              <a:rect l="l" t="t" r="r" b="b"/>
              <a:pathLst>
                <a:path w="2207" h="755" extrusionOk="0">
                  <a:moveTo>
                    <a:pt x="167" y="1"/>
                  </a:moveTo>
                  <a:cubicBezTo>
                    <a:pt x="122" y="1"/>
                    <a:pt x="78" y="21"/>
                    <a:pt x="47" y="56"/>
                  </a:cubicBezTo>
                  <a:cubicBezTo>
                    <a:pt x="1" y="125"/>
                    <a:pt x="8" y="217"/>
                    <a:pt x="70" y="271"/>
                  </a:cubicBezTo>
                  <a:cubicBezTo>
                    <a:pt x="77" y="271"/>
                    <a:pt x="184" y="355"/>
                    <a:pt x="353" y="447"/>
                  </a:cubicBezTo>
                  <a:cubicBezTo>
                    <a:pt x="545" y="554"/>
                    <a:pt x="790" y="646"/>
                    <a:pt x="1027" y="700"/>
                  </a:cubicBezTo>
                  <a:cubicBezTo>
                    <a:pt x="1207" y="734"/>
                    <a:pt x="1394" y="755"/>
                    <a:pt x="1566" y="755"/>
                  </a:cubicBezTo>
                  <a:cubicBezTo>
                    <a:pt x="1629" y="755"/>
                    <a:pt x="1690" y="752"/>
                    <a:pt x="1747" y="746"/>
                  </a:cubicBezTo>
                  <a:cubicBezTo>
                    <a:pt x="1931" y="738"/>
                    <a:pt x="2061" y="708"/>
                    <a:pt x="2077" y="700"/>
                  </a:cubicBezTo>
                  <a:cubicBezTo>
                    <a:pt x="2161" y="685"/>
                    <a:pt x="2207" y="600"/>
                    <a:pt x="2184" y="516"/>
                  </a:cubicBezTo>
                  <a:cubicBezTo>
                    <a:pt x="2171" y="449"/>
                    <a:pt x="2105" y="406"/>
                    <a:pt x="2038" y="406"/>
                  </a:cubicBezTo>
                  <a:cubicBezTo>
                    <a:pt x="2028" y="406"/>
                    <a:pt x="2018" y="407"/>
                    <a:pt x="2008" y="409"/>
                  </a:cubicBezTo>
                  <a:cubicBezTo>
                    <a:pt x="2000" y="409"/>
                    <a:pt x="1893" y="439"/>
                    <a:pt x="1724" y="447"/>
                  </a:cubicBezTo>
                  <a:cubicBezTo>
                    <a:pt x="1678" y="451"/>
                    <a:pt x="1629" y="453"/>
                    <a:pt x="1578" y="453"/>
                  </a:cubicBezTo>
                  <a:cubicBezTo>
                    <a:pt x="1424" y="453"/>
                    <a:pt x="1251" y="436"/>
                    <a:pt x="1096" y="401"/>
                  </a:cubicBezTo>
                  <a:cubicBezTo>
                    <a:pt x="882" y="363"/>
                    <a:pt x="667" y="279"/>
                    <a:pt x="499" y="187"/>
                  </a:cubicBezTo>
                  <a:cubicBezTo>
                    <a:pt x="353" y="102"/>
                    <a:pt x="261" y="33"/>
                    <a:pt x="261" y="33"/>
                  </a:cubicBezTo>
                  <a:cubicBezTo>
                    <a:pt x="232" y="11"/>
                    <a:pt x="199"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33"/>
            <p:cNvSpPr/>
            <p:nvPr/>
          </p:nvSpPr>
          <p:spPr>
            <a:xfrm>
              <a:off x="-1360125" y="3429575"/>
              <a:ext cx="26825" cy="52675"/>
            </a:xfrm>
            <a:custGeom>
              <a:avLst/>
              <a:gdLst/>
              <a:ahLst/>
              <a:cxnLst/>
              <a:rect l="l" t="t" r="r" b="b"/>
              <a:pathLst>
                <a:path w="1073" h="2107" extrusionOk="0">
                  <a:moveTo>
                    <a:pt x="843" y="0"/>
                  </a:moveTo>
                  <a:cubicBezTo>
                    <a:pt x="820" y="0"/>
                    <a:pt x="796" y="6"/>
                    <a:pt x="774" y="17"/>
                  </a:cubicBezTo>
                  <a:cubicBezTo>
                    <a:pt x="705" y="48"/>
                    <a:pt x="667" y="140"/>
                    <a:pt x="705" y="209"/>
                  </a:cubicBezTo>
                  <a:cubicBezTo>
                    <a:pt x="705" y="216"/>
                    <a:pt x="743" y="316"/>
                    <a:pt x="759" y="469"/>
                  </a:cubicBezTo>
                  <a:cubicBezTo>
                    <a:pt x="766" y="645"/>
                    <a:pt x="720" y="875"/>
                    <a:pt x="628" y="1074"/>
                  </a:cubicBezTo>
                  <a:cubicBezTo>
                    <a:pt x="521" y="1296"/>
                    <a:pt x="368" y="1496"/>
                    <a:pt x="261" y="1618"/>
                  </a:cubicBezTo>
                  <a:lnTo>
                    <a:pt x="54" y="1856"/>
                  </a:lnTo>
                  <a:cubicBezTo>
                    <a:pt x="0" y="1925"/>
                    <a:pt x="8" y="2016"/>
                    <a:pt x="69" y="2070"/>
                  </a:cubicBezTo>
                  <a:cubicBezTo>
                    <a:pt x="97" y="2093"/>
                    <a:pt x="133" y="2107"/>
                    <a:pt x="169" y="2107"/>
                  </a:cubicBezTo>
                  <a:cubicBezTo>
                    <a:pt x="182" y="2107"/>
                    <a:pt x="195" y="2105"/>
                    <a:pt x="207" y="2101"/>
                  </a:cubicBezTo>
                  <a:cubicBezTo>
                    <a:pt x="230" y="2093"/>
                    <a:pt x="261" y="2078"/>
                    <a:pt x="284" y="2055"/>
                  </a:cubicBezTo>
                  <a:lnTo>
                    <a:pt x="490" y="1817"/>
                  </a:lnTo>
                  <a:cubicBezTo>
                    <a:pt x="613" y="1672"/>
                    <a:pt x="782" y="1457"/>
                    <a:pt x="896" y="1204"/>
                  </a:cubicBezTo>
                  <a:cubicBezTo>
                    <a:pt x="1011" y="959"/>
                    <a:pt x="1073" y="676"/>
                    <a:pt x="1057" y="454"/>
                  </a:cubicBezTo>
                  <a:cubicBezTo>
                    <a:pt x="1042" y="239"/>
                    <a:pt x="981" y="101"/>
                    <a:pt x="973" y="86"/>
                  </a:cubicBezTo>
                  <a:cubicBezTo>
                    <a:pt x="951" y="32"/>
                    <a:pt x="899" y="0"/>
                    <a:pt x="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33"/>
            <p:cNvSpPr/>
            <p:nvPr/>
          </p:nvSpPr>
          <p:spPr>
            <a:xfrm>
              <a:off x="-1503200" y="3435350"/>
              <a:ext cx="41000" cy="112375"/>
            </a:xfrm>
            <a:custGeom>
              <a:avLst/>
              <a:gdLst/>
              <a:ahLst/>
              <a:cxnLst/>
              <a:rect l="l" t="t" r="r" b="b"/>
              <a:pathLst>
                <a:path w="1640" h="4495" extrusionOk="0">
                  <a:moveTo>
                    <a:pt x="335" y="1"/>
                  </a:moveTo>
                  <a:cubicBezTo>
                    <a:pt x="277" y="1"/>
                    <a:pt x="222" y="36"/>
                    <a:pt x="200" y="92"/>
                  </a:cubicBezTo>
                  <a:cubicBezTo>
                    <a:pt x="192" y="100"/>
                    <a:pt x="69" y="391"/>
                    <a:pt x="39" y="836"/>
                  </a:cubicBezTo>
                  <a:cubicBezTo>
                    <a:pt x="0" y="1257"/>
                    <a:pt x="69" y="1831"/>
                    <a:pt x="223" y="2444"/>
                  </a:cubicBezTo>
                  <a:cubicBezTo>
                    <a:pt x="368" y="3080"/>
                    <a:pt x="583" y="3616"/>
                    <a:pt x="828" y="3946"/>
                  </a:cubicBezTo>
                  <a:cubicBezTo>
                    <a:pt x="943" y="4114"/>
                    <a:pt x="1081" y="4260"/>
                    <a:pt x="1211" y="4360"/>
                  </a:cubicBezTo>
                  <a:cubicBezTo>
                    <a:pt x="1318" y="4436"/>
                    <a:pt x="1387" y="4474"/>
                    <a:pt x="1395" y="4474"/>
                  </a:cubicBezTo>
                  <a:cubicBezTo>
                    <a:pt x="1414" y="4489"/>
                    <a:pt x="1437" y="4494"/>
                    <a:pt x="1460" y="4494"/>
                  </a:cubicBezTo>
                  <a:cubicBezTo>
                    <a:pt x="1474" y="4494"/>
                    <a:pt x="1488" y="4493"/>
                    <a:pt x="1502" y="4490"/>
                  </a:cubicBezTo>
                  <a:cubicBezTo>
                    <a:pt x="1540" y="4482"/>
                    <a:pt x="1579" y="4459"/>
                    <a:pt x="1594" y="4421"/>
                  </a:cubicBezTo>
                  <a:cubicBezTo>
                    <a:pt x="1640" y="4344"/>
                    <a:pt x="1609" y="4252"/>
                    <a:pt x="1540" y="4214"/>
                  </a:cubicBezTo>
                  <a:cubicBezTo>
                    <a:pt x="1540" y="4214"/>
                    <a:pt x="1487" y="4183"/>
                    <a:pt x="1395" y="4114"/>
                  </a:cubicBezTo>
                  <a:cubicBezTo>
                    <a:pt x="1287" y="4038"/>
                    <a:pt x="1173" y="3915"/>
                    <a:pt x="1065" y="3770"/>
                  </a:cubicBezTo>
                  <a:cubicBezTo>
                    <a:pt x="851" y="3471"/>
                    <a:pt x="652" y="2981"/>
                    <a:pt x="514" y="2368"/>
                  </a:cubicBezTo>
                  <a:cubicBezTo>
                    <a:pt x="368" y="1793"/>
                    <a:pt x="307" y="1249"/>
                    <a:pt x="337" y="859"/>
                  </a:cubicBezTo>
                  <a:cubicBezTo>
                    <a:pt x="368" y="468"/>
                    <a:pt x="475" y="223"/>
                    <a:pt x="475" y="215"/>
                  </a:cubicBezTo>
                  <a:cubicBezTo>
                    <a:pt x="506" y="138"/>
                    <a:pt x="475" y="46"/>
                    <a:pt x="399" y="16"/>
                  </a:cubicBezTo>
                  <a:cubicBezTo>
                    <a:pt x="378" y="6"/>
                    <a:pt x="357"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33"/>
            <p:cNvSpPr/>
            <p:nvPr/>
          </p:nvSpPr>
          <p:spPr>
            <a:xfrm>
              <a:off x="-1332550" y="3395675"/>
              <a:ext cx="47125" cy="97225"/>
            </a:xfrm>
            <a:custGeom>
              <a:avLst/>
              <a:gdLst/>
              <a:ahLst/>
              <a:cxnLst/>
              <a:rect l="l" t="t" r="r" b="b"/>
              <a:pathLst>
                <a:path w="1885" h="3889" extrusionOk="0">
                  <a:moveTo>
                    <a:pt x="169" y="0"/>
                  </a:moveTo>
                  <a:cubicBezTo>
                    <a:pt x="123" y="0"/>
                    <a:pt x="78" y="22"/>
                    <a:pt x="46" y="63"/>
                  </a:cubicBezTo>
                  <a:cubicBezTo>
                    <a:pt x="0" y="124"/>
                    <a:pt x="8" y="224"/>
                    <a:pt x="77" y="270"/>
                  </a:cubicBezTo>
                  <a:cubicBezTo>
                    <a:pt x="77" y="270"/>
                    <a:pt x="276" y="423"/>
                    <a:pt x="521" y="691"/>
                  </a:cubicBezTo>
                  <a:cubicBezTo>
                    <a:pt x="820" y="1013"/>
                    <a:pt x="1088" y="1419"/>
                    <a:pt x="1264" y="1825"/>
                  </a:cubicBezTo>
                  <a:cubicBezTo>
                    <a:pt x="1479" y="2285"/>
                    <a:pt x="1586" y="2767"/>
                    <a:pt x="1563" y="3120"/>
                  </a:cubicBezTo>
                  <a:cubicBezTo>
                    <a:pt x="1555" y="3296"/>
                    <a:pt x="1510" y="3441"/>
                    <a:pt x="1479" y="3526"/>
                  </a:cubicBezTo>
                  <a:cubicBezTo>
                    <a:pt x="1441" y="3610"/>
                    <a:pt x="1418" y="3656"/>
                    <a:pt x="1418" y="3656"/>
                  </a:cubicBezTo>
                  <a:cubicBezTo>
                    <a:pt x="1372" y="3725"/>
                    <a:pt x="1395" y="3817"/>
                    <a:pt x="1464" y="3863"/>
                  </a:cubicBezTo>
                  <a:cubicBezTo>
                    <a:pt x="1487" y="3880"/>
                    <a:pt x="1518" y="3889"/>
                    <a:pt x="1549" y="3889"/>
                  </a:cubicBezTo>
                  <a:cubicBezTo>
                    <a:pt x="1559" y="3889"/>
                    <a:pt x="1569" y="3888"/>
                    <a:pt x="1578" y="3886"/>
                  </a:cubicBezTo>
                  <a:cubicBezTo>
                    <a:pt x="1609" y="3870"/>
                    <a:pt x="1647" y="3855"/>
                    <a:pt x="1670" y="3817"/>
                  </a:cubicBezTo>
                  <a:cubicBezTo>
                    <a:pt x="1670" y="3809"/>
                    <a:pt x="1709" y="3748"/>
                    <a:pt x="1755" y="3633"/>
                  </a:cubicBezTo>
                  <a:cubicBezTo>
                    <a:pt x="1801" y="3526"/>
                    <a:pt x="1847" y="3350"/>
                    <a:pt x="1862" y="3135"/>
                  </a:cubicBezTo>
                  <a:cubicBezTo>
                    <a:pt x="1885" y="2737"/>
                    <a:pt x="1770" y="2216"/>
                    <a:pt x="1540" y="1702"/>
                  </a:cubicBezTo>
                  <a:cubicBezTo>
                    <a:pt x="1349" y="1273"/>
                    <a:pt x="1058" y="829"/>
                    <a:pt x="743" y="492"/>
                  </a:cubicBezTo>
                  <a:cubicBezTo>
                    <a:pt x="475" y="201"/>
                    <a:pt x="268" y="40"/>
                    <a:pt x="261" y="32"/>
                  </a:cubicBezTo>
                  <a:cubicBezTo>
                    <a:pt x="233" y="10"/>
                    <a:pt x="201"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33"/>
            <p:cNvSpPr/>
            <p:nvPr/>
          </p:nvSpPr>
          <p:spPr>
            <a:xfrm>
              <a:off x="-1310150" y="3370075"/>
              <a:ext cx="42175" cy="37975"/>
            </a:xfrm>
            <a:custGeom>
              <a:avLst/>
              <a:gdLst/>
              <a:ahLst/>
              <a:cxnLst/>
              <a:rect l="l" t="t" r="r" b="b"/>
              <a:pathLst>
                <a:path w="1687" h="1519" extrusionOk="0">
                  <a:moveTo>
                    <a:pt x="482" y="1"/>
                  </a:moveTo>
                  <a:cubicBezTo>
                    <a:pt x="394" y="1"/>
                    <a:pt x="306" y="26"/>
                    <a:pt x="230" y="76"/>
                  </a:cubicBezTo>
                  <a:cubicBezTo>
                    <a:pt x="70" y="183"/>
                    <a:pt x="1" y="397"/>
                    <a:pt x="70" y="581"/>
                  </a:cubicBezTo>
                  <a:cubicBezTo>
                    <a:pt x="94" y="643"/>
                    <a:pt x="154" y="680"/>
                    <a:pt x="216" y="680"/>
                  </a:cubicBezTo>
                  <a:cubicBezTo>
                    <a:pt x="231" y="680"/>
                    <a:pt x="246" y="678"/>
                    <a:pt x="261" y="673"/>
                  </a:cubicBezTo>
                  <a:cubicBezTo>
                    <a:pt x="338" y="643"/>
                    <a:pt x="384" y="558"/>
                    <a:pt x="353" y="482"/>
                  </a:cubicBezTo>
                  <a:cubicBezTo>
                    <a:pt x="330" y="428"/>
                    <a:pt x="353" y="352"/>
                    <a:pt x="399" y="329"/>
                  </a:cubicBezTo>
                  <a:cubicBezTo>
                    <a:pt x="422" y="309"/>
                    <a:pt x="453" y="300"/>
                    <a:pt x="483" y="300"/>
                  </a:cubicBezTo>
                  <a:cubicBezTo>
                    <a:pt x="514" y="300"/>
                    <a:pt x="545" y="309"/>
                    <a:pt x="568" y="329"/>
                  </a:cubicBezTo>
                  <a:cubicBezTo>
                    <a:pt x="629" y="382"/>
                    <a:pt x="636" y="497"/>
                    <a:pt x="636" y="543"/>
                  </a:cubicBezTo>
                  <a:cubicBezTo>
                    <a:pt x="629" y="650"/>
                    <a:pt x="591" y="750"/>
                    <a:pt x="545" y="842"/>
                  </a:cubicBezTo>
                  <a:lnTo>
                    <a:pt x="514" y="903"/>
                  </a:lnTo>
                  <a:cubicBezTo>
                    <a:pt x="476" y="995"/>
                    <a:pt x="430" y="1095"/>
                    <a:pt x="399" y="1202"/>
                  </a:cubicBezTo>
                  <a:cubicBezTo>
                    <a:pt x="384" y="1240"/>
                    <a:pt x="376" y="1271"/>
                    <a:pt x="376" y="1309"/>
                  </a:cubicBezTo>
                  <a:cubicBezTo>
                    <a:pt x="376" y="1317"/>
                    <a:pt x="376" y="1324"/>
                    <a:pt x="376" y="1324"/>
                  </a:cubicBezTo>
                  <a:cubicBezTo>
                    <a:pt x="361" y="1409"/>
                    <a:pt x="391" y="1455"/>
                    <a:pt x="422" y="1485"/>
                  </a:cubicBezTo>
                  <a:cubicBezTo>
                    <a:pt x="451" y="1509"/>
                    <a:pt x="489" y="1519"/>
                    <a:pt x="526" y="1519"/>
                  </a:cubicBezTo>
                  <a:cubicBezTo>
                    <a:pt x="538" y="1519"/>
                    <a:pt x="549" y="1518"/>
                    <a:pt x="560" y="1516"/>
                  </a:cubicBezTo>
                  <a:cubicBezTo>
                    <a:pt x="568" y="1516"/>
                    <a:pt x="575" y="1508"/>
                    <a:pt x="583" y="1508"/>
                  </a:cubicBezTo>
                  <a:lnTo>
                    <a:pt x="1487" y="1156"/>
                  </a:lnTo>
                  <a:cubicBezTo>
                    <a:pt x="1556" y="1133"/>
                    <a:pt x="1609" y="1079"/>
                    <a:pt x="1640" y="1018"/>
                  </a:cubicBezTo>
                  <a:cubicBezTo>
                    <a:pt x="1686" y="949"/>
                    <a:pt x="1655" y="857"/>
                    <a:pt x="1586" y="819"/>
                  </a:cubicBezTo>
                  <a:cubicBezTo>
                    <a:pt x="1564" y="807"/>
                    <a:pt x="1539" y="801"/>
                    <a:pt x="1514" y="801"/>
                  </a:cubicBezTo>
                  <a:cubicBezTo>
                    <a:pt x="1460" y="801"/>
                    <a:pt x="1406" y="828"/>
                    <a:pt x="1380" y="880"/>
                  </a:cubicBezTo>
                  <a:lnTo>
                    <a:pt x="744" y="1125"/>
                  </a:lnTo>
                  <a:cubicBezTo>
                    <a:pt x="759" y="1095"/>
                    <a:pt x="774" y="1064"/>
                    <a:pt x="790" y="1033"/>
                  </a:cubicBezTo>
                  <a:lnTo>
                    <a:pt x="820" y="964"/>
                  </a:lnTo>
                  <a:cubicBezTo>
                    <a:pt x="874" y="849"/>
                    <a:pt x="935" y="712"/>
                    <a:pt x="935" y="551"/>
                  </a:cubicBezTo>
                  <a:cubicBezTo>
                    <a:pt x="943" y="359"/>
                    <a:pt x="874" y="198"/>
                    <a:pt x="759" y="99"/>
                  </a:cubicBezTo>
                  <a:cubicBezTo>
                    <a:pt x="681" y="33"/>
                    <a:pt x="582" y="1"/>
                    <a:pt x="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33"/>
            <p:cNvSpPr/>
            <p:nvPr/>
          </p:nvSpPr>
          <p:spPr>
            <a:xfrm>
              <a:off x="-1624250" y="3183050"/>
              <a:ext cx="45225" cy="45350"/>
            </a:xfrm>
            <a:custGeom>
              <a:avLst/>
              <a:gdLst/>
              <a:ahLst/>
              <a:cxnLst/>
              <a:rect l="l" t="t" r="r" b="b"/>
              <a:pathLst>
                <a:path w="1809" h="1814" extrusionOk="0">
                  <a:moveTo>
                    <a:pt x="774" y="0"/>
                  </a:moveTo>
                  <a:cubicBezTo>
                    <a:pt x="749" y="0"/>
                    <a:pt x="723" y="1"/>
                    <a:pt x="698" y="3"/>
                  </a:cubicBezTo>
                  <a:cubicBezTo>
                    <a:pt x="545" y="18"/>
                    <a:pt x="391" y="64"/>
                    <a:pt x="238" y="133"/>
                  </a:cubicBezTo>
                  <a:cubicBezTo>
                    <a:pt x="139" y="187"/>
                    <a:pt x="85" y="225"/>
                    <a:pt x="85" y="233"/>
                  </a:cubicBezTo>
                  <a:cubicBezTo>
                    <a:pt x="16" y="279"/>
                    <a:pt x="1" y="378"/>
                    <a:pt x="54" y="440"/>
                  </a:cubicBezTo>
                  <a:cubicBezTo>
                    <a:pt x="81" y="480"/>
                    <a:pt x="126" y="499"/>
                    <a:pt x="171" y="499"/>
                  </a:cubicBezTo>
                  <a:cubicBezTo>
                    <a:pt x="203" y="499"/>
                    <a:pt x="236" y="489"/>
                    <a:pt x="261" y="470"/>
                  </a:cubicBezTo>
                  <a:cubicBezTo>
                    <a:pt x="261" y="470"/>
                    <a:pt x="299" y="440"/>
                    <a:pt x="376" y="401"/>
                  </a:cubicBezTo>
                  <a:cubicBezTo>
                    <a:pt x="491" y="348"/>
                    <a:pt x="606" y="317"/>
                    <a:pt x="721" y="309"/>
                  </a:cubicBezTo>
                  <a:cubicBezTo>
                    <a:pt x="745" y="307"/>
                    <a:pt x="769" y="306"/>
                    <a:pt x="793" y="306"/>
                  </a:cubicBezTo>
                  <a:cubicBezTo>
                    <a:pt x="937" y="306"/>
                    <a:pt x="1076" y="346"/>
                    <a:pt x="1188" y="424"/>
                  </a:cubicBezTo>
                  <a:cubicBezTo>
                    <a:pt x="1349" y="524"/>
                    <a:pt x="1464" y="692"/>
                    <a:pt x="1479" y="861"/>
                  </a:cubicBezTo>
                  <a:cubicBezTo>
                    <a:pt x="1502" y="1037"/>
                    <a:pt x="1433" y="1229"/>
                    <a:pt x="1303" y="1359"/>
                  </a:cubicBezTo>
                  <a:cubicBezTo>
                    <a:pt x="1190" y="1472"/>
                    <a:pt x="1032" y="1513"/>
                    <a:pt x="912" y="1513"/>
                  </a:cubicBezTo>
                  <a:cubicBezTo>
                    <a:pt x="902" y="1513"/>
                    <a:pt x="892" y="1513"/>
                    <a:pt x="882" y="1512"/>
                  </a:cubicBezTo>
                  <a:cubicBezTo>
                    <a:pt x="698" y="1497"/>
                    <a:pt x="583" y="1420"/>
                    <a:pt x="514" y="1367"/>
                  </a:cubicBezTo>
                  <a:cubicBezTo>
                    <a:pt x="471" y="1336"/>
                    <a:pt x="419" y="1296"/>
                    <a:pt x="358" y="1296"/>
                  </a:cubicBezTo>
                  <a:cubicBezTo>
                    <a:pt x="341" y="1296"/>
                    <a:pt x="325" y="1299"/>
                    <a:pt x="307" y="1305"/>
                  </a:cubicBezTo>
                  <a:cubicBezTo>
                    <a:pt x="261" y="1321"/>
                    <a:pt x="215" y="1374"/>
                    <a:pt x="200" y="1420"/>
                  </a:cubicBezTo>
                  <a:cubicBezTo>
                    <a:pt x="177" y="1497"/>
                    <a:pt x="223" y="1581"/>
                    <a:pt x="307" y="1604"/>
                  </a:cubicBezTo>
                  <a:cubicBezTo>
                    <a:pt x="315" y="1604"/>
                    <a:pt x="330" y="1612"/>
                    <a:pt x="338" y="1612"/>
                  </a:cubicBezTo>
                  <a:cubicBezTo>
                    <a:pt x="422" y="1673"/>
                    <a:pt x="598" y="1796"/>
                    <a:pt x="859" y="1811"/>
                  </a:cubicBezTo>
                  <a:cubicBezTo>
                    <a:pt x="876" y="1812"/>
                    <a:pt x="892" y="1813"/>
                    <a:pt x="909" y="1813"/>
                  </a:cubicBezTo>
                  <a:cubicBezTo>
                    <a:pt x="982" y="1813"/>
                    <a:pt x="1050" y="1801"/>
                    <a:pt x="1119" y="1788"/>
                  </a:cubicBezTo>
                  <a:cubicBezTo>
                    <a:pt x="1272" y="1750"/>
                    <a:pt x="1410" y="1673"/>
                    <a:pt x="1518" y="1566"/>
                  </a:cubicBezTo>
                  <a:cubicBezTo>
                    <a:pt x="1709" y="1374"/>
                    <a:pt x="1809" y="1091"/>
                    <a:pt x="1778" y="830"/>
                  </a:cubicBezTo>
                  <a:cubicBezTo>
                    <a:pt x="1747" y="570"/>
                    <a:pt x="1586" y="317"/>
                    <a:pt x="1357" y="172"/>
                  </a:cubicBezTo>
                  <a:cubicBezTo>
                    <a:pt x="1186" y="56"/>
                    <a:pt x="980"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33"/>
            <p:cNvSpPr/>
            <p:nvPr/>
          </p:nvSpPr>
          <p:spPr>
            <a:xfrm>
              <a:off x="-1632100" y="3165150"/>
              <a:ext cx="15350" cy="30125"/>
            </a:xfrm>
            <a:custGeom>
              <a:avLst/>
              <a:gdLst/>
              <a:ahLst/>
              <a:cxnLst/>
              <a:rect l="l" t="t" r="r" b="b"/>
              <a:pathLst>
                <a:path w="614" h="1205" extrusionOk="0">
                  <a:moveTo>
                    <a:pt x="167" y="1"/>
                  </a:moveTo>
                  <a:cubicBezTo>
                    <a:pt x="153" y="1"/>
                    <a:pt x="138" y="3"/>
                    <a:pt x="123" y="7"/>
                  </a:cubicBezTo>
                  <a:cubicBezTo>
                    <a:pt x="47" y="30"/>
                    <a:pt x="1" y="114"/>
                    <a:pt x="24" y="198"/>
                  </a:cubicBezTo>
                  <a:lnTo>
                    <a:pt x="307" y="1102"/>
                  </a:lnTo>
                  <a:cubicBezTo>
                    <a:pt x="327" y="1167"/>
                    <a:pt x="385" y="1205"/>
                    <a:pt x="450" y="1205"/>
                  </a:cubicBezTo>
                  <a:cubicBezTo>
                    <a:pt x="461" y="1205"/>
                    <a:pt x="472" y="1204"/>
                    <a:pt x="483" y="1202"/>
                  </a:cubicBezTo>
                  <a:lnTo>
                    <a:pt x="491" y="1202"/>
                  </a:lnTo>
                  <a:cubicBezTo>
                    <a:pt x="567" y="1179"/>
                    <a:pt x="613" y="1094"/>
                    <a:pt x="590" y="1010"/>
                  </a:cubicBezTo>
                  <a:lnTo>
                    <a:pt x="315" y="106"/>
                  </a:lnTo>
                  <a:cubicBezTo>
                    <a:pt x="296" y="43"/>
                    <a:pt x="235"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33"/>
            <p:cNvSpPr/>
            <p:nvPr/>
          </p:nvSpPr>
          <p:spPr>
            <a:xfrm>
              <a:off x="-1632875" y="3149925"/>
              <a:ext cx="41600" cy="19700"/>
            </a:xfrm>
            <a:custGeom>
              <a:avLst/>
              <a:gdLst/>
              <a:ahLst/>
              <a:cxnLst/>
              <a:rect l="l" t="t" r="r" b="b"/>
              <a:pathLst>
                <a:path w="1664" h="788" extrusionOk="0">
                  <a:moveTo>
                    <a:pt x="1491" y="1"/>
                  </a:moveTo>
                  <a:cubicBezTo>
                    <a:pt x="1474" y="1"/>
                    <a:pt x="1458" y="4"/>
                    <a:pt x="1441" y="10"/>
                  </a:cubicBezTo>
                  <a:lnTo>
                    <a:pt x="116" y="493"/>
                  </a:lnTo>
                  <a:cubicBezTo>
                    <a:pt x="39" y="524"/>
                    <a:pt x="1" y="608"/>
                    <a:pt x="32" y="684"/>
                  </a:cubicBezTo>
                  <a:cubicBezTo>
                    <a:pt x="51" y="750"/>
                    <a:pt x="110" y="787"/>
                    <a:pt x="174" y="787"/>
                  </a:cubicBezTo>
                  <a:cubicBezTo>
                    <a:pt x="185" y="787"/>
                    <a:pt x="197" y="786"/>
                    <a:pt x="208" y="784"/>
                  </a:cubicBezTo>
                  <a:lnTo>
                    <a:pt x="208" y="776"/>
                  </a:lnTo>
                  <a:lnTo>
                    <a:pt x="223" y="776"/>
                  </a:lnTo>
                  <a:lnTo>
                    <a:pt x="1541" y="294"/>
                  </a:lnTo>
                  <a:cubicBezTo>
                    <a:pt x="1617" y="263"/>
                    <a:pt x="1663" y="179"/>
                    <a:pt x="1633" y="102"/>
                  </a:cubicBezTo>
                  <a:cubicBezTo>
                    <a:pt x="1609" y="42"/>
                    <a:pt x="1551" y="1"/>
                    <a:pt x="1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33"/>
            <p:cNvSpPr/>
            <p:nvPr/>
          </p:nvSpPr>
          <p:spPr>
            <a:xfrm>
              <a:off x="-1574075" y="3177100"/>
              <a:ext cx="37775" cy="33225"/>
            </a:xfrm>
            <a:custGeom>
              <a:avLst/>
              <a:gdLst/>
              <a:ahLst/>
              <a:cxnLst/>
              <a:rect l="l" t="t" r="r" b="b"/>
              <a:pathLst>
                <a:path w="1511" h="1329" extrusionOk="0">
                  <a:moveTo>
                    <a:pt x="170" y="1"/>
                  </a:moveTo>
                  <a:cubicBezTo>
                    <a:pt x="152" y="1"/>
                    <a:pt x="134" y="4"/>
                    <a:pt x="116" y="11"/>
                  </a:cubicBezTo>
                  <a:cubicBezTo>
                    <a:pt x="39" y="42"/>
                    <a:pt x="1" y="126"/>
                    <a:pt x="31" y="210"/>
                  </a:cubicBezTo>
                  <a:cubicBezTo>
                    <a:pt x="31" y="210"/>
                    <a:pt x="70" y="318"/>
                    <a:pt x="154" y="456"/>
                  </a:cubicBezTo>
                  <a:cubicBezTo>
                    <a:pt x="254" y="609"/>
                    <a:pt x="392" y="777"/>
                    <a:pt x="545" y="908"/>
                  </a:cubicBezTo>
                  <a:cubicBezTo>
                    <a:pt x="698" y="1045"/>
                    <a:pt x="882" y="1160"/>
                    <a:pt x="1050" y="1229"/>
                  </a:cubicBezTo>
                  <a:cubicBezTo>
                    <a:pt x="1196" y="1298"/>
                    <a:pt x="1311" y="1329"/>
                    <a:pt x="1311" y="1329"/>
                  </a:cubicBezTo>
                  <a:lnTo>
                    <a:pt x="1380" y="1329"/>
                  </a:lnTo>
                  <a:lnTo>
                    <a:pt x="1380" y="1321"/>
                  </a:lnTo>
                  <a:cubicBezTo>
                    <a:pt x="1433" y="1314"/>
                    <a:pt x="1479" y="1268"/>
                    <a:pt x="1495" y="1214"/>
                  </a:cubicBezTo>
                  <a:cubicBezTo>
                    <a:pt x="1510" y="1130"/>
                    <a:pt x="1464" y="1053"/>
                    <a:pt x="1387" y="1030"/>
                  </a:cubicBezTo>
                  <a:cubicBezTo>
                    <a:pt x="1380" y="1030"/>
                    <a:pt x="1296" y="1015"/>
                    <a:pt x="1173" y="953"/>
                  </a:cubicBezTo>
                  <a:cubicBezTo>
                    <a:pt x="1035" y="900"/>
                    <a:pt x="874" y="793"/>
                    <a:pt x="744" y="685"/>
                  </a:cubicBezTo>
                  <a:cubicBezTo>
                    <a:pt x="614" y="570"/>
                    <a:pt x="491" y="425"/>
                    <a:pt x="415" y="295"/>
                  </a:cubicBezTo>
                  <a:cubicBezTo>
                    <a:pt x="346" y="180"/>
                    <a:pt x="307" y="95"/>
                    <a:pt x="307" y="95"/>
                  </a:cubicBezTo>
                  <a:cubicBezTo>
                    <a:pt x="284" y="37"/>
                    <a:pt x="229"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33"/>
            <p:cNvSpPr/>
            <p:nvPr/>
          </p:nvSpPr>
          <p:spPr>
            <a:xfrm>
              <a:off x="-1564500" y="3169325"/>
              <a:ext cx="16900" cy="57050"/>
            </a:xfrm>
            <a:custGeom>
              <a:avLst/>
              <a:gdLst/>
              <a:ahLst/>
              <a:cxnLst/>
              <a:rect l="l" t="t" r="r" b="b"/>
              <a:pathLst>
                <a:path w="676" h="2282" extrusionOk="0">
                  <a:moveTo>
                    <a:pt x="522" y="0"/>
                  </a:moveTo>
                  <a:cubicBezTo>
                    <a:pt x="438" y="0"/>
                    <a:pt x="369" y="62"/>
                    <a:pt x="369" y="146"/>
                  </a:cubicBezTo>
                  <a:cubicBezTo>
                    <a:pt x="369" y="154"/>
                    <a:pt x="369" y="652"/>
                    <a:pt x="277" y="1127"/>
                  </a:cubicBezTo>
                  <a:cubicBezTo>
                    <a:pt x="200" y="1609"/>
                    <a:pt x="32" y="2077"/>
                    <a:pt x="24" y="2077"/>
                  </a:cubicBezTo>
                  <a:cubicBezTo>
                    <a:pt x="1" y="2161"/>
                    <a:pt x="39" y="2245"/>
                    <a:pt x="116" y="2276"/>
                  </a:cubicBezTo>
                  <a:cubicBezTo>
                    <a:pt x="131" y="2280"/>
                    <a:pt x="146" y="2281"/>
                    <a:pt x="161" y="2281"/>
                  </a:cubicBezTo>
                  <a:cubicBezTo>
                    <a:pt x="175" y="2281"/>
                    <a:pt x="189" y="2280"/>
                    <a:pt x="200" y="2276"/>
                  </a:cubicBezTo>
                  <a:cubicBezTo>
                    <a:pt x="246" y="2268"/>
                    <a:pt x="292" y="2230"/>
                    <a:pt x="307" y="2184"/>
                  </a:cubicBezTo>
                  <a:cubicBezTo>
                    <a:pt x="315" y="2161"/>
                    <a:pt x="491" y="1686"/>
                    <a:pt x="575" y="1180"/>
                  </a:cubicBezTo>
                  <a:cubicBezTo>
                    <a:pt x="667" y="675"/>
                    <a:pt x="667" y="169"/>
                    <a:pt x="667" y="146"/>
                  </a:cubicBezTo>
                  <a:cubicBezTo>
                    <a:pt x="675" y="62"/>
                    <a:pt x="606" y="0"/>
                    <a:pt x="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33"/>
            <p:cNvSpPr/>
            <p:nvPr/>
          </p:nvSpPr>
          <p:spPr>
            <a:xfrm>
              <a:off x="-1623300" y="3209850"/>
              <a:ext cx="127025" cy="45175"/>
            </a:xfrm>
            <a:custGeom>
              <a:avLst/>
              <a:gdLst/>
              <a:ahLst/>
              <a:cxnLst/>
              <a:rect l="l" t="t" r="r" b="b"/>
              <a:pathLst>
                <a:path w="5081" h="1807" extrusionOk="0">
                  <a:moveTo>
                    <a:pt x="4906" y="1"/>
                  </a:moveTo>
                  <a:cubicBezTo>
                    <a:pt x="4887" y="1"/>
                    <a:pt x="4868" y="4"/>
                    <a:pt x="4850" y="11"/>
                  </a:cubicBezTo>
                  <a:cubicBezTo>
                    <a:pt x="4850" y="11"/>
                    <a:pt x="4559" y="134"/>
                    <a:pt x="4130" y="287"/>
                  </a:cubicBezTo>
                  <a:cubicBezTo>
                    <a:pt x="3709" y="448"/>
                    <a:pt x="3119" y="639"/>
                    <a:pt x="2514" y="823"/>
                  </a:cubicBezTo>
                  <a:cubicBezTo>
                    <a:pt x="2023" y="969"/>
                    <a:pt x="1526" y="1114"/>
                    <a:pt x="1119" y="1229"/>
                  </a:cubicBezTo>
                  <a:lnTo>
                    <a:pt x="131" y="1513"/>
                  </a:lnTo>
                  <a:cubicBezTo>
                    <a:pt x="55" y="1536"/>
                    <a:pt x="1" y="1620"/>
                    <a:pt x="24" y="1697"/>
                  </a:cubicBezTo>
                  <a:cubicBezTo>
                    <a:pt x="44" y="1763"/>
                    <a:pt x="110" y="1807"/>
                    <a:pt x="178" y="1807"/>
                  </a:cubicBezTo>
                  <a:cubicBezTo>
                    <a:pt x="188" y="1807"/>
                    <a:pt x="198" y="1806"/>
                    <a:pt x="208" y="1804"/>
                  </a:cubicBezTo>
                  <a:cubicBezTo>
                    <a:pt x="208" y="1804"/>
                    <a:pt x="215" y="1796"/>
                    <a:pt x="215" y="1796"/>
                  </a:cubicBezTo>
                  <a:lnTo>
                    <a:pt x="1204" y="1520"/>
                  </a:lnTo>
                  <a:cubicBezTo>
                    <a:pt x="1610" y="1398"/>
                    <a:pt x="2108" y="1260"/>
                    <a:pt x="2606" y="1107"/>
                  </a:cubicBezTo>
                  <a:cubicBezTo>
                    <a:pt x="3211" y="923"/>
                    <a:pt x="3801" y="731"/>
                    <a:pt x="4237" y="570"/>
                  </a:cubicBezTo>
                  <a:cubicBezTo>
                    <a:pt x="4674" y="410"/>
                    <a:pt x="4965" y="287"/>
                    <a:pt x="4965" y="287"/>
                  </a:cubicBezTo>
                  <a:cubicBezTo>
                    <a:pt x="5042" y="256"/>
                    <a:pt x="5080" y="172"/>
                    <a:pt x="5050" y="95"/>
                  </a:cubicBezTo>
                  <a:cubicBezTo>
                    <a:pt x="5026" y="37"/>
                    <a:pt x="4967" y="1"/>
                    <a:pt x="4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33"/>
            <p:cNvSpPr/>
            <p:nvPr/>
          </p:nvSpPr>
          <p:spPr>
            <a:xfrm>
              <a:off x="-1577700" y="3267875"/>
              <a:ext cx="35075" cy="24250"/>
            </a:xfrm>
            <a:custGeom>
              <a:avLst/>
              <a:gdLst/>
              <a:ahLst/>
              <a:cxnLst/>
              <a:rect l="l" t="t" r="r" b="b"/>
              <a:pathLst>
                <a:path w="1403" h="970" extrusionOk="0">
                  <a:moveTo>
                    <a:pt x="178" y="1"/>
                  </a:moveTo>
                  <a:cubicBezTo>
                    <a:pt x="149" y="1"/>
                    <a:pt x="119" y="9"/>
                    <a:pt x="92" y="27"/>
                  </a:cubicBezTo>
                  <a:cubicBezTo>
                    <a:pt x="23" y="73"/>
                    <a:pt x="0" y="165"/>
                    <a:pt x="46" y="234"/>
                  </a:cubicBezTo>
                  <a:lnTo>
                    <a:pt x="169" y="410"/>
                  </a:lnTo>
                  <a:cubicBezTo>
                    <a:pt x="238" y="517"/>
                    <a:pt x="353" y="670"/>
                    <a:pt x="514" y="785"/>
                  </a:cubicBezTo>
                  <a:cubicBezTo>
                    <a:pt x="659" y="892"/>
                    <a:pt x="858" y="969"/>
                    <a:pt x="1027" y="969"/>
                  </a:cubicBezTo>
                  <a:cubicBezTo>
                    <a:pt x="1103" y="969"/>
                    <a:pt x="1157" y="961"/>
                    <a:pt x="1203" y="946"/>
                  </a:cubicBezTo>
                  <a:cubicBezTo>
                    <a:pt x="1257" y="938"/>
                    <a:pt x="1295" y="923"/>
                    <a:pt x="1303" y="915"/>
                  </a:cubicBezTo>
                  <a:cubicBezTo>
                    <a:pt x="1372" y="877"/>
                    <a:pt x="1402" y="793"/>
                    <a:pt x="1372" y="716"/>
                  </a:cubicBezTo>
                  <a:cubicBezTo>
                    <a:pt x="1344" y="666"/>
                    <a:pt x="1291" y="632"/>
                    <a:pt x="1236" y="632"/>
                  </a:cubicBezTo>
                  <a:cubicBezTo>
                    <a:pt x="1215" y="632"/>
                    <a:pt x="1193" y="637"/>
                    <a:pt x="1172" y="647"/>
                  </a:cubicBezTo>
                  <a:cubicBezTo>
                    <a:pt x="1172" y="647"/>
                    <a:pt x="1119" y="670"/>
                    <a:pt x="1027" y="670"/>
                  </a:cubicBezTo>
                  <a:cubicBezTo>
                    <a:pt x="943" y="670"/>
                    <a:pt x="805" y="632"/>
                    <a:pt x="690" y="540"/>
                  </a:cubicBezTo>
                  <a:cubicBezTo>
                    <a:pt x="567" y="448"/>
                    <a:pt x="475" y="326"/>
                    <a:pt x="414" y="241"/>
                  </a:cubicBezTo>
                  <a:lnTo>
                    <a:pt x="299" y="65"/>
                  </a:lnTo>
                  <a:cubicBezTo>
                    <a:pt x="271" y="23"/>
                    <a:pt x="225" y="1"/>
                    <a:pt x="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33"/>
            <p:cNvSpPr/>
            <p:nvPr/>
          </p:nvSpPr>
          <p:spPr>
            <a:xfrm>
              <a:off x="-1571000" y="3260600"/>
              <a:ext cx="40825" cy="109100"/>
            </a:xfrm>
            <a:custGeom>
              <a:avLst/>
              <a:gdLst/>
              <a:ahLst/>
              <a:cxnLst/>
              <a:rect l="l" t="t" r="r" b="b"/>
              <a:pathLst>
                <a:path w="1633" h="4364" extrusionOk="0">
                  <a:moveTo>
                    <a:pt x="1019" y="1789"/>
                  </a:moveTo>
                  <a:lnTo>
                    <a:pt x="1058" y="2716"/>
                  </a:lnTo>
                  <a:cubicBezTo>
                    <a:pt x="1058" y="2785"/>
                    <a:pt x="1058" y="2846"/>
                    <a:pt x="1065" y="2915"/>
                  </a:cubicBezTo>
                  <a:cubicBezTo>
                    <a:pt x="1073" y="3083"/>
                    <a:pt x="1081" y="3267"/>
                    <a:pt x="1073" y="3443"/>
                  </a:cubicBezTo>
                  <a:cubicBezTo>
                    <a:pt x="1065" y="3574"/>
                    <a:pt x="1050" y="3689"/>
                    <a:pt x="1027" y="3788"/>
                  </a:cubicBezTo>
                  <a:cubicBezTo>
                    <a:pt x="1004" y="3903"/>
                    <a:pt x="958" y="3980"/>
                    <a:pt x="904" y="4026"/>
                  </a:cubicBezTo>
                  <a:cubicBezTo>
                    <a:pt x="866" y="4050"/>
                    <a:pt x="819" y="4062"/>
                    <a:pt x="768" y="4062"/>
                  </a:cubicBezTo>
                  <a:cubicBezTo>
                    <a:pt x="738" y="4062"/>
                    <a:pt x="706" y="4057"/>
                    <a:pt x="675" y="4049"/>
                  </a:cubicBezTo>
                  <a:cubicBezTo>
                    <a:pt x="598" y="4026"/>
                    <a:pt x="521" y="3964"/>
                    <a:pt x="460" y="3880"/>
                  </a:cubicBezTo>
                  <a:cubicBezTo>
                    <a:pt x="322" y="3673"/>
                    <a:pt x="299" y="3436"/>
                    <a:pt x="307" y="3275"/>
                  </a:cubicBezTo>
                  <a:cubicBezTo>
                    <a:pt x="338" y="2815"/>
                    <a:pt x="560" y="2432"/>
                    <a:pt x="751" y="2149"/>
                  </a:cubicBezTo>
                  <a:cubicBezTo>
                    <a:pt x="835" y="2026"/>
                    <a:pt x="927" y="1911"/>
                    <a:pt x="1019" y="1789"/>
                  </a:cubicBezTo>
                  <a:close/>
                  <a:moveTo>
                    <a:pt x="1051" y="1"/>
                  </a:moveTo>
                  <a:cubicBezTo>
                    <a:pt x="1041" y="1"/>
                    <a:pt x="1030" y="2"/>
                    <a:pt x="1019" y="4"/>
                  </a:cubicBezTo>
                  <a:cubicBezTo>
                    <a:pt x="935" y="27"/>
                    <a:pt x="889" y="103"/>
                    <a:pt x="904" y="188"/>
                  </a:cubicBezTo>
                  <a:cubicBezTo>
                    <a:pt x="904" y="188"/>
                    <a:pt x="935" y="302"/>
                    <a:pt x="958" y="509"/>
                  </a:cubicBezTo>
                  <a:cubicBezTo>
                    <a:pt x="981" y="709"/>
                    <a:pt x="989" y="984"/>
                    <a:pt x="1004" y="1352"/>
                  </a:cubicBezTo>
                  <a:cubicBezTo>
                    <a:pt x="820" y="1551"/>
                    <a:pt x="652" y="1766"/>
                    <a:pt x="506" y="1980"/>
                  </a:cubicBezTo>
                  <a:cubicBezTo>
                    <a:pt x="292" y="2302"/>
                    <a:pt x="39" y="2731"/>
                    <a:pt x="8" y="3260"/>
                  </a:cubicBezTo>
                  <a:cubicBezTo>
                    <a:pt x="0" y="3466"/>
                    <a:pt x="23" y="3773"/>
                    <a:pt x="215" y="4049"/>
                  </a:cubicBezTo>
                  <a:cubicBezTo>
                    <a:pt x="284" y="4148"/>
                    <a:pt x="406" y="4279"/>
                    <a:pt x="583" y="4332"/>
                  </a:cubicBezTo>
                  <a:cubicBezTo>
                    <a:pt x="643" y="4354"/>
                    <a:pt x="704" y="4363"/>
                    <a:pt x="764" y="4363"/>
                  </a:cubicBezTo>
                  <a:cubicBezTo>
                    <a:pt x="811" y="4363"/>
                    <a:pt x="858" y="4357"/>
                    <a:pt x="904" y="4347"/>
                  </a:cubicBezTo>
                  <a:cubicBezTo>
                    <a:pt x="966" y="4332"/>
                    <a:pt x="1027" y="4309"/>
                    <a:pt x="1081" y="4271"/>
                  </a:cubicBezTo>
                  <a:cubicBezTo>
                    <a:pt x="1196" y="4187"/>
                    <a:pt x="1280" y="4049"/>
                    <a:pt x="1326" y="3857"/>
                  </a:cubicBezTo>
                  <a:cubicBezTo>
                    <a:pt x="1349" y="3735"/>
                    <a:pt x="1364" y="3604"/>
                    <a:pt x="1372" y="3459"/>
                  </a:cubicBezTo>
                  <a:cubicBezTo>
                    <a:pt x="1379" y="3267"/>
                    <a:pt x="1372" y="3083"/>
                    <a:pt x="1364" y="2900"/>
                  </a:cubicBezTo>
                  <a:cubicBezTo>
                    <a:pt x="1364" y="2838"/>
                    <a:pt x="1356" y="2777"/>
                    <a:pt x="1356" y="2708"/>
                  </a:cubicBezTo>
                  <a:lnTo>
                    <a:pt x="1310" y="1467"/>
                  </a:lnTo>
                  <a:lnTo>
                    <a:pt x="1318" y="1467"/>
                  </a:lnTo>
                  <a:cubicBezTo>
                    <a:pt x="1464" y="1314"/>
                    <a:pt x="1563" y="1229"/>
                    <a:pt x="1563" y="1229"/>
                  </a:cubicBezTo>
                  <a:cubicBezTo>
                    <a:pt x="1625" y="1176"/>
                    <a:pt x="1632" y="1084"/>
                    <a:pt x="1571" y="1015"/>
                  </a:cubicBezTo>
                  <a:cubicBezTo>
                    <a:pt x="1541" y="981"/>
                    <a:pt x="1500" y="964"/>
                    <a:pt x="1459" y="964"/>
                  </a:cubicBezTo>
                  <a:cubicBezTo>
                    <a:pt x="1425" y="964"/>
                    <a:pt x="1392" y="975"/>
                    <a:pt x="1364" y="1000"/>
                  </a:cubicBezTo>
                  <a:cubicBezTo>
                    <a:pt x="1356" y="1007"/>
                    <a:pt x="1341" y="1023"/>
                    <a:pt x="1295" y="1061"/>
                  </a:cubicBezTo>
                  <a:cubicBezTo>
                    <a:pt x="1287" y="823"/>
                    <a:pt x="1272" y="632"/>
                    <a:pt x="1257" y="479"/>
                  </a:cubicBezTo>
                  <a:cubicBezTo>
                    <a:pt x="1234" y="249"/>
                    <a:pt x="1203" y="126"/>
                    <a:pt x="1203" y="119"/>
                  </a:cubicBezTo>
                  <a:cubicBezTo>
                    <a:pt x="1183" y="45"/>
                    <a:pt x="1122" y="1"/>
                    <a:pt x="1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33"/>
            <p:cNvSpPr/>
            <p:nvPr/>
          </p:nvSpPr>
          <p:spPr>
            <a:xfrm>
              <a:off x="-1469300" y="3185925"/>
              <a:ext cx="31625" cy="16875"/>
            </a:xfrm>
            <a:custGeom>
              <a:avLst/>
              <a:gdLst/>
              <a:ahLst/>
              <a:cxnLst/>
              <a:rect l="l" t="t" r="r" b="b"/>
              <a:pathLst>
                <a:path w="1265" h="675" extrusionOk="0">
                  <a:moveTo>
                    <a:pt x="1105" y="0"/>
                  </a:moveTo>
                  <a:cubicBezTo>
                    <a:pt x="1094" y="0"/>
                    <a:pt x="1084" y="1"/>
                    <a:pt x="1073" y="3"/>
                  </a:cubicBezTo>
                  <a:cubicBezTo>
                    <a:pt x="1058" y="3"/>
                    <a:pt x="805" y="57"/>
                    <a:pt x="567" y="156"/>
                  </a:cubicBezTo>
                  <a:cubicBezTo>
                    <a:pt x="322" y="256"/>
                    <a:pt x="100" y="386"/>
                    <a:pt x="92" y="394"/>
                  </a:cubicBezTo>
                  <a:cubicBezTo>
                    <a:pt x="23" y="440"/>
                    <a:pt x="0" y="532"/>
                    <a:pt x="46" y="600"/>
                  </a:cubicBezTo>
                  <a:cubicBezTo>
                    <a:pt x="71" y="650"/>
                    <a:pt x="120" y="674"/>
                    <a:pt x="170" y="674"/>
                  </a:cubicBezTo>
                  <a:cubicBezTo>
                    <a:pt x="182" y="674"/>
                    <a:pt x="195" y="672"/>
                    <a:pt x="207" y="669"/>
                  </a:cubicBezTo>
                  <a:cubicBezTo>
                    <a:pt x="223" y="662"/>
                    <a:pt x="238" y="662"/>
                    <a:pt x="253" y="646"/>
                  </a:cubicBezTo>
                  <a:cubicBezTo>
                    <a:pt x="253" y="646"/>
                    <a:pt x="460" y="524"/>
                    <a:pt x="682" y="432"/>
                  </a:cubicBezTo>
                  <a:cubicBezTo>
                    <a:pt x="897" y="348"/>
                    <a:pt x="1134" y="294"/>
                    <a:pt x="1134" y="294"/>
                  </a:cubicBezTo>
                  <a:lnTo>
                    <a:pt x="1142" y="294"/>
                  </a:lnTo>
                  <a:cubicBezTo>
                    <a:pt x="1218" y="279"/>
                    <a:pt x="1264" y="194"/>
                    <a:pt x="1249" y="118"/>
                  </a:cubicBezTo>
                  <a:cubicBezTo>
                    <a:pt x="1236" y="44"/>
                    <a:pt x="1176" y="0"/>
                    <a:pt x="1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33"/>
            <p:cNvSpPr/>
            <p:nvPr/>
          </p:nvSpPr>
          <p:spPr>
            <a:xfrm>
              <a:off x="-1466250" y="3174050"/>
              <a:ext cx="18050" cy="43450"/>
            </a:xfrm>
            <a:custGeom>
              <a:avLst/>
              <a:gdLst/>
              <a:ahLst/>
              <a:cxnLst/>
              <a:rect l="l" t="t" r="r" b="b"/>
              <a:pathLst>
                <a:path w="722" h="1738" extrusionOk="0">
                  <a:moveTo>
                    <a:pt x="167" y="0"/>
                  </a:moveTo>
                  <a:cubicBezTo>
                    <a:pt x="158" y="0"/>
                    <a:pt x="149" y="1"/>
                    <a:pt x="139" y="3"/>
                  </a:cubicBezTo>
                  <a:cubicBezTo>
                    <a:pt x="55" y="18"/>
                    <a:pt x="1" y="95"/>
                    <a:pt x="16" y="179"/>
                  </a:cubicBezTo>
                  <a:cubicBezTo>
                    <a:pt x="16" y="194"/>
                    <a:pt x="85" y="555"/>
                    <a:pt x="185" y="915"/>
                  </a:cubicBezTo>
                  <a:cubicBezTo>
                    <a:pt x="277" y="1275"/>
                    <a:pt x="407" y="1627"/>
                    <a:pt x="407" y="1635"/>
                  </a:cubicBezTo>
                  <a:cubicBezTo>
                    <a:pt x="433" y="1700"/>
                    <a:pt x="493" y="1738"/>
                    <a:pt x="553" y="1738"/>
                  </a:cubicBezTo>
                  <a:cubicBezTo>
                    <a:pt x="563" y="1738"/>
                    <a:pt x="573" y="1737"/>
                    <a:pt x="583" y="1734"/>
                  </a:cubicBezTo>
                  <a:cubicBezTo>
                    <a:pt x="591" y="1734"/>
                    <a:pt x="599" y="1727"/>
                    <a:pt x="599" y="1727"/>
                  </a:cubicBezTo>
                  <a:cubicBezTo>
                    <a:pt x="683" y="1704"/>
                    <a:pt x="721" y="1612"/>
                    <a:pt x="690" y="1535"/>
                  </a:cubicBezTo>
                  <a:cubicBezTo>
                    <a:pt x="690" y="1535"/>
                    <a:pt x="568" y="1190"/>
                    <a:pt x="476" y="838"/>
                  </a:cubicBezTo>
                  <a:cubicBezTo>
                    <a:pt x="376" y="486"/>
                    <a:pt x="315" y="126"/>
                    <a:pt x="315" y="126"/>
                  </a:cubicBezTo>
                  <a:cubicBezTo>
                    <a:pt x="301" y="51"/>
                    <a:pt x="240"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33"/>
            <p:cNvSpPr/>
            <p:nvPr/>
          </p:nvSpPr>
          <p:spPr>
            <a:xfrm>
              <a:off x="-1401500" y="3118325"/>
              <a:ext cx="59975" cy="34875"/>
            </a:xfrm>
            <a:custGeom>
              <a:avLst/>
              <a:gdLst/>
              <a:ahLst/>
              <a:cxnLst/>
              <a:rect l="l" t="t" r="r" b="b"/>
              <a:pathLst>
                <a:path w="2399" h="1395" extrusionOk="0">
                  <a:moveTo>
                    <a:pt x="606" y="355"/>
                  </a:moveTo>
                  <a:cubicBezTo>
                    <a:pt x="644" y="455"/>
                    <a:pt x="705" y="554"/>
                    <a:pt x="774" y="638"/>
                  </a:cubicBezTo>
                  <a:cubicBezTo>
                    <a:pt x="789" y="707"/>
                    <a:pt x="797" y="776"/>
                    <a:pt x="789" y="845"/>
                  </a:cubicBezTo>
                  <a:cubicBezTo>
                    <a:pt x="774" y="930"/>
                    <a:pt x="720" y="1014"/>
                    <a:pt x="644" y="1060"/>
                  </a:cubicBezTo>
                  <a:cubicBezTo>
                    <a:pt x="614" y="1081"/>
                    <a:pt x="578" y="1093"/>
                    <a:pt x="545" y="1093"/>
                  </a:cubicBezTo>
                  <a:cubicBezTo>
                    <a:pt x="518" y="1093"/>
                    <a:pt x="493" y="1085"/>
                    <a:pt x="475" y="1067"/>
                  </a:cubicBezTo>
                  <a:cubicBezTo>
                    <a:pt x="322" y="953"/>
                    <a:pt x="322" y="723"/>
                    <a:pt x="406" y="562"/>
                  </a:cubicBezTo>
                  <a:cubicBezTo>
                    <a:pt x="452" y="478"/>
                    <a:pt x="521" y="401"/>
                    <a:pt x="606" y="355"/>
                  </a:cubicBezTo>
                  <a:close/>
                  <a:moveTo>
                    <a:pt x="762" y="1"/>
                  </a:moveTo>
                  <a:cubicBezTo>
                    <a:pt x="734" y="1"/>
                    <a:pt x="705" y="4"/>
                    <a:pt x="675" y="10"/>
                  </a:cubicBezTo>
                  <a:cubicBezTo>
                    <a:pt x="613" y="26"/>
                    <a:pt x="529" y="49"/>
                    <a:pt x="460" y="95"/>
                  </a:cubicBezTo>
                  <a:cubicBezTo>
                    <a:pt x="330" y="171"/>
                    <a:pt x="215" y="286"/>
                    <a:pt x="146" y="424"/>
                  </a:cubicBezTo>
                  <a:cubicBezTo>
                    <a:pt x="0" y="684"/>
                    <a:pt x="8" y="1083"/>
                    <a:pt x="291" y="1305"/>
                  </a:cubicBezTo>
                  <a:cubicBezTo>
                    <a:pt x="363" y="1366"/>
                    <a:pt x="455" y="1395"/>
                    <a:pt x="549" y="1395"/>
                  </a:cubicBezTo>
                  <a:cubicBezTo>
                    <a:pt x="586" y="1395"/>
                    <a:pt x="623" y="1390"/>
                    <a:pt x="659" y="1382"/>
                  </a:cubicBezTo>
                  <a:cubicBezTo>
                    <a:pt x="713" y="1366"/>
                    <a:pt x="774" y="1343"/>
                    <a:pt x="820" y="1305"/>
                  </a:cubicBezTo>
                  <a:cubicBezTo>
                    <a:pt x="958" y="1213"/>
                    <a:pt x="1050" y="1067"/>
                    <a:pt x="1081" y="899"/>
                  </a:cubicBezTo>
                  <a:cubicBezTo>
                    <a:pt x="1165" y="937"/>
                    <a:pt x="1241" y="968"/>
                    <a:pt x="1333" y="991"/>
                  </a:cubicBezTo>
                  <a:cubicBezTo>
                    <a:pt x="1392" y="1003"/>
                    <a:pt x="1452" y="1009"/>
                    <a:pt x="1512" y="1009"/>
                  </a:cubicBezTo>
                  <a:cubicBezTo>
                    <a:pt x="1836" y="1009"/>
                    <a:pt x="2165" y="840"/>
                    <a:pt x="2352" y="562"/>
                  </a:cubicBezTo>
                  <a:cubicBezTo>
                    <a:pt x="2398" y="493"/>
                    <a:pt x="2383" y="401"/>
                    <a:pt x="2314" y="355"/>
                  </a:cubicBezTo>
                  <a:cubicBezTo>
                    <a:pt x="2287" y="337"/>
                    <a:pt x="2258" y="329"/>
                    <a:pt x="2228" y="329"/>
                  </a:cubicBezTo>
                  <a:cubicBezTo>
                    <a:pt x="2181" y="329"/>
                    <a:pt x="2135" y="351"/>
                    <a:pt x="2107" y="393"/>
                  </a:cubicBezTo>
                  <a:cubicBezTo>
                    <a:pt x="1979" y="585"/>
                    <a:pt x="1751" y="707"/>
                    <a:pt x="1527" y="707"/>
                  </a:cubicBezTo>
                  <a:cubicBezTo>
                    <a:pt x="1483" y="707"/>
                    <a:pt x="1438" y="702"/>
                    <a:pt x="1395" y="692"/>
                  </a:cubicBezTo>
                  <a:cubicBezTo>
                    <a:pt x="1257" y="669"/>
                    <a:pt x="1134" y="593"/>
                    <a:pt x="1042" y="493"/>
                  </a:cubicBezTo>
                  <a:cubicBezTo>
                    <a:pt x="1019" y="432"/>
                    <a:pt x="996" y="378"/>
                    <a:pt x="973" y="324"/>
                  </a:cubicBezTo>
                  <a:cubicBezTo>
                    <a:pt x="1035" y="278"/>
                    <a:pt x="1050" y="186"/>
                    <a:pt x="1004" y="118"/>
                  </a:cubicBezTo>
                  <a:cubicBezTo>
                    <a:pt x="955" y="45"/>
                    <a:pt x="86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33"/>
            <p:cNvSpPr/>
            <p:nvPr/>
          </p:nvSpPr>
          <p:spPr>
            <a:xfrm>
              <a:off x="-1377175" y="3064075"/>
              <a:ext cx="53850" cy="37475"/>
            </a:xfrm>
            <a:custGeom>
              <a:avLst/>
              <a:gdLst/>
              <a:ahLst/>
              <a:cxnLst/>
              <a:rect l="l" t="t" r="r" b="b"/>
              <a:pathLst>
                <a:path w="2154" h="1499" extrusionOk="0">
                  <a:moveTo>
                    <a:pt x="515" y="1"/>
                  </a:moveTo>
                  <a:cubicBezTo>
                    <a:pt x="489" y="1"/>
                    <a:pt x="463" y="5"/>
                    <a:pt x="437" y="12"/>
                  </a:cubicBezTo>
                  <a:cubicBezTo>
                    <a:pt x="330" y="51"/>
                    <a:pt x="261" y="127"/>
                    <a:pt x="199" y="196"/>
                  </a:cubicBezTo>
                  <a:cubicBezTo>
                    <a:pt x="199" y="196"/>
                    <a:pt x="192" y="204"/>
                    <a:pt x="192" y="211"/>
                  </a:cubicBezTo>
                  <a:cubicBezTo>
                    <a:pt x="77" y="357"/>
                    <a:pt x="8" y="533"/>
                    <a:pt x="0" y="717"/>
                  </a:cubicBezTo>
                  <a:cubicBezTo>
                    <a:pt x="0" y="801"/>
                    <a:pt x="69" y="870"/>
                    <a:pt x="146" y="878"/>
                  </a:cubicBezTo>
                  <a:cubicBezTo>
                    <a:pt x="230" y="878"/>
                    <a:pt x="299" y="809"/>
                    <a:pt x="307" y="732"/>
                  </a:cubicBezTo>
                  <a:cubicBezTo>
                    <a:pt x="307" y="610"/>
                    <a:pt x="353" y="487"/>
                    <a:pt x="429" y="388"/>
                  </a:cubicBezTo>
                  <a:cubicBezTo>
                    <a:pt x="460" y="357"/>
                    <a:pt x="491" y="319"/>
                    <a:pt x="521" y="303"/>
                  </a:cubicBezTo>
                  <a:cubicBezTo>
                    <a:pt x="529" y="311"/>
                    <a:pt x="537" y="319"/>
                    <a:pt x="552" y="334"/>
                  </a:cubicBezTo>
                  <a:cubicBezTo>
                    <a:pt x="690" y="541"/>
                    <a:pt x="697" y="832"/>
                    <a:pt x="583" y="1062"/>
                  </a:cubicBezTo>
                  <a:cubicBezTo>
                    <a:pt x="560" y="1123"/>
                    <a:pt x="521" y="1169"/>
                    <a:pt x="475" y="1223"/>
                  </a:cubicBezTo>
                  <a:lnTo>
                    <a:pt x="452" y="1246"/>
                  </a:lnTo>
                  <a:cubicBezTo>
                    <a:pt x="414" y="1284"/>
                    <a:pt x="399" y="1338"/>
                    <a:pt x="414" y="1391"/>
                  </a:cubicBezTo>
                  <a:cubicBezTo>
                    <a:pt x="429" y="1429"/>
                    <a:pt x="452" y="1460"/>
                    <a:pt x="491" y="1483"/>
                  </a:cubicBezTo>
                  <a:cubicBezTo>
                    <a:pt x="514" y="1495"/>
                    <a:pt x="535" y="1498"/>
                    <a:pt x="553" y="1498"/>
                  </a:cubicBezTo>
                  <a:cubicBezTo>
                    <a:pt x="571" y="1498"/>
                    <a:pt x="586" y="1495"/>
                    <a:pt x="598" y="1491"/>
                  </a:cubicBezTo>
                  <a:cubicBezTo>
                    <a:pt x="613" y="1491"/>
                    <a:pt x="621" y="1491"/>
                    <a:pt x="628" y="1483"/>
                  </a:cubicBezTo>
                  <a:lnTo>
                    <a:pt x="812" y="1429"/>
                  </a:lnTo>
                  <a:cubicBezTo>
                    <a:pt x="1226" y="1284"/>
                    <a:pt x="1640" y="1123"/>
                    <a:pt x="2046" y="939"/>
                  </a:cubicBezTo>
                  <a:cubicBezTo>
                    <a:pt x="2115" y="901"/>
                    <a:pt x="2153" y="817"/>
                    <a:pt x="2115" y="740"/>
                  </a:cubicBezTo>
                  <a:cubicBezTo>
                    <a:pt x="2092" y="683"/>
                    <a:pt x="2036" y="652"/>
                    <a:pt x="1977" y="652"/>
                  </a:cubicBezTo>
                  <a:cubicBezTo>
                    <a:pt x="1956" y="652"/>
                    <a:pt x="1935" y="655"/>
                    <a:pt x="1916" y="663"/>
                  </a:cubicBezTo>
                  <a:cubicBezTo>
                    <a:pt x="1586" y="817"/>
                    <a:pt x="1249" y="955"/>
                    <a:pt x="904" y="1077"/>
                  </a:cubicBezTo>
                  <a:cubicBezTo>
                    <a:pt x="1012" y="771"/>
                    <a:pt x="973" y="426"/>
                    <a:pt x="797" y="165"/>
                  </a:cubicBezTo>
                  <a:cubicBezTo>
                    <a:pt x="723" y="61"/>
                    <a:pt x="620" y="1"/>
                    <a:pt x="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33"/>
            <p:cNvSpPr/>
            <p:nvPr/>
          </p:nvSpPr>
          <p:spPr>
            <a:xfrm>
              <a:off x="-1404375" y="3131150"/>
              <a:ext cx="125100" cy="51875"/>
            </a:xfrm>
            <a:custGeom>
              <a:avLst/>
              <a:gdLst/>
              <a:ahLst/>
              <a:cxnLst/>
              <a:rect l="l" t="t" r="r" b="b"/>
              <a:pathLst>
                <a:path w="5004" h="2075" extrusionOk="0">
                  <a:moveTo>
                    <a:pt x="4838" y="1"/>
                  </a:moveTo>
                  <a:cubicBezTo>
                    <a:pt x="4822" y="1"/>
                    <a:pt x="4805" y="4"/>
                    <a:pt x="4789" y="11"/>
                  </a:cubicBezTo>
                  <a:cubicBezTo>
                    <a:pt x="4773" y="11"/>
                    <a:pt x="3593" y="417"/>
                    <a:pt x="2437" y="861"/>
                  </a:cubicBezTo>
                  <a:cubicBezTo>
                    <a:pt x="1280" y="1298"/>
                    <a:pt x="123" y="1780"/>
                    <a:pt x="108" y="1788"/>
                  </a:cubicBezTo>
                  <a:cubicBezTo>
                    <a:pt x="31" y="1819"/>
                    <a:pt x="0" y="1903"/>
                    <a:pt x="31" y="1979"/>
                  </a:cubicBezTo>
                  <a:cubicBezTo>
                    <a:pt x="57" y="2038"/>
                    <a:pt x="111" y="2075"/>
                    <a:pt x="174" y="2075"/>
                  </a:cubicBezTo>
                  <a:cubicBezTo>
                    <a:pt x="185" y="2075"/>
                    <a:pt x="196" y="2074"/>
                    <a:pt x="207" y="2071"/>
                  </a:cubicBezTo>
                  <a:cubicBezTo>
                    <a:pt x="215" y="2071"/>
                    <a:pt x="223" y="2064"/>
                    <a:pt x="230" y="2064"/>
                  </a:cubicBezTo>
                  <a:cubicBezTo>
                    <a:pt x="238" y="2056"/>
                    <a:pt x="1387" y="1573"/>
                    <a:pt x="2544" y="1137"/>
                  </a:cubicBezTo>
                  <a:cubicBezTo>
                    <a:pt x="3693" y="700"/>
                    <a:pt x="4873" y="294"/>
                    <a:pt x="4888" y="294"/>
                  </a:cubicBezTo>
                  <a:cubicBezTo>
                    <a:pt x="4965" y="263"/>
                    <a:pt x="5003" y="179"/>
                    <a:pt x="4980" y="102"/>
                  </a:cubicBezTo>
                  <a:cubicBezTo>
                    <a:pt x="4956" y="42"/>
                    <a:pt x="4899" y="1"/>
                    <a:pt x="4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33"/>
            <p:cNvSpPr/>
            <p:nvPr/>
          </p:nvSpPr>
          <p:spPr>
            <a:xfrm>
              <a:off x="-1355350" y="3194200"/>
              <a:ext cx="43325" cy="46925"/>
            </a:xfrm>
            <a:custGeom>
              <a:avLst/>
              <a:gdLst/>
              <a:ahLst/>
              <a:cxnLst/>
              <a:rect l="l" t="t" r="r" b="b"/>
              <a:pathLst>
                <a:path w="1733" h="1877" extrusionOk="0">
                  <a:moveTo>
                    <a:pt x="179" y="0"/>
                  </a:moveTo>
                  <a:cubicBezTo>
                    <a:pt x="152" y="0"/>
                    <a:pt x="125" y="8"/>
                    <a:pt x="100" y="24"/>
                  </a:cubicBezTo>
                  <a:cubicBezTo>
                    <a:pt x="24" y="63"/>
                    <a:pt x="1" y="155"/>
                    <a:pt x="47" y="224"/>
                  </a:cubicBezTo>
                  <a:cubicBezTo>
                    <a:pt x="146" y="392"/>
                    <a:pt x="230" y="576"/>
                    <a:pt x="307" y="752"/>
                  </a:cubicBezTo>
                  <a:lnTo>
                    <a:pt x="345" y="844"/>
                  </a:lnTo>
                  <a:cubicBezTo>
                    <a:pt x="368" y="890"/>
                    <a:pt x="399" y="921"/>
                    <a:pt x="445" y="928"/>
                  </a:cubicBezTo>
                  <a:cubicBezTo>
                    <a:pt x="460" y="933"/>
                    <a:pt x="476" y="936"/>
                    <a:pt x="491" y="936"/>
                  </a:cubicBezTo>
                  <a:cubicBezTo>
                    <a:pt x="521" y="936"/>
                    <a:pt x="550" y="926"/>
                    <a:pt x="575" y="905"/>
                  </a:cubicBezTo>
                  <a:cubicBezTo>
                    <a:pt x="666" y="837"/>
                    <a:pt x="790" y="799"/>
                    <a:pt x="914" y="799"/>
                  </a:cubicBezTo>
                  <a:cubicBezTo>
                    <a:pt x="957" y="799"/>
                    <a:pt x="1001" y="803"/>
                    <a:pt x="1043" y="813"/>
                  </a:cubicBezTo>
                  <a:cubicBezTo>
                    <a:pt x="1180" y="844"/>
                    <a:pt x="1349" y="936"/>
                    <a:pt x="1387" y="1089"/>
                  </a:cubicBezTo>
                  <a:cubicBezTo>
                    <a:pt x="1418" y="1227"/>
                    <a:pt x="1349" y="1388"/>
                    <a:pt x="1219" y="1472"/>
                  </a:cubicBezTo>
                  <a:cubicBezTo>
                    <a:pt x="1106" y="1554"/>
                    <a:pt x="977" y="1574"/>
                    <a:pt x="869" y="1574"/>
                  </a:cubicBezTo>
                  <a:cubicBezTo>
                    <a:pt x="815" y="1574"/>
                    <a:pt x="767" y="1569"/>
                    <a:pt x="728" y="1564"/>
                  </a:cubicBezTo>
                  <a:cubicBezTo>
                    <a:pt x="720" y="1563"/>
                    <a:pt x="712" y="1562"/>
                    <a:pt x="704" y="1562"/>
                  </a:cubicBezTo>
                  <a:cubicBezTo>
                    <a:pt x="635" y="1562"/>
                    <a:pt x="567" y="1618"/>
                    <a:pt x="560" y="1687"/>
                  </a:cubicBezTo>
                  <a:cubicBezTo>
                    <a:pt x="545" y="1771"/>
                    <a:pt x="598" y="1848"/>
                    <a:pt x="682" y="1863"/>
                  </a:cubicBezTo>
                  <a:cubicBezTo>
                    <a:pt x="743" y="1872"/>
                    <a:pt x="801" y="1876"/>
                    <a:pt x="858" y="1876"/>
                  </a:cubicBezTo>
                  <a:cubicBezTo>
                    <a:pt x="944" y="1876"/>
                    <a:pt x="1028" y="1866"/>
                    <a:pt x="1111" y="1848"/>
                  </a:cubicBezTo>
                  <a:lnTo>
                    <a:pt x="1104" y="1848"/>
                  </a:lnTo>
                  <a:cubicBezTo>
                    <a:pt x="1211" y="1825"/>
                    <a:pt x="1303" y="1779"/>
                    <a:pt x="1387" y="1725"/>
                  </a:cubicBezTo>
                  <a:cubicBezTo>
                    <a:pt x="1617" y="1564"/>
                    <a:pt x="1732" y="1273"/>
                    <a:pt x="1678" y="1020"/>
                  </a:cubicBezTo>
                  <a:cubicBezTo>
                    <a:pt x="1602" y="729"/>
                    <a:pt x="1334" y="576"/>
                    <a:pt x="1111" y="522"/>
                  </a:cubicBezTo>
                  <a:cubicBezTo>
                    <a:pt x="1045" y="509"/>
                    <a:pt x="977" y="502"/>
                    <a:pt x="910" y="502"/>
                  </a:cubicBezTo>
                  <a:cubicBezTo>
                    <a:pt x="785" y="502"/>
                    <a:pt x="662" y="526"/>
                    <a:pt x="552" y="576"/>
                  </a:cubicBezTo>
                  <a:cubicBezTo>
                    <a:pt x="483" y="407"/>
                    <a:pt x="399" y="231"/>
                    <a:pt x="307" y="70"/>
                  </a:cubicBezTo>
                  <a:cubicBezTo>
                    <a:pt x="277" y="26"/>
                    <a:pt x="229"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33"/>
            <p:cNvSpPr/>
            <p:nvPr/>
          </p:nvSpPr>
          <p:spPr>
            <a:xfrm>
              <a:off x="-1357450" y="3176325"/>
              <a:ext cx="33350" cy="20100"/>
            </a:xfrm>
            <a:custGeom>
              <a:avLst/>
              <a:gdLst/>
              <a:ahLst/>
              <a:cxnLst/>
              <a:rect l="l" t="t" r="r" b="b"/>
              <a:pathLst>
                <a:path w="1334" h="804" extrusionOk="0">
                  <a:moveTo>
                    <a:pt x="1161" y="1"/>
                  </a:moveTo>
                  <a:cubicBezTo>
                    <a:pt x="1136" y="1"/>
                    <a:pt x="1111" y="7"/>
                    <a:pt x="1088" y="19"/>
                  </a:cubicBezTo>
                  <a:cubicBezTo>
                    <a:pt x="1088" y="19"/>
                    <a:pt x="851" y="157"/>
                    <a:pt x="606" y="280"/>
                  </a:cubicBezTo>
                  <a:cubicBezTo>
                    <a:pt x="368" y="402"/>
                    <a:pt x="115" y="509"/>
                    <a:pt x="108" y="517"/>
                  </a:cubicBezTo>
                  <a:cubicBezTo>
                    <a:pt x="39" y="548"/>
                    <a:pt x="0" y="632"/>
                    <a:pt x="31" y="709"/>
                  </a:cubicBezTo>
                  <a:cubicBezTo>
                    <a:pt x="57" y="767"/>
                    <a:pt x="117" y="804"/>
                    <a:pt x="176" y="804"/>
                  </a:cubicBezTo>
                  <a:cubicBezTo>
                    <a:pt x="187" y="804"/>
                    <a:pt x="197" y="803"/>
                    <a:pt x="207" y="801"/>
                  </a:cubicBezTo>
                  <a:lnTo>
                    <a:pt x="207" y="793"/>
                  </a:lnTo>
                  <a:cubicBezTo>
                    <a:pt x="215" y="793"/>
                    <a:pt x="223" y="793"/>
                    <a:pt x="230" y="785"/>
                  </a:cubicBezTo>
                  <a:cubicBezTo>
                    <a:pt x="238" y="785"/>
                    <a:pt x="491" y="678"/>
                    <a:pt x="743" y="548"/>
                  </a:cubicBezTo>
                  <a:cubicBezTo>
                    <a:pt x="996" y="425"/>
                    <a:pt x="1234" y="287"/>
                    <a:pt x="1241" y="280"/>
                  </a:cubicBezTo>
                  <a:cubicBezTo>
                    <a:pt x="1310" y="241"/>
                    <a:pt x="1333" y="149"/>
                    <a:pt x="1295" y="73"/>
                  </a:cubicBezTo>
                  <a:cubicBezTo>
                    <a:pt x="1264" y="26"/>
                    <a:pt x="1212" y="1"/>
                    <a:pt x="1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33"/>
            <p:cNvSpPr/>
            <p:nvPr/>
          </p:nvSpPr>
          <p:spPr>
            <a:xfrm>
              <a:off x="-1305350" y="3187725"/>
              <a:ext cx="44450" cy="28675"/>
            </a:xfrm>
            <a:custGeom>
              <a:avLst/>
              <a:gdLst/>
              <a:ahLst/>
              <a:cxnLst/>
              <a:rect l="l" t="t" r="r" b="b"/>
              <a:pathLst>
                <a:path w="1778" h="1147" extrusionOk="0">
                  <a:moveTo>
                    <a:pt x="171" y="0"/>
                  </a:moveTo>
                  <a:cubicBezTo>
                    <a:pt x="150" y="0"/>
                    <a:pt x="128" y="5"/>
                    <a:pt x="107" y="15"/>
                  </a:cubicBezTo>
                  <a:cubicBezTo>
                    <a:pt x="31" y="46"/>
                    <a:pt x="0" y="138"/>
                    <a:pt x="31" y="207"/>
                  </a:cubicBezTo>
                  <a:cubicBezTo>
                    <a:pt x="38" y="222"/>
                    <a:pt x="84" y="337"/>
                    <a:pt x="192" y="475"/>
                  </a:cubicBezTo>
                  <a:cubicBezTo>
                    <a:pt x="314" y="636"/>
                    <a:pt x="498" y="797"/>
                    <a:pt x="697" y="912"/>
                  </a:cubicBezTo>
                  <a:cubicBezTo>
                    <a:pt x="889" y="1026"/>
                    <a:pt x="1126" y="1111"/>
                    <a:pt x="1325" y="1134"/>
                  </a:cubicBezTo>
                  <a:cubicBezTo>
                    <a:pt x="1401" y="1144"/>
                    <a:pt x="1467" y="1146"/>
                    <a:pt x="1518" y="1146"/>
                  </a:cubicBezTo>
                  <a:cubicBezTo>
                    <a:pt x="1586" y="1146"/>
                    <a:pt x="1628" y="1141"/>
                    <a:pt x="1632" y="1141"/>
                  </a:cubicBezTo>
                  <a:lnTo>
                    <a:pt x="1655" y="1141"/>
                  </a:lnTo>
                  <a:cubicBezTo>
                    <a:pt x="1724" y="1118"/>
                    <a:pt x="1777" y="1049"/>
                    <a:pt x="1770" y="980"/>
                  </a:cubicBezTo>
                  <a:cubicBezTo>
                    <a:pt x="1763" y="901"/>
                    <a:pt x="1694" y="842"/>
                    <a:pt x="1616" y="842"/>
                  </a:cubicBezTo>
                  <a:cubicBezTo>
                    <a:pt x="1611" y="842"/>
                    <a:pt x="1606" y="842"/>
                    <a:pt x="1601" y="843"/>
                  </a:cubicBezTo>
                  <a:cubicBezTo>
                    <a:pt x="1601" y="843"/>
                    <a:pt x="1576" y="844"/>
                    <a:pt x="1534" y="844"/>
                  </a:cubicBezTo>
                  <a:cubicBezTo>
                    <a:pt x="1492" y="844"/>
                    <a:pt x="1433" y="843"/>
                    <a:pt x="1364" y="835"/>
                  </a:cubicBezTo>
                  <a:cubicBezTo>
                    <a:pt x="1203" y="812"/>
                    <a:pt x="1011" y="751"/>
                    <a:pt x="851" y="659"/>
                  </a:cubicBezTo>
                  <a:cubicBezTo>
                    <a:pt x="682" y="559"/>
                    <a:pt x="529" y="429"/>
                    <a:pt x="437" y="291"/>
                  </a:cubicBezTo>
                  <a:cubicBezTo>
                    <a:pt x="345" y="184"/>
                    <a:pt x="307" y="92"/>
                    <a:pt x="307" y="92"/>
                  </a:cubicBezTo>
                  <a:cubicBezTo>
                    <a:pt x="284" y="36"/>
                    <a:pt x="229"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33"/>
            <p:cNvSpPr/>
            <p:nvPr/>
          </p:nvSpPr>
          <p:spPr>
            <a:xfrm>
              <a:off x="-1304400" y="3181375"/>
              <a:ext cx="29900" cy="55500"/>
            </a:xfrm>
            <a:custGeom>
              <a:avLst/>
              <a:gdLst/>
              <a:ahLst/>
              <a:cxnLst/>
              <a:rect l="l" t="t" r="r" b="b"/>
              <a:pathLst>
                <a:path w="1196" h="2220" extrusionOk="0">
                  <a:moveTo>
                    <a:pt x="1047" y="0"/>
                  </a:moveTo>
                  <a:cubicBezTo>
                    <a:pt x="1043" y="0"/>
                    <a:pt x="1039" y="1"/>
                    <a:pt x="1035" y="1"/>
                  </a:cubicBezTo>
                  <a:cubicBezTo>
                    <a:pt x="950" y="1"/>
                    <a:pt x="889" y="70"/>
                    <a:pt x="889" y="154"/>
                  </a:cubicBezTo>
                  <a:cubicBezTo>
                    <a:pt x="889" y="154"/>
                    <a:pt x="889" y="285"/>
                    <a:pt x="866" y="468"/>
                  </a:cubicBezTo>
                  <a:cubicBezTo>
                    <a:pt x="843" y="675"/>
                    <a:pt x="767" y="928"/>
                    <a:pt x="675" y="1143"/>
                  </a:cubicBezTo>
                  <a:cubicBezTo>
                    <a:pt x="575" y="1357"/>
                    <a:pt x="437" y="1572"/>
                    <a:pt x="292" y="1732"/>
                  </a:cubicBezTo>
                  <a:cubicBezTo>
                    <a:pt x="169" y="1870"/>
                    <a:pt x="77" y="1955"/>
                    <a:pt x="77" y="1955"/>
                  </a:cubicBezTo>
                  <a:cubicBezTo>
                    <a:pt x="8" y="2008"/>
                    <a:pt x="0" y="2100"/>
                    <a:pt x="54" y="2161"/>
                  </a:cubicBezTo>
                  <a:cubicBezTo>
                    <a:pt x="84" y="2198"/>
                    <a:pt x="124" y="2220"/>
                    <a:pt x="170" y="2220"/>
                  </a:cubicBezTo>
                  <a:cubicBezTo>
                    <a:pt x="182" y="2220"/>
                    <a:pt x="195" y="2218"/>
                    <a:pt x="207" y="2215"/>
                  </a:cubicBezTo>
                  <a:lnTo>
                    <a:pt x="200" y="2215"/>
                  </a:lnTo>
                  <a:cubicBezTo>
                    <a:pt x="223" y="2207"/>
                    <a:pt x="246" y="2200"/>
                    <a:pt x="261" y="2184"/>
                  </a:cubicBezTo>
                  <a:cubicBezTo>
                    <a:pt x="269" y="2184"/>
                    <a:pt x="376" y="2093"/>
                    <a:pt x="521" y="1932"/>
                  </a:cubicBezTo>
                  <a:cubicBezTo>
                    <a:pt x="675" y="1748"/>
                    <a:pt x="835" y="1510"/>
                    <a:pt x="943" y="1265"/>
                  </a:cubicBezTo>
                  <a:cubicBezTo>
                    <a:pt x="1058" y="1020"/>
                    <a:pt x="1134" y="744"/>
                    <a:pt x="1165" y="507"/>
                  </a:cubicBezTo>
                  <a:cubicBezTo>
                    <a:pt x="1196" y="300"/>
                    <a:pt x="1188" y="147"/>
                    <a:pt x="1188" y="147"/>
                  </a:cubicBezTo>
                  <a:cubicBezTo>
                    <a:pt x="1188" y="67"/>
                    <a:pt x="1126"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33"/>
            <p:cNvSpPr/>
            <p:nvPr/>
          </p:nvSpPr>
          <p:spPr>
            <a:xfrm>
              <a:off x="-1582675" y="2554475"/>
              <a:ext cx="46375" cy="76775"/>
            </a:xfrm>
            <a:custGeom>
              <a:avLst/>
              <a:gdLst/>
              <a:ahLst/>
              <a:cxnLst/>
              <a:rect l="l" t="t" r="r" b="b"/>
              <a:pathLst>
                <a:path w="1855" h="3071" extrusionOk="0">
                  <a:moveTo>
                    <a:pt x="1546" y="0"/>
                  </a:moveTo>
                  <a:cubicBezTo>
                    <a:pt x="1536" y="0"/>
                    <a:pt x="1527" y="1"/>
                    <a:pt x="1517" y="3"/>
                  </a:cubicBezTo>
                  <a:lnTo>
                    <a:pt x="138" y="263"/>
                  </a:lnTo>
                  <a:cubicBezTo>
                    <a:pt x="54" y="279"/>
                    <a:pt x="0" y="355"/>
                    <a:pt x="15" y="439"/>
                  </a:cubicBezTo>
                  <a:cubicBezTo>
                    <a:pt x="15" y="455"/>
                    <a:pt x="23" y="470"/>
                    <a:pt x="31" y="485"/>
                  </a:cubicBezTo>
                  <a:cubicBezTo>
                    <a:pt x="23" y="508"/>
                    <a:pt x="23" y="531"/>
                    <a:pt x="23" y="554"/>
                  </a:cubicBezTo>
                  <a:lnTo>
                    <a:pt x="146" y="1497"/>
                  </a:lnTo>
                  <a:cubicBezTo>
                    <a:pt x="153" y="1558"/>
                    <a:pt x="199" y="1604"/>
                    <a:pt x="261" y="1619"/>
                  </a:cubicBezTo>
                  <a:cubicBezTo>
                    <a:pt x="283" y="1633"/>
                    <a:pt x="310" y="1641"/>
                    <a:pt x="340" y="1641"/>
                  </a:cubicBezTo>
                  <a:cubicBezTo>
                    <a:pt x="361" y="1641"/>
                    <a:pt x="384" y="1637"/>
                    <a:pt x="406" y="1627"/>
                  </a:cubicBezTo>
                  <a:cubicBezTo>
                    <a:pt x="406" y="1627"/>
                    <a:pt x="452" y="1604"/>
                    <a:pt x="529" y="1581"/>
                  </a:cubicBezTo>
                  <a:cubicBezTo>
                    <a:pt x="624" y="1549"/>
                    <a:pt x="726" y="1533"/>
                    <a:pt x="823" y="1533"/>
                  </a:cubicBezTo>
                  <a:cubicBezTo>
                    <a:pt x="843" y="1533"/>
                    <a:pt x="862" y="1534"/>
                    <a:pt x="881" y="1535"/>
                  </a:cubicBezTo>
                  <a:cubicBezTo>
                    <a:pt x="1050" y="1550"/>
                    <a:pt x="1211" y="1619"/>
                    <a:pt x="1325" y="1726"/>
                  </a:cubicBezTo>
                  <a:cubicBezTo>
                    <a:pt x="1471" y="1857"/>
                    <a:pt x="1548" y="2041"/>
                    <a:pt x="1540" y="2217"/>
                  </a:cubicBezTo>
                  <a:cubicBezTo>
                    <a:pt x="1532" y="2385"/>
                    <a:pt x="1433" y="2569"/>
                    <a:pt x="1287" y="2669"/>
                  </a:cubicBezTo>
                  <a:cubicBezTo>
                    <a:pt x="1184" y="2739"/>
                    <a:pt x="1065" y="2764"/>
                    <a:pt x="961" y="2764"/>
                  </a:cubicBezTo>
                  <a:cubicBezTo>
                    <a:pt x="919" y="2764"/>
                    <a:pt x="878" y="2760"/>
                    <a:pt x="843" y="2753"/>
                  </a:cubicBezTo>
                  <a:cubicBezTo>
                    <a:pt x="667" y="2715"/>
                    <a:pt x="567" y="2615"/>
                    <a:pt x="506" y="2546"/>
                  </a:cubicBezTo>
                  <a:cubicBezTo>
                    <a:pt x="458" y="2505"/>
                    <a:pt x="410" y="2452"/>
                    <a:pt x="335" y="2452"/>
                  </a:cubicBezTo>
                  <a:cubicBezTo>
                    <a:pt x="326" y="2452"/>
                    <a:pt x="316" y="2453"/>
                    <a:pt x="307" y="2454"/>
                  </a:cubicBezTo>
                  <a:cubicBezTo>
                    <a:pt x="261" y="2462"/>
                    <a:pt x="207" y="2508"/>
                    <a:pt x="184" y="2546"/>
                  </a:cubicBezTo>
                  <a:cubicBezTo>
                    <a:pt x="153" y="2623"/>
                    <a:pt x="184" y="2715"/>
                    <a:pt x="261" y="2753"/>
                  </a:cubicBezTo>
                  <a:cubicBezTo>
                    <a:pt x="268" y="2753"/>
                    <a:pt x="284" y="2761"/>
                    <a:pt x="291" y="2761"/>
                  </a:cubicBezTo>
                  <a:cubicBezTo>
                    <a:pt x="368" y="2837"/>
                    <a:pt x="513" y="2991"/>
                    <a:pt x="774" y="3044"/>
                  </a:cubicBezTo>
                  <a:cubicBezTo>
                    <a:pt x="843" y="3061"/>
                    <a:pt x="907" y="3070"/>
                    <a:pt x="971" y="3070"/>
                  </a:cubicBezTo>
                  <a:cubicBezTo>
                    <a:pt x="992" y="3070"/>
                    <a:pt x="1013" y="3069"/>
                    <a:pt x="1034" y="3067"/>
                  </a:cubicBezTo>
                  <a:cubicBezTo>
                    <a:pt x="1188" y="3052"/>
                    <a:pt x="1341" y="3006"/>
                    <a:pt x="1463" y="2914"/>
                  </a:cubicBezTo>
                  <a:cubicBezTo>
                    <a:pt x="1686" y="2761"/>
                    <a:pt x="1831" y="2493"/>
                    <a:pt x="1839" y="2224"/>
                  </a:cubicBezTo>
                  <a:cubicBezTo>
                    <a:pt x="1854" y="1964"/>
                    <a:pt x="1739" y="1696"/>
                    <a:pt x="1532" y="1512"/>
                  </a:cubicBezTo>
                  <a:cubicBezTo>
                    <a:pt x="1364" y="1351"/>
                    <a:pt x="1142" y="1259"/>
                    <a:pt x="912" y="1236"/>
                  </a:cubicBezTo>
                  <a:cubicBezTo>
                    <a:pt x="887" y="1235"/>
                    <a:pt x="862" y="1234"/>
                    <a:pt x="837" y="1234"/>
                  </a:cubicBezTo>
                  <a:cubicBezTo>
                    <a:pt x="706" y="1234"/>
                    <a:pt x="572" y="1251"/>
                    <a:pt x="437" y="1290"/>
                  </a:cubicBezTo>
                  <a:cubicBezTo>
                    <a:pt x="437" y="1297"/>
                    <a:pt x="429" y="1297"/>
                    <a:pt x="429" y="1297"/>
                  </a:cubicBezTo>
                  <a:lnTo>
                    <a:pt x="322" y="531"/>
                  </a:lnTo>
                  <a:lnTo>
                    <a:pt x="1571" y="294"/>
                  </a:lnTo>
                  <a:cubicBezTo>
                    <a:pt x="1655" y="279"/>
                    <a:pt x="1708" y="202"/>
                    <a:pt x="1693" y="118"/>
                  </a:cubicBezTo>
                  <a:cubicBezTo>
                    <a:pt x="1680" y="50"/>
                    <a:pt x="1618" y="0"/>
                    <a:pt x="1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33"/>
            <p:cNvSpPr/>
            <p:nvPr/>
          </p:nvSpPr>
          <p:spPr>
            <a:xfrm>
              <a:off x="-1527325" y="2580700"/>
              <a:ext cx="33350" cy="55075"/>
            </a:xfrm>
            <a:custGeom>
              <a:avLst/>
              <a:gdLst/>
              <a:ahLst/>
              <a:cxnLst/>
              <a:rect l="l" t="t" r="r" b="b"/>
              <a:pathLst>
                <a:path w="1334" h="2203" extrusionOk="0">
                  <a:moveTo>
                    <a:pt x="939" y="1"/>
                  </a:moveTo>
                  <a:cubicBezTo>
                    <a:pt x="872" y="1"/>
                    <a:pt x="810" y="51"/>
                    <a:pt x="797" y="126"/>
                  </a:cubicBezTo>
                  <a:cubicBezTo>
                    <a:pt x="797" y="126"/>
                    <a:pt x="728" y="501"/>
                    <a:pt x="605" y="900"/>
                  </a:cubicBezTo>
                  <a:cubicBezTo>
                    <a:pt x="513" y="785"/>
                    <a:pt x="429" y="647"/>
                    <a:pt x="383" y="524"/>
                  </a:cubicBezTo>
                  <a:cubicBezTo>
                    <a:pt x="330" y="402"/>
                    <a:pt x="314" y="310"/>
                    <a:pt x="314" y="310"/>
                  </a:cubicBezTo>
                  <a:cubicBezTo>
                    <a:pt x="301" y="236"/>
                    <a:pt x="235" y="192"/>
                    <a:pt x="168" y="192"/>
                  </a:cubicBezTo>
                  <a:cubicBezTo>
                    <a:pt x="158" y="192"/>
                    <a:pt x="148" y="193"/>
                    <a:pt x="138" y="195"/>
                  </a:cubicBezTo>
                  <a:cubicBezTo>
                    <a:pt x="54" y="210"/>
                    <a:pt x="0" y="287"/>
                    <a:pt x="15" y="371"/>
                  </a:cubicBezTo>
                  <a:cubicBezTo>
                    <a:pt x="15" y="379"/>
                    <a:pt x="46" y="486"/>
                    <a:pt x="107" y="632"/>
                  </a:cubicBezTo>
                  <a:cubicBezTo>
                    <a:pt x="169" y="800"/>
                    <a:pt x="284" y="992"/>
                    <a:pt x="414" y="1152"/>
                  </a:cubicBezTo>
                  <a:cubicBezTo>
                    <a:pt x="437" y="1175"/>
                    <a:pt x="467" y="1206"/>
                    <a:pt x="490" y="1229"/>
                  </a:cubicBezTo>
                  <a:cubicBezTo>
                    <a:pt x="337" y="1627"/>
                    <a:pt x="146" y="1972"/>
                    <a:pt x="138" y="1972"/>
                  </a:cubicBezTo>
                  <a:cubicBezTo>
                    <a:pt x="100" y="2049"/>
                    <a:pt x="123" y="2141"/>
                    <a:pt x="199" y="2179"/>
                  </a:cubicBezTo>
                  <a:cubicBezTo>
                    <a:pt x="222" y="2194"/>
                    <a:pt x="253" y="2202"/>
                    <a:pt x="284" y="2202"/>
                  </a:cubicBezTo>
                  <a:cubicBezTo>
                    <a:pt x="330" y="2194"/>
                    <a:pt x="376" y="2171"/>
                    <a:pt x="398" y="2125"/>
                  </a:cubicBezTo>
                  <a:cubicBezTo>
                    <a:pt x="414" y="2110"/>
                    <a:pt x="575" y="1819"/>
                    <a:pt x="720" y="1451"/>
                  </a:cubicBezTo>
                  <a:cubicBezTo>
                    <a:pt x="766" y="1490"/>
                    <a:pt x="812" y="1520"/>
                    <a:pt x="858" y="1551"/>
                  </a:cubicBezTo>
                  <a:cubicBezTo>
                    <a:pt x="996" y="1643"/>
                    <a:pt x="1096" y="1689"/>
                    <a:pt x="1103" y="1689"/>
                  </a:cubicBezTo>
                  <a:cubicBezTo>
                    <a:pt x="1120" y="1694"/>
                    <a:pt x="1136" y="1700"/>
                    <a:pt x="1152" y="1700"/>
                  </a:cubicBezTo>
                  <a:cubicBezTo>
                    <a:pt x="1159" y="1700"/>
                    <a:pt x="1166" y="1699"/>
                    <a:pt x="1172" y="1696"/>
                  </a:cubicBezTo>
                  <a:cubicBezTo>
                    <a:pt x="1226" y="1696"/>
                    <a:pt x="1279" y="1666"/>
                    <a:pt x="1302" y="1612"/>
                  </a:cubicBezTo>
                  <a:cubicBezTo>
                    <a:pt x="1333" y="1536"/>
                    <a:pt x="1295" y="1444"/>
                    <a:pt x="1218" y="1413"/>
                  </a:cubicBezTo>
                  <a:cubicBezTo>
                    <a:pt x="1218" y="1413"/>
                    <a:pt x="1134" y="1375"/>
                    <a:pt x="1019" y="1298"/>
                  </a:cubicBezTo>
                  <a:cubicBezTo>
                    <a:pt x="965" y="1260"/>
                    <a:pt x="896" y="1214"/>
                    <a:pt x="835" y="1152"/>
                  </a:cubicBezTo>
                  <a:cubicBezTo>
                    <a:pt x="1004" y="677"/>
                    <a:pt x="1088" y="195"/>
                    <a:pt x="1096" y="172"/>
                  </a:cubicBezTo>
                  <a:cubicBezTo>
                    <a:pt x="1103" y="95"/>
                    <a:pt x="1050" y="19"/>
                    <a:pt x="965" y="3"/>
                  </a:cubicBezTo>
                  <a:cubicBezTo>
                    <a:pt x="957" y="2"/>
                    <a:pt x="948" y="1"/>
                    <a:pt x="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33"/>
            <p:cNvSpPr/>
            <p:nvPr/>
          </p:nvSpPr>
          <p:spPr>
            <a:xfrm>
              <a:off x="-1587100" y="2629150"/>
              <a:ext cx="131025" cy="25200"/>
            </a:xfrm>
            <a:custGeom>
              <a:avLst/>
              <a:gdLst/>
              <a:ahLst/>
              <a:cxnLst/>
              <a:rect l="l" t="t" r="r" b="b"/>
              <a:pathLst>
                <a:path w="5241" h="1008" extrusionOk="0">
                  <a:moveTo>
                    <a:pt x="5074" y="1"/>
                  </a:moveTo>
                  <a:cubicBezTo>
                    <a:pt x="5063" y="1"/>
                    <a:pt x="5053" y="2"/>
                    <a:pt x="5042" y="4"/>
                  </a:cubicBezTo>
                  <a:cubicBezTo>
                    <a:pt x="5042" y="4"/>
                    <a:pt x="4743" y="72"/>
                    <a:pt x="4291" y="157"/>
                  </a:cubicBezTo>
                  <a:cubicBezTo>
                    <a:pt x="3847" y="241"/>
                    <a:pt x="3234" y="341"/>
                    <a:pt x="2613" y="417"/>
                  </a:cubicBezTo>
                  <a:cubicBezTo>
                    <a:pt x="2100" y="486"/>
                    <a:pt x="1579" y="540"/>
                    <a:pt x="1165" y="593"/>
                  </a:cubicBezTo>
                  <a:lnTo>
                    <a:pt x="146" y="708"/>
                  </a:lnTo>
                  <a:cubicBezTo>
                    <a:pt x="62" y="716"/>
                    <a:pt x="1" y="793"/>
                    <a:pt x="9" y="877"/>
                  </a:cubicBezTo>
                  <a:cubicBezTo>
                    <a:pt x="23" y="949"/>
                    <a:pt x="85" y="1008"/>
                    <a:pt x="156" y="1008"/>
                  </a:cubicBezTo>
                  <a:cubicBezTo>
                    <a:pt x="161" y="1008"/>
                    <a:pt x="165" y="1008"/>
                    <a:pt x="169" y="1007"/>
                  </a:cubicBezTo>
                  <a:lnTo>
                    <a:pt x="177" y="1007"/>
                  </a:lnTo>
                  <a:lnTo>
                    <a:pt x="1204" y="892"/>
                  </a:lnTo>
                  <a:cubicBezTo>
                    <a:pt x="1617" y="846"/>
                    <a:pt x="2138" y="785"/>
                    <a:pt x="2652" y="716"/>
                  </a:cubicBezTo>
                  <a:cubicBezTo>
                    <a:pt x="3272" y="639"/>
                    <a:pt x="3893" y="540"/>
                    <a:pt x="4345" y="456"/>
                  </a:cubicBezTo>
                  <a:cubicBezTo>
                    <a:pt x="4804" y="371"/>
                    <a:pt x="5111" y="302"/>
                    <a:pt x="5111" y="295"/>
                  </a:cubicBezTo>
                  <a:cubicBezTo>
                    <a:pt x="5195" y="279"/>
                    <a:pt x="5241" y="195"/>
                    <a:pt x="5226" y="118"/>
                  </a:cubicBezTo>
                  <a:cubicBezTo>
                    <a:pt x="5206" y="45"/>
                    <a:pt x="5145" y="1"/>
                    <a:pt x="5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33"/>
            <p:cNvSpPr/>
            <p:nvPr/>
          </p:nvSpPr>
          <p:spPr>
            <a:xfrm>
              <a:off x="-1552225" y="2671925"/>
              <a:ext cx="50775" cy="106750"/>
            </a:xfrm>
            <a:custGeom>
              <a:avLst/>
              <a:gdLst/>
              <a:ahLst/>
              <a:cxnLst/>
              <a:rect l="l" t="t" r="r" b="b"/>
              <a:pathLst>
                <a:path w="2031" h="4270" extrusionOk="0">
                  <a:moveTo>
                    <a:pt x="1310" y="1763"/>
                  </a:moveTo>
                  <a:lnTo>
                    <a:pt x="1195" y="2682"/>
                  </a:lnTo>
                  <a:cubicBezTo>
                    <a:pt x="1188" y="2751"/>
                    <a:pt x="1180" y="2812"/>
                    <a:pt x="1172" y="2881"/>
                  </a:cubicBezTo>
                  <a:cubicBezTo>
                    <a:pt x="1149" y="3050"/>
                    <a:pt x="1126" y="3226"/>
                    <a:pt x="1088" y="3402"/>
                  </a:cubicBezTo>
                  <a:cubicBezTo>
                    <a:pt x="1065" y="3533"/>
                    <a:pt x="1034" y="3640"/>
                    <a:pt x="996" y="3732"/>
                  </a:cubicBezTo>
                  <a:cubicBezTo>
                    <a:pt x="950" y="3847"/>
                    <a:pt x="897" y="3916"/>
                    <a:pt x="828" y="3946"/>
                  </a:cubicBezTo>
                  <a:cubicBezTo>
                    <a:pt x="802" y="3959"/>
                    <a:pt x="771" y="3965"/>
                    <a:pt x="738" y="3965"/>
                  </a:cubicBezTo>
                  <a:cubicBezTo>
                    <a:pt x="692" y="3965"/>
                    <a:pt x="642" y="3953"/>
                    <a:pt x="598" y="3931"/>
                  </a:cubicBezTo>
                  <a:cubicBezTo>
                    <a:pt x="529" y="3893"/>
                    <a:pt x="460" y="3824"/>
                    <a:pt x="414" y="3732"/>
                  </a:cubicBezTo>
                  <a:cubicBezTo>
                    <a:pt x="314" y="3510"/>
                    <a:pt x="330" y="3264"/>
                    <a:pt x="360" y="3111"/>
                  </a:cubicBezTo>
                  <a:cubicBezTo>
                    <a:pt x="468" y="2667"/>
                    <a:pt x="751" y="2322"/>
                    <a:pt x="988" y="2077"/>
                  </a:cubicBezTo>
                  <a:cubicBezTo>
                    <a:pt x="1088" y="1970"/>
                    <a:pt x="1203" y="1863"/>
                    <a:pt x="1310" y="1763"/>
                  </a:cubicBezTo>
                  <a:close/>
                  <a:moveTo>
                    <a:pt x="1614" y="0"/>
                  </a:moveTo>
                  <a:cubicBezTo>
                    <a:pt x="1610" y="0"/>
                    <a:pt x="1606" y="1"/>
                    <a:pt x="1601" y="1"/>
                  </a:cubicBezTo>
                  <a:cubicBezTo>
                    <a:pt x="1517" y="9"/>
                    <a:pt x="1456" y="78"/>
                    <a:pt x="1463" y="162"/>
                  </a:cubicBezTo>
                  <a:cubicBezTo>
                    <a:pt x="1463" y="162"/>
                    <a:pt x="1471" y="284"/>
                    <a:pt x="1456" y="491"/>
                  </a:cubicBezTo>
                  <a:cubicBezTo>
                    <a:pt x="1456" y="606"/>
                    <a:pt x="1440" y="744"/>
                    <a:pt x="1417" y="905"/>
                  </a:cubicBezTo>
                  <a:cubicBezTo>
                    <a:pt x="1401" y="900"/>
                    <a:pt x="1381" y="894"/>
                    <a:pt x="1360" y="894"/>
                  </a:cubicBezTo>
                  <a:cubicBezTo>
                    <a:pt x="1351" y="894"/>
                    <a:pt x="1342" y="895"/>
                    <a:pt x="1333" y="897"/>
                  </a:cubicBezTo>
                  <a:cubicBezTo>
                    <a:pt x="1333" y="897"/>
                    <a:pt x="1309" y="904"/>
                    <a:pt x="1269" y="904"/>
                  </a:cubicBezTo>
                  <a:cubicBezTo>
                    <a:pt x="1248" y="904"/>
                    <a:pt x="1223" y="902"/>
                    <a:pt x="1195" y="897"/>
                  </a:cubicBezTo>
                  <a:cubicBezTo>
                    <a:pt x="1111" y="882"/>
                    <a:pt x="981" y="828"/>
                    <a:pt x="881" y="721"/>
                  </a:cubicBezTo>
                  <a:cubicBezTo>
                    <a:pt x="774" y="614"/>
                    <a:pt x="697" y="468"/>
                    <a:pt x="651" y="376"/>
                  </a:cubicBezTo>
                  <a:lnTo>
                    <a:pt x="567" y="185"/>
                  </a:lnTo>
                  <a:cubicBezTo>
                    <a:pt x="544" y="128"/>
                    <a:pt x="488" y="96"/>
                    <a:pt x="429" y="96"/>
                  </a:cubicBezTo>
                  <a:cubicBezTo>
                    <a:pt x="409" y="96"/>
                    <a:pt x="388" y="100"/>
                    <a:pt x="368" y="108"/>
                  </a:cubicBezTo>
                  <a:cubicBezTo>
                    <a:pt x="291" y="146"/>
                    <a:pt x="261" y="231"/>
                    <a:pt x="291" y="307"/>
                  </a:cubicBezTo>
                  <a:lnTo>
                    <a:pt x="383" y="507"/>
                  </a:lnTo>
                  <a:cubicBezTo>
                    <a:pt x="437" y="621"/>
                    <a:pt x="529" y="790"/>
                    <a:pt x="659" y="928"/>
                  </a:cubicBezTo>
                  <a:cubicBezTo>
                    <a:pt x="789" y="1066"/>
                    <a:pt x="981" y="1165"/>
                    <a:pt x="1142" y="1196"/>
                  </a:cubicBezTo>
                  <a:cubicBezTo>
                    <a:pt x="1211" y="1204"/>
                    <a:pt x="1272" y="1204"/>
                    <a:pt x="1318" y="1204"/>
                  </a:cubicBezTo>
                  <a:cubicBezTo>
                    <a:pt x="1349" y="1204"/>
                    <a:pt x="1372" y="1196"/>
                    <a:pt x="1387" y="1196"/>
                  </a:cubicBezTo>
                  <a:cubicBezTo>
                    <a:pt x="1379" y="1242"/>
                    <a:pt x="1372" y="1280"/>
                    <a:pt x="1364" y="1326"/>
                  </a:cubicBezTo>
                  <a:cubicBezTo>
                    <a:pt x="1157" y="1495"/>
                    <a:pt x="950" y="1679"/>
                    <a:pt x="766" y="1870"/>
                  </a:cubicBezTo>
                  <a:cubicBezTo>
                    <a:pt x="506" y="2146"/>
                    <a:pt x="192" y="2529"/>
                    <a:pt x="69" y="3042"/>
                  </a:cubicBezTo>
                  <a:cubicBezTo>
                    <a:pt x="23" y="3249"/>
                    <a:pt x="0" y="3556"/>
                    <a:pt x="146" y="3854"/>
                  </a:cubicBezTo>
                  <a:cubicBezTo>
                    <a:pt x="192" y="3969"/>
                    <a:pt x="291" y="4115"/>
                    <a:pt x="460" y="4199"/>
                  </a:cubicBezTo>
                  <a:cubicBezTo>
                    <a:pt x="547" y="4246"/>
                    <a:pt x="640" y="4270"/>
                    <a:pt x="734" y="4270"/>
                  </a:cubicBezTo>
                  <a:cubicBezTo>
                    <a:pt x="747" y="4270"/>
                    <a:pt x="761" y="4269"/>
                    <a:pt x="774" y="4268"/>
                  </a:cubicBezTo>
                  <a:cubicBezTo>
                    <a:pt x="835" y="4260"/>
                    <a:pt x="904" y="4245"/>
                    <a:pt x="958" y="4214"/>
                  </a:cubicBezTo>
                  <a:cubicBezTo>
                    <a:pt x="1096" y="4153"/>
                    <a:pt x="1195" y="4031"/>
                    <a:pt x="1272" y="3847"/>
                  </a:cubicBezTo>
                  <a:cubicBezTo>
                    <a:pt x="1318" y="3732"/>
                    <a:pt x="1349" y="3609"/>
                    <a:pt x="1379" y="3456"/>
                  </a:cubicBezTo>
                  <a:cubicBezTo>
                    <a:pt x="1417" y="3272"/>
                    <a:pt x="1440" y="3088"/>
                    <a:pt x="1463" y="2912"/>
                  </a:cubicBezTo>
                  <a:cubicBezTo>
                    <a:pt x="1471" y="2851"/>
                    <a:pt x="1479" y="2790"/>
                    <a:pt x="1494" y="2721"/>
                  </a:cubicBezTo>
                  <a:lnTo>
                    <a:pt x="1647" y="1487"/>
                  </a:lnTo>
                  <a:lnTo>
                    <a:pt x="1655" y="1487"/>
                  </a:lnTo>
                  <a:cubicBezTo>
                    <a:pt x="1831" y="1357"/>
                    <a:pt x="1931" y="1296"/>
                    <a:pt x="1931" y="1296"/>
                  </a:cubicBezTo>
                  <a:cubicBezTo>
                    <a:pt x="2007" y="1250"/>
                    <a:pt x="2030" y="1158"/>
                    <a:pt x="1984" y="1089"/>
                  </a:cubicBezTo>
                  <a:cubicBezTo>
                    <a:pt x="1953" y="1042"/>
                    <a:pt x="1901" y="1017"/>
                    <a:pt x="1850" y="1017"/>
                  </a:cubicBezTo>
                  <a:cubicBezTo>
                    <a:pt x="1825" y="1017"/>
                    <a:pt x="1800" y="1023"/>
                    <a:pt x="1778" y="1035"/>
                  </a:cubicBezTo>
                  <a:cubicBezTo>
                    <a:pt x="1778" y="1035"/>
                    <a:pt x="1747" y="1058"/>
                    <a:pt x="1701" y="1089"/>
                  </a:cubicBezTo>
                  <a:cubicBezTo>
                    <a:pt x="1732" y="851"/>
                    <a:pt x="1747" y="660"/>
                    <a:pt x="1755" y="507"/>
                  </a:cubicBezTo>
                  <a:cubicBezTo>
                    <a:pt x="1770" y="277"/>
                    <a:pt x="1762" y="146"/>
                    <a:pt x="1762" y="139"/>
                  </a:cubicBezTo>
                  <a:cubicBezTo>
                    <a:pt x="1755" y="66"/>
                    <a:pt x="1692" y="0"/>
                    <a:pt x="1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33"/>
            <p:cNvSpPr/>
            <p:nvPr/>
          </p:nvSpPr>
          <p:spPr>
            <a:xfrm>
              <a:off x="-1426975" y="2600125"/>
              <a:ext cx="32575" cy="44475"/>
            </a:xfrm>
            <a:custGeom>
              <a:avLst/>
              <a:gdLst/>
              <a:ahLst/>
              <a:cxnLst/>
              <a:rect l="l" t="t" r="r" b="b"/>
              <a:pathLst>
                <a:path w="1303" h="1779" extrusionOk="0">
                  <a:moveTo>
                    <a:pt x="1142" y="598"/>
                  </a:moveTo>
                  <a:cubicBezTo>
                    <a:pt x="1144" y="598"/>
                    <a:pt x="1145" y="598"/>
                    <a:pt x="1147" y="598"/>
                  </a:cubicBezTo>
                  <a:lnTo>
                    <a:pt x="1147" y="598"/>
                  </a:lnTo>
                  <a:cubicBezTo>
                    <a:pt x="1148" y="598"/>
                    <a:pt x="1149" y="598"/>
                    <a:pt x="1150" y="598"/>
                  </a:cubicBezTo>
                  <a:close/>
                  <a:moveTo>
                    <a:pt x="422" y="0"/>
                  </a:moveTo>
                  <a:cubicBezTo>
                    <a:pt x="338" y="0"/>
                    <a:pt x="276" y="69"/>
                    <a:pt x="276" y="153"/>
                  </a:cubicBezTo>
                  <a:cubicBezTo>
                    <a:pt x="276" y="169"/>
                    <a:pt x="284" y="444"/>
                    <a:pt x="307" y="759"/>
                  </a:cubicBezTo>
                  <a:cubicBezTo>
                    <a:pt x="200" y="797"/>
                    <a:pt x="123" y="827"/>
                    <a:pt x="115" y="827"/>
                  </a:cubicBezTo>
                  <a:cubicBezTo>
                    <a:pt x="39" y="858"/>
                    <a:pt x="0" y="950"/>
                    <a:pt x="31" y="1027"/>
                  </a:cubicBezTo>
                  <a:cubicBezTo>
                    <a:pt x="62" y="1088"/>
                    <a:pt x="123" y="1119"/>
                    <a:pt x="184" y="1119"/>
                  </a:cubicBezTo>
                  <a:cubicBezTo>
                    <a:pt x="200" y="1119"/>
                    <a:pt x="215" y="1111"/>
                    <a:pt x="230" y="1103"/>
                  </a:cubicBezTo>
                  <a:cubicBezTo>
                    <a:pt x="230" y="1103"/>
                    <a:pt x="276" y="1088"/>
                    <a:pt x="338" y="1065"/>
                  </a:cubicBezTo>
                  <a:cubicBezTo>
                    <a:pt x="376" y="1379"/>
                    <a:pt x="422" y="1647"/>
                    <a:pt x="422" y="1655"/>
                  </a:cubicBezTo>
                  <a:cubicBezTo>
                    <a:pt x="436" y="1727"/>
                    <a:pt x="497" y="1778"/>
                    <a:pt x="568" y="1778"/>
                  </a:cubicBezTo>
                  <a:cubicBezTo>
                    <a:pt x="573" y="1778"/>
                    <a:pt x="578" y="1778"/>
                    <a:pt x="583" y="1777"/>
                  </a:cubicBezTo>
                  <a:lnTo>
                    <a:pt x="598" y="1777"/>
                  </a:lnTo>
                  <a:cubicBezTo>
                    <a:pt x="675" y="1762"/>
                    <a:pt x="736" y="1685"/>
                    <a:pt x="721" y="1601"/>
                  </a:cubicBezTo>
                  <a:cubicBezTo>
                    <a:pt x="721" y="1601"/>
                    <a:pt x="667" y="1302"/>
                    <a:pt x="629" y="981"/>
                  </a:cubicBezTo>
                  <a:cubicBezTo>
                    <a:pt x="652" y="973"/>
                    <a:pt x="667" y="965"/>
                    <a:pt x="682" y="965"/>
                  </a:cubicBezTo>
                  <a:cubicBezTo>
                    <a:pt x="912" y="912"/>
                    <a:pt x="1157" y="904"/>
                    <a:pt x="1157" y="904"/>
                  </a:cubicBezTo>
                  <a:lnTo>
                    <a:pt x="1165" y="904"/>
                  </a:lnTo>
                  <a:cubicBezTo>
                    <a:pt x="1242" y="896"/>
                    <a:pt x="1303" y="827"/>
                    <a:pt x="1303" y="743"/>
                  </a:cubicBezTo>
                  <a:cubicBezTo>
                    <a:pt x="1295" y="661"/>
                    <a:pt x="1229" y="600"/>
                    <a:pt x="1147" y="598"/>
                  </a:cubicBezTo>
                  <a:lnTo>
                    <a:pt x="1147" y="598"/>
                  </a:lnTo>
                  <a:cubicBezTo>
                    <a:pt x="1114" y="599"/>
                    <a:pt x="864" y="615"/>
                    <a:pt x="621" y="674"/>
                  </a:cubicBezTo>
                  <a:lnTo>
                    <a:pt x="598" y="674"/>
                  </a:lnTo>
                  <a:cubicBezTo>
                    <a:pt x="583" y="391"/>
                    <a:pt x="575" y="153"/>
                    <a:pt x="575" y="146"/>
                  </a:cubicBezTo>
                  <a:cubicBezTo>
                    <a:pt x="575" y="61"/>
                    <a:pt x="506" y="0"/>
                    <a:pt x="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33"/>
            <p:cNvSpPr/>
            <p:nvPr/>
          </p:nvSpPr>
          <p:spPr>
            <a:xfrm>
              <a:off x="-1351125" y="2558150"/>
              <a:ext cx="61500" cy="33775"/>
            </a:xfrm>
            <a:custGeom>
              <a:avLst/>
              <a:gdLst/>
              <a:ahLst/>
              <a:cxnLst/>
              <a:rect l="l" t="t" r="r" b="b"/>
              <a:pathLst>
                <a:path w="2460" h="1351" extrusionOk="0">
                  <a:moveTo>
                    <a:pt x="720" y="323"/>
                  </a:moveTo>
                  <a:cubicBezTo>
                    <a:pt x="736" y="438"/>
                    <a:pt x="774" y="538"/>
                    <a:pt x="835" y="637"/>
                  </a:cubicBezTo>
                  <a:cubicBezTo>
                    <a:pt x="843" y="706"/>
                    <a:pt x="835" y="775"/>
                    <a:pt x="812" y="844"/>
                  </a:cubicBezTo>
                  <a:cubicBezTo>
                    <a:pt x="782" y="921"/>
                    <a:pt x="720" y="997"/>
                    <a:pt x="636" y="1028"/>
                  </a:cubicBezTo>
                  <a:cubicBezTo>
                    <a:pt x="614" y="1041"/>
                    <a:pt x="587" y="1047"/>
                    <a:pt x="561" y="1047"/>
                  </a:cubicBezTo>
                  <a:cubicBezTo>
                    <a:pt x="525" y="1047"/>
                    <a:pt x="490" y="1035"/>
                    <a:pt x="468" y="1013"/>
                  </a:cubicBezTo>
                  <a:cubicBezTo>
                    <a:pt x="337" y="875"/>
                    <a:pt x="376" y="645"/>
                    <a:pt x="490" y="499"/>
                  </a:cubicBezTo>
                  <a:cubicBezTo>
                    <a:pt x="544" y="423"/>
                    <a:pt x="628" y="361"/>
                    <a:pt x="720" y="323"/>
                  </a:cubicBezTo>
                  <a:close/>
                  <a:moveTo>
                    <a:pt x="867" y="1"/>
                  </a:moveTo>
                  <a:cubicBezTo>
                    <a:pt x="859" y="1"/>
                    <a:pt x="851" y="1"/>
                    <a:pt x="843" y="1"/>
                  </a:cubicBezTo>
                  <a:cubicBezTo>
                    <a:pt x="774" y="1"/>
                    <a:pt x="697" y="9"/>
                    <a:pt x="613" y="47"/>
                  </a:cubicBezTo>
                  <a:cubicBezTo>
                    <a:pt x="475" y="93"/>
                    <a:pt x="345" y="193"/>
                    <a:pt x="253" y="315"/>
                  </a:cubicBezTo>
                  <a:cubicBezTo>
                    <a:pt x="69" y="553"/>
                    <a:pt x="0" y="951"/>
                    <a:pt x="245" y="1212"/>
                  </a:cubicBezTo>
                  <a:cubicBezTo>
                    <a:pt x="331" y="1304"/>
                    <a:pt x="449" y="1350"/>
                    <a:pt x="570" y="1350"/>
                  </a:cubicBezTo>
                  <a:cubicBezTo>
                    <a:pt x="579" y="1350"/>
                    <a:pt x="588" y="1350"/>
                    <a:pt x="598" y="1350"/>
                  </a:cubicBezTo>
                  <a:cubicBezTo>
                    <a:pt x="659" y="1342"/>
                    <a:pt x="713" y="1327"/>
                    <a:pt x="766" y="1304"/>
                  </a:cubicBezTo>
                  <a:cubicBezTo>
                    <a:pt x="919" y="1235"/>
                    <a:pt x="1042" y="1105"/>
                    <a:pt x="1096" y="944"/>
                  </a:cubicBezTo>
                  <a:cubicBezTo>
                    <a:pt x="1165" y="997"/>
                    <a:pt x="1241" y="1043"/>
                    <a:pt x="1326" y="1074"/>
                  </a:cubicBezTo>
                  <a:cubicBezTo>
                    <a:pt x="1434" y="1118"/>
                    <a:pt x="1549" y="1138"/>
                    <a:pt x="1666" y="1138"/>
                  </a:cubicBezTo>
                  <a:cubicBezTo>
                    <a:pt x="1937" y="1138"/>
                    <a:pt x="2213" y="1025"/>
                    <a:pt x="2406" y="821"/>
                  </a:cubicBezTo>
                  <a:cubicBezTo>
                    <a:pt x="2459" y="760"/>
                    <a:pt x="2459" y="660"/>
                    <a:pt x="2398" y="607"/>
                  </a:cubicBezTo>
                  <a:cubicBezTo>
                    <a:pt x="2369" y="578"/>
                    <a:pt x="2332" y="564"/>
                    <a:pt x="2295" y="564"/>
                  </a:cubicBezTo>
                  <a:cubicBezTo>
                    <a:pt x="2253" y="564"/>
                    <a:pt x="2212" y="582"/>
                    <a:pt x="2184" y="614"/>
                  </a:cubicBezTo>
                  <a:cubicBezTo>
                    <a:pt x="2054" y="754"/>
                    <a:pt x="1860" y="834"/>
                    <a:pt x="1671" y="834"/>
                  </a:cubicBezTo>
                  <a:cubicBezTo>
                    <a:pt x="1592" y="834"/>
                    <a:pt x="1513" y="820"/>
                    <a:pt x="1440" y="790"/>
                  </a:cubicBezTo>
                  <a:cubicBezTo>
                    <a:pt x="1310" y="744"/>
                    <a:pt x="1195" y="645"/>
                    <a:pt x="1119" y="530"/>
                  </a:cubicBezTo>
                  <a:cubicBezTo>
                    <a:pt x="1111" y="476"/>
                    <a:pt x="1096" y="415"/>
                    <a:pt x="1080" y="354"/>
                  </a:cubicBezTo>
                  <a:cubicBezTo>
                    <a:pt x="1157" y="323"/>
                    <a:pt x="1188" y="231"/>
                    <a:pt x="1149" y="162"/>
                  </a:cubicBezTo>
                  <a:cubicBezTo>
                    <a:pt x="1106" y="61"/>
                    <a:pt x="1001" y="1"/>
                    <a:pt x="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33"/>
            <p:cNvSpPr/>
            <p:nvPr/>
          </p:nvSpPr>
          <p:spPr>
            <a:xfrm>
              <a:off x="-1317050" y="2507750"/>
              <a:ext cx="52900" cy="37100"/>
            </a:xfrm>
            <a:custGeom>
              <a:avLst/>
              <a:gdLst/>
              <a:ahLst/>
              <a:cxnLst/>
              <a:rect l="l" t="t" r="r" b="b"/>
              <a:pathLst>
                <a:path w="2116" h="1484" extrusionOk="0">
                  <a:moveTo>
                    <a:pt x="595" y="1"/>
                  </a:moveTo>
                  <a:cubicBezTo>
                    <a:pt x="583" y="1"/>
                    <a:pt x="572" y="1"/>
                    <a:pt x="560" y="2"/>
                  </a:cubicBezTo>
                  <a:cubicBezTo>
                    <a:pt x="445" y="18"/>
                    <a:pt x="361" y="87"/>
                    <a:pt x="300" y="140"/>
                  </a:cubicBezTo>
                  <a:cubicBezTo>
                    <a:pt x="300" y="140"/>
                    <a:pt x="284" y="148"/>
                    <a:pt x="284" y="148"/>
                  </a:cubicBezTo>
                  <a:cubicBezTo>
                    <a:pt x="146" y="278"/>
                    <a:pt x="54" y="447"/>
                    <a:pt x="16" y="623"/>
                  </a:cubicBezTo>
                  <a:cubicBezTo>
                    <a:pt x="1" y="707"/>
                    <a:pt x="54" y="784"/>
                    <a:pt x="131" y="799"/>
                  </a:cubicBezTo>
                  <a:cubicBezTo>
                    <a:pt x="142" y="801"/>
                    <a:pt x="153" y="802"/>
                    <a:pt x="163" y="802"/>
                  </a:cubicBezTo>
                  <a:cubicBezTo>
                    <a:pt x="234" y="802"/>
                    <a:pt x="294" y="758"/>
                    <a:pt x="307" y="684"/>
                  </a:cubicBezTo>
                  <a:cubicBezTo>
                    <a:pt x="330" y="562"/>
                    <a:pt x="392" y="454"/>
                    <a:pt x="491" y="370"/>
                  </a:cubicBezTo>
                  <a:cubicBezTo>
                    <a:pt x="522" y="340"/>
                    <a:pt x="560" y="309"/>
                    <a:pt x="591" y="301"/>
                  </a:cubicBezTo>
                  <a:cubicBezTo>
                    <a:pt x="598" y="309"/>
                    <a:pt x="606" y="317"/>
                    <a:pt x="614" y="340"/>
                  </a:cubicBezTo>
                  <a:cubicBezTo>
                    <a:pt x="713" y="562"/>
                    <a:pt x="683" y="845"/>
                    <a:pt x="529" y="1060"/>
                  </a:cubicBezTo>
                  <a:cubicBezTo>
                    <a:pt x="491" y="1106"/>
                    <a:pt x="445" y="1152"/>
                    <a:pt x="392" y="1198"/>
                  </a:cubicBezTo>
                  <a:lnTo>
                    <a:pt x="369" y="1213"/>
                  </a:lnTo>
                  <a:cubicBezTo>
                    <a:pt x="323" y="1244"/>
                    <a:pt x="307" y="1297"/>
                    <a:pt x="307" y="1351"/>
                  </a:cubicBezTo>
                  <a:cubicBezTo>
                    <a:pt x="315" y="1397"/>
                    <a:pt x="338" y="1427"/>
                    <a:pt x="369" y="1458"/>
                  </a:cubicBezTo>
                  <a:cubicBezTo>
                    <a:pt x="397" y="1475"/>
                    <a:pt x="426" y="1484"/>
                    <a:pt x="452" y="1484"/>
                  </a:cubicBezTo>
                  <a:cubicBezTo>
                    <a:pt x="460" y="1484"/>
                    <a:pt x="468" y="1483"/>
                    <a:pt x="476" y="1481"/>
                  </a:cubicBezTo>
                  <a:lnTo>
                    <a:pt x="506" y="1481"/>
                  </a:lnTo>
                  <a:lnTo>
                    <a:pt x="698" y="1450"/>
                  </a:lnTo>
                  <a:cubicBezTo>
                    <a:pt x="1135" y="1381"/>
                    <a:pt x="1564" y="1290"/>
                    <a:pt x="1993" y="1175"/>
                  </a:cubicBezTo>
                  <a:cubicBezTo>
                    <a:pt x="2069" y="1152"/>
                    <a:pt x="2115" y="1067"/>
                    <a:pt x="2100" y="991"/>
                  </a:cubicBezTo>
                  <a:cubicBezTo>
                    <a:pt x="2081" y="921"/>
                    <a:pt x="2020" y="878"/>
                    <a:pt x="1956" y="878"/>
                  </a:cubicBezTo>
                  <a:cubicBezTo>
                    <a:pt x="1943" y="878"/>
                    <a:pt x="1929" y="880"/>
                    <a:pt x="1916" y="884"/>
                  </a:cubicBezTo>
                  <a:cubicBezTo>
                    <a:pt x="1564" y="983"/>
                    <a:pt x="1204" y="1060"/>
                    <a:pt x="844" y="1121"/>
                  </a:cubicBezTo>
                  <a:cubicBezTo>
                    <a:pt x="997" y="845"/>
                    <a:pt x="1020" y="500"/>
                    <a:pt x="890" y="209"/>
                  </a:cubicBezTo>
                  <a:cubicBezTo>
                    <a:pt x="826" y="76"/>
                    <a:pt x="718"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33"/>
            <p:cNvSpPr/>
            <p:nvPr/>
          </p:nvSpPr>
          <p:spPr>
            <a:xfrm>
              <a:off x="-1359550" y="2587025"/>
              <a:ext cx="130625" cy="32275"/>
            </a:xfrm>
            <a:custGeom>
              <a:avLst/>
              <a:gdLst/>
              <a:ahLst/>
              <a:cxnLst/>
              <a:rect l="l" t="t" r="r" b="b"/>
              <a:pathLst>
                <a:path w="5225" h="1291" extrusionOk="0">
                  <a:moveTo>
                    <a:pt x="5059" y="1"/>
                  </a:moveTo>
                  <a:cubicBezTo>
                    <a:pt x="5051" y="1"/>
                    <a:pt x="5042" y="2"/>
                    <a:pt x="5033" y="3"/>
                  </a:cubicBezTo>
                  <a:cubicBezTo>
                    <a:pt x="5026" y="3"/>
                    <a:pt x="3785" y="210"/>
                    <a:pt x="2574" y="455"/>
                  </a:cubicBezTo>
                  <a:cubicBezTo>
                    <a:pt x="1364" y="700"/>
                    <a:pt x="146" y="991"/>
                    <a:pt x="130" y="991"/>
                  </a:cubicBezTo>
                  <a:cubicBezTo>
                    <a:pt x="46" y="1007"/>
                    <a:pt x="0" y="1091"/>
                    <a:pt x="23" y="1175"/>
                  </a:cubicBezTo>
                  <a:cubicBezTo>
                    <a:pt x="38" y="1244"/>
                    <a:pt x="107" y="1290"/>
                    <a:pt x="176" y="1290"/>
                  </a:cubicBezTo>
                  <a:cubicBezTo>
                    <a:pt x="184" y="1290"/>
                    <a:pt x="192" y="1283"/>
                    <a:pt x="199" y="1283"/>
                  </a:cubicBezTo>
                  <a:cubicBezTo>
                    <a:pt x="215" y="1283"/>
                    <a:pt x="1425" y="991"/>
                    <a:pt x="2635" y="754"/>
                  </a:cubicBezTo>
                  <a:cubicBezTo>
                    <a:pt x="3838" y="509"/>
                    <a:pt x="5072" y="302"/>
                    <a:pt x="5087" y="302"/>
                  </a:cubicBezTo>
                  <a:cubicBezTo>
                    <a:pt x="5164" y="287"/>
                    <a:pt x="5225" y="210"/>
                    <a:pt x="5210" y="126"/>
                  </a:cubicBezTo>
                  <a:cubicBezTo>
                    <a:pt x="5196" y="57"/>
                    <a:pt x="5133" y="1"/>
                    <a:pt x="50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33"/>
            <p:cNvSpPr/>
            <p:nvPr/>
          </p:nvSpPr>
          <p:spPr>
            <a:xfrm>
              <a:off x="-1315500" y="2624375"/>
              <a:ext cx="39475" cy="63350"/>
            </a:xfrm>
            <a:custGeom>
              <a:avLst/>
              <a:gdLst/>
              <a:ahLst/>
              <a:cxnLst/>
              <a:rect l="l" t="t" r="r" b="b"/>
              <a:pathLst>
                <a:path w="1579" h="2534" extrusionOk="0">
                  <a:moveTo>
                    <a:pt x="1234" y="0"/>
                  </a:moveTo>
                  <a:cubicBezTo>
                    <a:pt x="1216" y="0"/>
                    <a:pt x="1198" y="3"/>
                    <a:pt x="1180" y="11"/>
                  </a:cubicBezTo>
                  <a:cubicBezTo>
                    <a:pt x="1172" y="11"/>
                    <a:pt x="919" y="103"/>
                    <a:pt x="659" y="187"/>
                  </a:cubicBezTo>
                  <a:cubicBezTo>
                    <a:pt x="398" y="271"/>
                    <a:pt x="138" y="332"/>
                    <a:pt x="130" y="332"/>
                  </a:cubicBezTo>
                  <a:cubicBezTo>
                    <a:pt x="54" y="355"/>
                    <a:pt x="0" y="432"/>
                    <a:pt x="23" y="516"/>
                  </a:cubicBezTo>
                  <a:cubicBezTo>
                    <a:pt x="31" y="562"/>
                    <a:pt x="69" y="593"/>
                    <a:pt x="107" y="616"/>
                  </a:cubicBezTo>
                  <a:cubicBezTo>
                    <a:pt x="77" y="654"/>
                    <a:pt x="61" y="708"/>
                    <a:pt x="84" y="761"/>
                  </a:cubicBezTo>
                  <a:cubicBezTo>
                    <a:pt x="153" y="938"/>
                    <a:pt x="207" y="1129"/>
                    <a:pt x="253" y="1321"/>
                  </a:cubicBezTo>
                  <a:lnTo>
                    <a:pt x="276" y="1420"/>
                  </a:lnTo>
                  <a:cubicBezTo>
                    <a:pt x="291" y="1459"/>
                    <a:pt x="322" y="1497"/>
                    <a:pt x="360" y="1520"/>
                  </a:cubicBezTo>
                  <a:cubicBezTo>
                    <a:pt x="377" y="1527"/>
                    <a:pt x="398" y="1531"/>
                    <a:pt x="418" y="1531"/>
                  </a:cubicBezTo>
                  <a:cubicBezTo>
                    <a:pt x="444" y="1531"/>
                    <a:pt x="469" y="1525"/>
                    <a:pt x="490" y="1512"/>
                  </a:cubicBezTo>
                  <a:cubicBezTo>
                    <a:pt x="561" y="1477"/>
                    <a:pt x="645" y="1460"/>
                    <a:pt x="730" y="1460"/>
                  </a:cubicBezTo>
                  <a:cubicBezTo>
                    <a:pt x="812" y="1460"/>
                    <a:pt x="895" y="1475"/>
                    <a:pt x="973" y="1505"/>
                  </a:cubicBezTo>
                  <a:cubicBezTo>
                    <a:pt x="1096" y="1558"/>
                    <a:pt x="1249" y="1673"/>
                    <a:pt x="1264" y="1826"/>
                  </a:cubicBezTo>
                  <a:cubicBezTo>
                    <a:pt x="1272" y="1964"/>
                    <a:pt x="1172" y="2117"/>
                    <a:pt x="1034" y="2179"/>
                  </a:cubicBezTo>
                  <a:cubicBezTo>
                    <a:pt x="955" y="2218"/>
                    <a:pt x="871" y="2232"/>
                    <a:pt x="793" y="2232"/>
                  </a:cubicBezTo>
                  <a:cubicBezTo>
                    <a:pt x="690" y="2232"/>
                    <a:pt x="597" y="2208"/>
                    <a:pt x="536" y="2186"/>
                  </a:cubicBezTo>
                  <a:cubicBezTo>
                    <a:pt x="523" y="2182"/>
                    <a:pt x="509" y="2180"/>
                    <a:pt x="496" y="2180"/>
                  </a:cubicBezTo>
                  <a:cubicBezTo>
                    <a:pt x="432" y="2180"/>
                    <a:pt x="370" y="2223"/>
                    <a:pt x="345" y="2286"/>
                  </a:cubicBezTo>
                  <a:cubicBezTo>
                    <a:pt x="322" y="2363"/>
                    <a:pt x="360" y="2447"/>
                    <a:pt x="444" y="2478"/>
                  </a:cubicBezTo>
                  <a:cubicBezTo>
                    <a:pt x="560" y="2516"/>
                    <a:pt x="681" y="2533"/>
                    <a:pt x="798" y="2533"/>
                  </a:cubicBezTo>
                  <a:cubicBezTo>
                    <a:pt x="821" y="2533"/>
                    <a:pt x="843" y="2532"/>
                    <a:pt x="866" y="2531"/>
                  </a:cubicBezTo>
                  <a:cubicBezTo>
                    <a:pt x="973" y="2523"/>
                    <a:pt x="1073" y="2500"/>
                    <a:pt x="1165" y="2455"/>
                  </a:cubicBezTo>
                  <a:cubicBezTo>
                    <a:pt x="1410" y="2332"/>
                    <a:pt x="1578" y="2071"/>
                    <a:pt x="1563" y="1803"/>
                  </a:cubicBezTo>
                  <a:cubicBezTo>
                    <a:pt x="1532" y="1512"/>
                    <a:pt x="1295" y="1313"/>
                    <a:pt x="1080" y="1229"/>
                  </a:cubicBezTo>
                  <a:cubicBezTo>
                    <a:pt x="971" y="1181"/>
                    <a:pt x="853" y="1160"/>
                    <a:pt x="737" y="1160"/>
                  </a:cubicBezTo>
                  <a:cubicBezTo>
                    <a:pt x="666" y="1160"/>
                    <a:pt x="596" y="1168"/>
                    <a:pt x="529" y="1183"/>
                  </a:cubicBezTo>
                  <a:cubicBezTo>
                    <a:pt x="483" y="1014"/>
                    <a:pt x="429" y="823"/>
                    <a:pt x="360" y="647"/>
                  </a:cubicBezTo>
                  <a:cubicBezTo>
                    <a:pt x="353" y="624"/>
                    <a:pt x="337" y="608"/>
                    <a:pt x="322" y="593"/>
                  </a:cubicBezTo>
                  <a:cubicBezTo>
                    <a:pt x="429" y="570"/>
                    <a:pt x="590" y="524"/>
                    <a:pt x="751" y="470"/>
                  </a:cubicBezTo>
                  <a:cubicBezTo>
                    <a:pt x="1019" y="394"/>
                    <a:pt x="1272" y="294"/>
                    <a:pt x="1287" y="286"/>
                  </a:cubicBezTo>
                  <a:cubicBezTo>
                    <a:pt x="1364" y="256"/>
                    <a:pt x="1402" y="172"/>
                    <a:pt x="1371" y="95"/>
                  </a:cubicBezTo>
                  <a:cubicBezTo>
                    <a:pt x="1348" y="36"/>
                    <a:pt x="1293"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33"/>
            <p:cNvSpPr/>
            <p:nvPr/>
          </p:nvSpPr>
          <p:spPr>
            <a:xfrm>
              <a:off x="-1269925" y="2637400"/>
              <a:ext cx="46375" cy="51250"/>
            </a:xfrm>
            <a:custGeom>
              <a:avLst/>
              <a:gdLst/>
              <a:ahLst/>
              <a:cxnLst/>
              <a:rect l="l" t="t" r="r" b="b"/>
              <a:pathLst>
                <a:path w="1855" h="2050" extrusionOk="0">
                  <a:moveTo>
                    <a:pt x="1340" y="1"/>
                  </a:moveTo>
                  <a:cubicBezTo>
                    <a:pt x="1272" y="1"/>
                    <a:pt x="1209" y="58"/>
                    <a:pt x="1196" y="133"/>
                  </a:cubicBezTo>
                  <a:cubicBezTo>
                    <a:pt x="1196" y="133"/>
                    <a:pt x="1180" y="256"/>
                    <a:pt x="1127" y="440"/>
                  </a:cubicBezTo>
                  <a:cubicBezTo>
                    <a:pt x="1088" y="562"/>
                    <a:pt x="1027" y="700"/>
                    <a:pt x="958" y="830"/>
                  </a:cubicBezTo>
                  <a:cubicBezTo>
                    <a:pt x="828" y="715"/>
                    <a:pt x="713" y="570"/>
                    <a:pt x="644" y="440"/>
                  </a:cubicBezTo>
                  <a:cubicBezTo>
                    <a:pt x="575" y="309"/>
                    <a:pt x="552" y="217"/>
                    <a:pt x="552" y="217"/>
                  </a:cubicBezTo>
                  <a:cubicBezTo>
                    <a:pt x="533" y="153"/>
                    <a:pt x="475" y="105"/>
                    <a:pt x="408" y="105"/>
                  </a:cubicBezTo>
                  <a:cubicBezTo>
                    <a:pt x="395" y="105"/>
                    <a:pt x="382" y="107"/>
                    <a:pt x="368" y="110"/>
                  </a:cubicBezTo>
                  <a:cubicBezTo>
                    <a:pt x="292" y="126"/>
                    <a:pt x="246" y="210"/>
                    <a:pt x="261" y="294"/>
                  </a:cubicBezTo>
                  <a:cubicBezTo>
                    <a:pt x="269" y="302"/>
                    <a:pt x="299" y="424"/>
                    <a:pt x="383" y="578"/>
                  </a:cubicBezTo>
                  <a:cubicBezTo>
                    <a:pt x="468" y="754"/>
                    <a:pt x="629" y="945"/>
                    <a:pt x="805" y="1098"/>
                  </a:cubicBezTo>
                  <a:cubicBezTo>
                    <a:pt x="675" y="1282"/>
                    <a:pt x="506" y="1459"/>
                    <a:pt x="353" y="1589"/>
                  </a:cubicBezTo>
                  <a:cubicBezTo>
                    <a:pt x="207" y="1704"/>
                    <a:pt x="100" y="1773"/>
                    <a:pt x="100" y="1773"/>
                  </a:cubicBezTo>
                  <a:cubicBezTo>
                    <a:pt x="23" y="1811"/>
                    <a:pt x="0" y="1903"/>
                    <a:pt x="39" y="1972"/>
                  </a:cubicBezTo>
                  <a:cubicBezTo>
                    <a:pt x="66" y="2020"/>
                    <a:pt x="118" y="2050"/>
                    <a:pt x="168" y="2050"/>
                  </a:cubicBezTo>
                  <a:cubicBezTo>
                    <a:pt x="173" y="2050"/>
                    <a:pt x="179" y="2049"/>
                    <a:pt x="184" y="2048"/>
                  </a:cubicBezTo>
                  <a:cubicBezTo>
                    <a:pt x="207" y="2048"/>
                    <a:pt x="230" y="2041"/>
                    <a:pt x="246" y="2033"/>
                  </a:cubicBezTo>
                  <a:cubicBezTo>
                    <a:pt x="253" y="2033"/>
                    <a:pt x="376" y="1957"/>
                    <a:pt x="544" y="1819"/>
                  </a:cubicBezTo>
                  <a:cubicBezTo>
                    <a:pt x="721" y="1681"/>
                    <a:pt x="904" y="1474"/>
                    <a:pt x="1050" y="1267"/>
                  </a:cubicBezTo>
                  <a:cubicBezTo>
                    <a:pt x="1165" y="1328"/>
                    <a:pt x="1280" y="1382"/>
                    <a:pt x="1387" y="1413"/>
                  </a:cubicBezTo>
                  <a:cubicBezTo>
                    <a:pt x="1556" y="1466"/>
                    <a:pt x="1678" y="1474"/>
                    <a:pt x="1693" y="1474"/>
                  </a:cubicBezTo>
                  <a:lnTo>
                    <a:pt x="1709" y="1474"/>
                  </a:lnTo>
                  <a:cubicBezTo>
                    <a:pt x="1785" y="1466"/>
                    <a:pt x="1847" y="1405"/>
                    <a:pt x="1854" y="1336"/>
                  </a:cubicBezTo>
                  <a:cubicBezTo>
                    <a:pt x="1854" y="1252"/>
                    <a:pt x="1793" y="1175"/>
                    <a:pt x="1709" y="1175"/>
                  </a:cubicBezTo>
                  <a:cubicBezTo>
                    <a:pt x="1709" y="1175"/>
                    <a:pt x="1609" y="1167"/>
                    <a:pt x="1471" y="1121"/>
                  </a:cubicBezTo>
                  <a:cubicBezTo>
                    <a:pt x="1387" y="1098"/>
                    <a:pt x="1295" y="1060"/>
                    <a:pt x="1203" y="1007"/>
                  </a:cubicBezTo>
                  <a:cubicBezTo>
                    <a:pt x="1295" y="846"/>
                    <a:pt x="1364" y="677"/>
                    <a:pt x="1410" y="524"/>
                  </a:cubicBezTo>
                  <a:cubicBezTo>
                    <a:pt x="1479" y="317"/>
                    <a:pt x="1494" y="179"/>
                    <a:pt x="1494" y="172"/>
                  </a:cubicBezTo>
                  <a:cubicBezTo>
                    <a:pt x="1510" y="87"/>
                    <a:pt x="1448" y="11"/>
                    <a:pt x="1364" y="3"/>
                  </a:cubicBezTo>
                  <a:cubicBezTo>
                    <a:pt x="1356" y="1"/>
                    <a:pt x="1348" y="1"/>
                    <a:pt x="1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33"/>
            <p:cNvSpPr/>
            <p:nvPr/>
          </p:nvSpPr>
          <p:spPr>
            <a:xfrm>
              <a:off x="-1886625" y="3415200"/>
              <a:ext cx="35075" cy="37800"/>
            </a:xfrm>
            <a:custGeom>
              <a:avLst/>
              <a:gdLst/>
              <a:ahLst/>
              <a:cxnLst/>
              <a:rect l="l" t="t" r="r" b="b"/>
              <a:pathLst>
                <a:path w="1403" h="1512" extrusionOk="0">
                  <a:moveTo>
                    <a:pt x="559" y="0"/>
                  </a:moveTo>
                  <a:cubicBezTo>
                    <a:pt x="455" y="0"/>
                    <a:pt x="346" y="16"/>
                    <a:pt x="238" y="48"/>
                  </a:cubicBezTo>
                  <a:cubicBezTo>
                    <a:pt x="146" y="79"/>
                    <a:pt x="100" y="102"/>
                    <a:pt x="92" y="102"/>
                  </a:cubicBezTo>
                  <a:cubicBezTo>
                    <a:pt x="31" y="140"/>
                    <a:pt x="8" y="209"/>
                    <a:pt x="38" y="270"/>
                  </a:cubicBezTo>
                  <a:cubicBezTo>
                    <a:pt x="60" y="313"/>
                    <a:pt x="104" y="337"/>
                    <a:pt x="150" y="337"/>
                  </a:cubicBezTo>
                  <a:cubicBezTo>
                    <a:pt x="169" y="337"/>
                    <a:pt x="189" y="333"/>
                    <a:pt x="207" y="324"/>
                  </a:cubicBezTo>
                  <a:cubicBezTo>
                    <a:pt x="207" y="324"/>
                    <a:pt x="245" y="309"/>
                    <a:pt x="307" y="286"/>
                  </a:cubicBezTo>
                  <a:cubicBezTo>
                    <a:pt x="383" y="262"/>
                    <a:pt x="459" y="252"/>
                    <a:pt x="535" y="252"/>
                  </a:cubicBezTo>
                  <a:cubicBezTo>
                    <a:pt x="558" y="252"/>
                    <a:pt x="582" y="253"/>
                    <a:pt x="605" y="255"/>
                  </a:cubicBezTo>
                  <a:cubicBezTo>
                    <a:pt x="736" y="263"/>
                    <a:pt x="874" y="316"/>
                    <a:pt x="965" y="408"/>
                  </a:cubicBezTo>
                  <a:cubicBezTo>
                    <a:pt x="1080" y="515"/>
                    <a:pt x="1149" y="669"/>
                    <a:pt x="1142" y="806"/>
                  </a:cubicBezTo>
                  <a:cubicBezTo>
                    <a:pt x="1134" y="952"/>
                    <a:pt x="1057" y="1098"/>
                    <a:pt x="935" y="1182"/>
                  </a:cubicBezTo>
                  <a:cubicBezTo>
                    <a:pt x="850" y="1240"/>
                    <a:pt x="753" y="1262"/>
                    <a:pt x="669" y="1262"/>
                  </a:cubicBezTo>
                  <a:cubicBezTo>
                    <a:pt x="632" y="1262"/>
                    <a:pt x="597" y="1258"/>
                    <a:pt x="567" y="1251"/>
                  </a:cubicBezTo>
                  <a:cubicBezTo>
                    <a:pt x="422" y="1220"/>
                    <a:pt x="337" y="1136"/>
                    <a:pt x="284" y="1082"/>
                  </a:cubicBezTo>
                  <a:cubicBezTo>
                    <a:pt x="248" y="1047"/>
                    <a:pt x="206" y="1005"/>
                    <a:pt x="139" y="1005"/>
                  </a:cubicBezTo>
                  <a:cubicBezTo>
                    <a:pt x="134" y="1005"/>
                    <a:pt x="128" y="1005"/>
                    <a:pt x="123" y="1006"/>
                  </a:cubicBezTo>
                  <a:cubicBezTo>
                    <a:pt x="84" y="1013"/>
                    <a:pt x="46" y="1052"/>
                    <a:pt x="23" y="1090"/>
                  </a:cubicBezTo>
                  <a:cubicBezTo>
                    <a:pt x="0" y="1151"/>
                    <a:pt x="23" y="1220"/>
                    <a:pt x="84" y="1251"/>
                  </a:cubicBezTo>
                  <a:cubicBezTo>
                    <a:pt x="92" y="1258"/>
                    <a:pt x="107" y="1258"/>
                    <a:pt x="115" y="1258"/>
                  </a:cubicBezTo>
                  <a:cubicBezTo>
                    <a:pt x="176" y="1320"/>
                    <a:pt x="299" y="1450"/>
                    <a:pt x="513" y="1496"/>
                  </a:cubicBezTo>
                  <a:cubicBezTo>
                    <a:pt x="582" y="1511"/>
                    <a:pt x="651" y="1511"/>
                    <a:pt x="728" y="1511"/>
                  </a:cubicBezTo>
                  <a:cubicBezTo>
                    <a:pt x="851" y="1504"/>
                    <a:pt x="981" y="1458"/>
                    <a:pt x="1080" y="1389"/>
                  </a:cubicBezTo>
                  <a:cubicBezTo>
                    <a:pt x="1264" y="1258"/>
                    <a:pt x="1379" y="1044"/>
                    <a:pt x="1394" y="822"/>
                  </a:cubicBezTo>
                  <a:cubicBezTo>
                    <a:pt x="1402" y="607"/>
                    <a:pt x="1303" y="385"/>
                    <a:pt x="1134" y="232"/>
                  </a:cubicBezTo>
                  <a:cubicBezTo>
                    <a:pt x="1004" y="102"/>
                    <a:pt x="812" y="17"/>
                    <a:pt x="621" y="2"/>
                  </a:cubicBezTo>
                  <a:cubicBezTo>
                    <a:pt x="600" y="1"/>
                    <a:pt x="580"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33"/>
            <p:cNvSpPr/>
            <p:nvPr/>
          </p:nvSpPr>
          <p:spPr>
            <a:xfrm>
              <a:off x="-1889700" y="3397600"/>
              <a:ext cx="9225" cy="25700"/>
            </a:xfrm>
            <a:custGeom>
              <a:avLst/>
              <a:gdLst/>
              <a:ahLst/>
              <a:cxnLst/>
              <a:rect l="l" t="t" r="r" b="b"/>
              <a:pathLst>
                <a:path w="369" h="1028" extrusionOk="0">
                  <a:moveTo>
                    <a:pt x="137" y="0"/>
                  </a:moveTo>
                  <a:cubicBezTo>
                    <a:pt x="132" y="0"/>
                    <a:pt x="128" y="1"/>
                    <a:pt x="123" y="1"/>
                  </a:cubicBezTo>
                  <a:cubicBezTo>
                    <a:pt x="54" y="17"/>
                    <a:pt x="1" y="78"/>
                    <a:pt x="16" y="147"/>
                  </a:cubicBezTo>
                  <a:lnTo>
                    <a:pt x="116" y="921"/>
                  </a:lnTo>
                  <a:cubicBezTo>
                    <a:pt x="123" y="982"/>
                    <a:pt x="184" y="1028"/>
                    <a:pt x="246" y="1028"/>
                  </a:cubicBezTo>
                  <a:lnTo>
                    <a:pt x="253" y="1028"/>
                  </a:lnTo>
                  <a:cubicBezTo>
                    <a:pt x="322" y="1020"/>
                    <a:pt x="368" y="951"/>
                    <a:pt x="361" y="882"/>
                  </a:cubicBezTo>
                  <a:lnTo>
                    <a:pt x="261" y="109"/>
                  </a:lnTo>
                  <a:cubicBezTo>
                    <a:pt x="254" y="45"/>
                    <a:pt x="19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33"/>
            <p:cNvSpPr/>
            <p:nvPr/>
          </p:nvSpPr>
          <p:spPr>
            <a:xfrm>
              <a:off x="-1889900" y="3389700"/>
              <a:ext cx="35275" cy="11575"/>
            </a:xfrm>
            <a:custGeom>
              <a:avLst/>
              <a:gdLst/>
              <a:ahLst/>
              <a:cxnLst/>
              <a:rect l="l" t="t" r="r" b="b"/>
              <a:pathLst>
                <a:path w="1411" h="463" extrusionOk="0">
                  <a:moveTo>
                    <a:pt x="1284" y="0"/>
                  </a:moveTo>
                  <a:cubicBezTo>
                    <a:pt x="1275" y="0"/>
                    <a:pt x="1266" y="1"/>
                    <a:pt x="1257" y="3"/>
                  </a:cubicBezTo>
                  <a:lnTo>
                    <a:pt x="116" y="218"/>
                  </a:lnTo>
                  <a:cubicBezTo>
                    <a:pt x="47" y="225"/>
                    <a:pt x="1" y="294"/>
                    <a:pt x="16" y="363"/>
                  </a:cubicBezTo>
                  <a:cubicBezTo>
                    <a:pt x="24" y="425"/>
                    <a:pt x="85" y="463"/>
                    <a:pt x="147" y="463"/>
                  </a:cubicBezTo>
                  <a:lnTo>
                    <a:pt x="162" y="463"/>
                  </a:lnTo>
                  <a:lnTo>
                    <a:pt x="1303" y="248"/>
                  </a:lnTo>
                  <a:cubicBezTo>
                    <a:pt x="1365" y="233"/>
                    <a:pt x="1411" y="164"/>
                    <a:pt x="1403" y="103"/>
                  </a:cubicBezTo>
                  <a:cubicBezTo>
                    <a:pt x="1390" y="43"/>
                    <a:pt x="1341" y="0"/>
                    <a:pt x="1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33"/>
            <p:cNvSpPr/>
            <p:nvPr/>
          </p:nvSpPr>
          <p:spPr>
            <a:xfrm>
              <a:off x="-1844125" y="3415350"/>
              <a:ext cx="27425" cy="31125"/>
            </a:xfrm>
            <a:custGeom>
              <a:avLst/>
              <a:gdLst/>
              <a:ahLst/>
              <a:cxnLst/>
              <a:rect l="l" t="t" r="r" b="b"/>
              <a:pathLst>
                <a:path w="1097" h="1245" extrusionOk="0">
                  <a:moveTo>
                    <a:pt x="139" y="0"/>
                  </a:moveTo>
                  <a:cubicBezTo>
                    <a:pt x="129" y="0"/>
                    <a:pt x="118" y="1"/>
                    <a:pt x="108" y="4"/>
                  </a:cubicBezTo>
                  <a:cubicBezTo>
                    <a:pt x="47" y="11"/>
                    <a:pt x="1" y="80"/>
                    <a:pt x="16" y="149"/>
                  </a:cubicBezTo>
                  <a:cubicBezTo>
                    <a:pt x="16" y="149"/>
                    <a:pt x="39" y="241"/>
                    <a:pt x="85" y="364"/>
                  </a:cubicBezTo>
                  <a:cubicBezTo>
                    <a:pt x="139" y="502"/>
                    <a:pt x="238" y="663"/>
                    <a:pt x="346" y="793"/>
                  </a:cubicBezTo>
                  <a:cubicBezTo>
                    <a:pt x="453" y="923"/>
                    <a:pt x="583" y="1038"/>
                    <a:pt x="706" y="1122"/>
                  </a:cubicBezTo>
                  <a:cubicBezTo>
                    <a:pt x="821" y="1191"/>
                    <a:pt x="905" y="1229"/>
                    <a:pt x="913" y="1229"/>
                  </a:cubicBezTo>
                  <a:cubicBezTo>
                    <a:pt x="928" y="1237"/>
                    <a:pt x="951" y="1245"/>
                    <a:pt x="966" y="1245"/>
                  </a:cubicBezTo>
                  <a:cubicBezTo>
                    <a:pt x="1012" y="1237"/>
                    <a:pt x="1050" y="1214"/>
                    <a:pt x="1073" y="1168"/>
                  </a:cubicBezTo>
                  <a:cubicBezTo>
                    <a:pt x="1096" y="1107"/>
                    <a:pt x="1073" y="1030"/>
                    <a:pt x="1004" y="1007"/>
                  </a:cubicBezTo>
                  <a:cubicBezTo>
                    <a:pt x="1004" y="1007"/>
                    <a:pt x="936" y="977"/>
                    <a:pt x="844" y="915"/>
                  </a:cubicBezTo>
                  <a:cubicBezTo>
                    <a:pt x="736" y="846"/>
                    <a:pt x="621" y="739"/>
                    <a:pt x="530" y="632"/>
                  </a:cubicBezTo>
                  <a:cubicBezTo>
                    <a:pt x="445" y="525"/>
                    <a:pt x="361" y="387"/>
                    <a:pt x="315" y="272"/>
                  </a:cubicBezTo>
                  <a:cubicBezTo>
                    <a:pt x="277" y="172"/>
                    <a:pt x="261" y="96"/>
                    <a:pt x="261" y="96"/>
                  </a:cubicBezTo>
                  <a:cubicBezTo>
                    <a:pt x="248" y="37"/>
                    <a:pt x="196"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33"/>
            <p:cNvSpPr/>
            <p:nvPr/>
          </p:nvSpPr>
          <p:spPr>
            <a:xfrm>
              <a:off x="-1842000" y="3411375"/>
              <a:ext cx="20700" cy="45450"/>
            </a:xfrm>
            <a:custGeom>
              <a:avLst/>
              <a:gdLst/>
              <a:ahLst/>
              <a:cxnLst/>
              <a:rect l="l" t="t" r="r" b="b"/>
              <a:pathLst>
                <a:path w="828" h="1818" extrusionOk="0">
                  <a:moveTo>
                    <a:pt x="697" y="1"/>
                  </a:moveTo>
                  <a:cubicBezTo>
                    <a:pt x="640" y="1"/>
                    <a:pt x="582" y="38"/>
                    <a:pt x="575" y="101"/>
                  </a:cubicBezTo>
                  <a:cubicBezTo>
                    <a:pt x="575" y="109"/>
                    <a:pt x="506" y="507"/>
                    <a:pt x="368" y="891"/>
                  </a:cubicBezTo>
                  <a:cubicBezTo>
                    <a:pt x="230" y="1274"/>
                    <a:pt x="31" y="1626"/>
                    <a:pt x="31" y="1634"/>
                  </a:cubicBezTo>
                  <a:cubicBezTo>
                    <a:pt x="0" y="1687"/>
                    <a:pt x="16" y="1764"/>
                    <a:pt x="77" y="1802"/>
                  </a:cubicBezTo>
                  <a:cubicBezTo>
                    <a:pt x="100" y="1810"/>
                    <a:pt x="123" y="1818"/>
                    <a:pt x="146" y="1818"/>
                  </a:cubicBezTo>
                  <a:cubicBezTo>
                    <a:pt x="184" y="1810"/>
                    <a:pt x="222" y="1787"/>
                    <a:pt x="245" y="1756"/>
                  </a:cubicBezTo>
                  <a:cubicBezTo>
                    <a:pt x="253" y="1741"/>
                    <a:pt x="460" y="1373"/>
                    <a:pt x="598" y="975"/>
                  </a:cubicBezTo>
                  <a:cubicBezTo>
                    <a:pt x="743" y="576"/>
                    <a:pt x="812" y="163"/>
                    <a:pt x="812" y="147"/>
                  </a:cubicBezTo>
                  <a:cubicBezTo>
                    <a:pt x="828" y="78"/>
                    <a:pt x="782" y="10"/>
                    <a:pt x="713" y="2"/>
                  </a:cubicBezTo>
                  <a:cubicBezTo>
                    <a:pt x="707" y="1"/>
                    <a:pt x="702" y="1"/>
                    <a:pt x="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33"/>
            <p:cNvSpPr/>
            <p:nvPr/>
          </p:nvSpPr>
          <p:spPr>
            <a:xfrm>
              <a:off x="-1893525" y="3451350"/>
              <a:ext cx="108225" cy="20825"/>
            </a:xfrm>
            <a:custGeom>
              <a:avLst/>
              <a:gdLst/>
              <a:ahLst/>
              <a:cxnLst/>
              <a:rect l="l" t="t" r="r" b="b"/>
              <a:pathLst>
                <a:path w="4329" h="833" extrusionOk="0">
                  <a:moveTo>
                    <a:pt x="4195" y="1"/>
                  </a:moveTo>
                  <a:cubicBezTo>
                    <a:pt x="4186" y="1"/>
                    <a:pt x="4177" y="2"/>
                    <a:pt x="4168" y="4"/>
                  </a:cubicBezTo>
                  <a:cubicBezTo>
                    <a:pt x="4160" y="4"/>
                    <a:pt x="3915" y="65"/>
                    <a:pt x="3540" y="134"/>
                  </a:cubicBezTo>
                  <a:cubicBezTo>
                    <a:pt x="3172" y="203"/>
                    <a:pt x="2666" y="280"/>
                    <a:pt x="2153" y="349"/>
                  </a:cubicBezTo>
                  <a:cubicBezTo>
                    <a:pt x="1732" y="402"/>
                    <a:pt x="1310" y="448"/>
                    <a:pt x="966" y="487"/>
                  </a:cubicBezTo>
                  <a:lnTo>
                    <a:pt x="115" y="586"/>
                  </a:lnTo>
                  <a:cubicBezTo>
                    <a:pt x="46" y="594"/>
                    <a:pt x="0" y="655"/>
                    <a:pt x="8" y="724"/>
                  </a:cubicBezTo>
                  <a:cubicBezTo>
                    <a:pt x="15" y="781"/>
                    <a:pt x="69" y="832"/>
                    <a:pt x="126" y="832"/>
                  </a:cubicBezTo>
                  <a:cubicBezTo>
                    <a:pt x="130" y="832"/>
                    <a:pt x="134" y="832"/>
                    <a:pt x="138" y="831"/>
                  </a:cubicBezTo>
                  <a:lnTo>
                    <a:pt x="146" y="831"/>
                  </a:lnTo>
                  <a:lnTo>
                    <a:pt x="989" y="732"/>
                  </a:lnTo>
                  <a:cubicBezTo>
                    <a:pt x="1333" y="693"/>
                    <a:pt x="1762" y="648"/>
                    <a:pt x="2184" y="594"/>
                  </a:cubicBezTo>
                  <a:cubicBezTo>
                    <a:pt x="2705" y="525"/>
                    <a:pt x="3218" y="448"/>
                    <a:pt x="3586" y="372"/>
                  </a:cubicBezTo>
                  <a:cubicBezTo>
                    <a:pt x="3969" y="303"/>
                    <a:pt x="4222" y="241"/>
                    <a:pt x="4222" y="241"/>
                  </a:cubicBezTo>
                  <a:cubicBezTo>
                    <a:pt x="4291" y="226"/>
                    <a:pt x="4329" y="165"/>
                    <a:pt x="4313" y="96"/>
                  </a:cubicBezTo>
                  <a:cubicBezTo>
                    <a:pt x="4300" y="37"/>
                    <a:pt x="4248" y="1"/>
                    <a:pt x="4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33"/>
            <p:cNvSpPr/>
            <p:nvPr/>
          </p:nvSpPr>
          <p:spPr>
            <a:xfrm>
              <a:off x="-1859425" y="3488675"/>
              <a:ext cx="26450" cy="22925"/>
            </a:xfrm>
            <a:custGeom>
              <a:avLst/>
              <a:gdLst/>
              <a:ahLst/>
              <a:cxnLst/>
              <a:rect l="l" t="t" r="r" b="b"/>
              <a:pathLst>
                <a:path w="1058" h="917" extrusionOk="0">
                  <a:moveTo>
                    <a:pt x="143" y="1"/>
                  </a:moveTo>
                  <a:cubicBezTo>
                    <a:pt x="126" y="1"/>
                    <a:pt x="108" y="4"/>
                    <a:pt x="92" y="13"/>
                  </a:cubicBezTo>
                  <a:cubicBezTo>
                    <a:pt x="31" y="36"/>
                    <a:pt x="0" y="112"/>
                    <a:pt x="31" y="173"/>
                  </a:cubicBezTo>
                  <a:lnTo>
                    <a:pt x="107" y="334"/>
                  </a:lnTo>
                  <a:cubicBezTo>
                    <a:pt x="146" y="434"/>
                    <a:pt x="222" y="572"/>
                    <a:pt x="337" y="687"/>
                  </a:cubicBezTo>
                  <a:cubicBezTo>
                    <a:pt x="444" y="802"/>
                    <a:pt x="598" y="878"/>
                    <a:pt x="728" y="901"/>
                  </a:cubicBezTo>
                  <a:cubicBezTo>
                    <a:pt x="789" y="917"/>
                    <a:pt x="843" y="917"/>
                    <a:pt x="881" y="917"/>
                  </a:cubicBezTo>
                  <a:lnTo>
                    <a:pt x="881" y="909"/>
                  </a:lnTo>
                  <a:cubicBezTo>
                    <a:pt x="919" y="909"/>
                    <a:pt x="950" y="901"/>
                    <a:pt x="958" y="901"/>
                  </a:cubicBezTo>
                  <a:cubicBezTo>
                    <a:pt x="1027" y="878"/>
                    <a:pt x="1057" y="809"/>
                    <a:pt x="1042" y="748"/>
                  </a:cubicBezTo>
                  <a:cubicBezTo>
                    <a:pt x="1030" y="693"/>
                    <a:pt x="983" y="657"/>
                    <a:pt x="929" y="657"/>
                  </a:cubicBezTo>
                  <a:cubicBezTo>
                    <a:pt x="916" y="657"/>
                    <a:pt x="902" y="659"/>
                    <a:pt x="889" y="664"/>
                  </a:cubicBezTo>
                  <a:cubicBezTo>
                    <a:pt x="889" y="664"/>
                    <a:pt x="868" y="667"/>
                    <a:pt x="834" y="667"/>
                  </a:cubicBezTo>
                  <a:cubicBezTo>
                    <a:pt x="817" y="667"/>
                    <a:pt x="797" y="666"/>
                    <a:pt x="774" y="664"/>
                  </a:cubicBezTo>
                  <a:cubicBezTo>
                    <a:pt x="705" y="648"/>
                    <a:pt x="598" y="602"/>
                    <a:pt x="513" y="511"/>
                  </a:cubicBezTo>
                  <a:cubicBezTo>
                    <a:pt x="429" y="426"/>
                    <a:pt x="368" y="304"/>
                    <a:pt x="329" y="235"/>
                  </a:cubicBezTo>
                  <a:lnTo>
                    <a:pt x="261" y="74"/>
                  </a:lnTo>
                  <a:cubicBezTo>
                    <a:pt x="238" y="29"/>
                    <a:pt x="19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33"/>
            <p:cNvSpPr/>
            <p:nvPr/>
          </p:nvSpPr>
          <p:spPr>
            <a:xfrm>
              <a:off x="-1864600" y="3486650"/>
              <a:ext cx="41775" cy="88200"/>
            </a:xfrm>
            <a:custGeom>
              <a:avLst/>
              <a:gdLst/>
              <a:ahLst/>
              <a:cxnLst/>
              <a:rect l="l" t="t" r="r" b="b"/>
              <a:pathLst>
                <a:path w="1671" h="3528" extrusionOk="0">
                  <a:moveTo>
                    <a:pt x="1080" y="1457"/>
                  </a:moveTo>
                  <a:lnTo>
                    <a:pt x="981" y="2216"/>
                  </a:lnTo>
                  <a:cubicBezTo>
                    <a:pt x="973" y="2269"/>
                    <a:pt x="965" y="2323"/>
                    <a:pt x="958" y="2377"/>
                  </a:cubicBezTo>
                  <a:cubicBezTo>
                    <a:pt x="942" y="2522"/>
                    <a:pt x="927" y="2668"/>
                    <a:pt x="897" y="2806"/>
                  </a:cubicBezTo>
                  <a:cubicBezTo>
                    <a:pt x="874" y="2913"/>
                    <a:pt x="843" y="3005"/>
                    <a:pt x="812" y="3081"/>
                  </a:cubicBezTo>
                  <a:cubicBezTo>
                    <a:pt x="774" y="3173"/>
                    <a:pt x="736" y="3235"/>
                    <a:pt x="682" y="3258"/>
                  </a:cubicBezTo>
                  <a:cubicBezTo>
                    <a:pt x="659" y="3271"/>
                    <a:pt x="631" y="3277"/>
                    <a:pt x="601" y="3277"/>
                  </a:cubicBezTo>
                  <a:cubicBezTo>
                    <a:pt x="564" y="3277"/>
                    <a:pt x="525" y="3267"/>
                    <a:pt x="490" y="3250"/>
                  </a:cubicBezTo>
                  <a:cubicBezTo>
                    <a:pt x="429" y="3219"/>
                    <a:pt x="376" y="3158"/>
                    <a:pt x="337" y="3081"/>
                  </a:cubicBezTo>
                  <a:cubicBezTo>
                    <a:pt x="253" y="2897"/>
                    <a:pt x="268" y="2698"/>
                    <a:pt x="291" y="2568"/>
                  </a:cubicBezTo>
                  <a:cubicBezTo>
                    <a:pt x="376" y="2200"/>
                    <a:pt x="613" y="1917"/>
                    <a:pt x="805" y="1718"/>
                  </a:cubicBezTo>
                  <a:cubicBezTo>
                    <a:pt x="897" y="1626"/>
                    <a:pt x="981" y="1541"/>
                    <a:pt x="1080" y="1457"/>
                  </a:cubicBezTo>
                  <a:close/>
                  <a:moveTo>
                    <a:pt x="1331" y="1"/>
                  </a:moveTo>
                  <a:cubicBezTo>
                    <a:pt x="1327" y="1"/>
                    <a:pt x="1322" y="1"/>
                    <a:pt x="1318" y="2"/>
                  </a:cubicBezTo>
                  <a:cubicBezTo>
                    <a:pt x="1249" y="2"/>
                    <a:pt x="1195" y="63"/>
                    <a:pt x="1203" y="132"/>
                  </a:cubicBezTo>
                  <a:cubicBezTo>
                    <a:pt x="1203" y="132"/>
                    <a:pt x="1211" y="231"/>
                    <a:pt x="1195" y="408"/>
                  </a:cubicBezTo>
                  <a:cubicBezTo>
                    <a:pt x="1188" y="569"/>
                    <a:pt x="1165" y="798"/>
                    <a:pt x="1126" y="1097"/>
                  </a:cubicBezTo>
                  <a:cubicBezTo>
                    <a:pt x="950" y="1235"/>
                    <a:pt x="782" y="1381"/>
                    <a:pt x="628" y="1541"/>
                  </a:cubicBezTo>
                  <a:cubicBezTo>
                    <a:pt x="414" y="1771"/>
                    <a:pt x="153" y="2085"/>
                    <a:pt x="54" y="2514"/>
                  </a:cubicBezTo>
                  <a:cubicBezTo>
                    <a:pt x="16" y="2683"/>
                    <a:pt x="0" y="2936"/>
                    <a:pt x="115" y="3189"/>
                  </a:cubicBezTo>
                  <a:cubicBezTo>
                    <a:pt x="161" y="3273"/>
                    <a:pt x="238" y="3395"/>
                    <a:pt x="376" y="3472"/>
                  </a:cubicBezTo>
                  <a:cubicBezTo>
                    <a:pt x="449" y="3505"/>
                    <a:pt x="528" y="3527"/>
                    <a:pt x="603" y="3527"/>
                  </a:cubicBezTo>
                  <a:cubicBezTo>
                    <a:pt x="614" y="3527"/>
                    <a:pt x="625" y="3527"/>
                    <a:pt x="636" y="3526"/>
                  </a:cubicBezTo>
                  <a:cubicBezTo>
                    <a:pt x="690" y="3518"/>
                    <a:pt x="743" y="3503"/>
                    <a:pt x="789" y="3480"/>
                  </a:cubicBezTo>
                  <a:cubicBezTo>
                    <a:pt x="897" y="3426"/>
                    <a:pt x="981" y="3334"/>
                    <a:pt x="1042" y="3181"/>
                  </a:cubicBezTo>
                  <a:cubicBezTo>
                    <a:pt x="1080" y="3089"/>
                    <a:pt x="1111" y="2982"/>
                    <a:pt x="1142" y="2859"/>
                  </a:cubicBezTo>
                  <a:cubicBezTo>
                    <a:pt x="1172" y="2706"/>
                    <a:pt x="1188" y="2553"/>
                    <a:pt x="1211" y="2407"/>
                  </a:cubicBezTo>
                  <a:cubicBezTo>
                    <a:pt x="1218" y="2354"/>
                    <a:pt x="1218" y="2300"/>
                    <a:pt x="1226" y="2246"/>
                  </a:cubicBezTo>
                  <a:lnTo>
                    <a:pt x="1356" y="1235"/>
                  </a:lnTo>
                  <a:cubicBezTo>
                    <a:pt x="1364" y="1235"/>
                    <a:pt x="1364" y="1227"/>
                    <a:pt x="1364" y="1227"/>
                  </a:cubicBezTo>
                  <a:cubicBezTo>
                    <a:pt x="1502" y="1128"/>
                    <a:pt x="1594" y="1074"/>
                    <a:pt x="1594" y="1074"/>
                  </a:cubicBezTo>
                  <a:cubicBezTo>
                    <a:pt x="1647" y="1036"/>
                    <a:pt x="1670" y="959"/>
                    <a:pt x="1632" y="898"/>
                  </a:cubicBezTo>
                  <a:cubicBezTo>
                    <a:pt x="1612" y="863"/>
                    <a:pt x="1572" y="841"/>
                    <a:pt x="1529" y="841"/>
                  </a:cubicBezTo>
                  <a:cubicBezTo>
                    <a:pt x="1507" y="841"/>
                    <a:pt x="1484" y="847"/>
                    <a:pt x="1463" y="860"/>
                  </a:cubicBezTo>
                  <a:cubicBezTo>
                    <a:pt x="1463" y="860"/>
                    <a:pt x="1440" y="875"/>
                    <a:pt x="1402" y="898"/>
                  </a:cubicBezTo>
                  <a:cubicBezTo>
                    <a:pt x="1425" y="706"/>
                    <a:pt x="1440" y="546"/>
                    <a:pt x="1448" y="423"/>
                  </a:cubicBezTo>
                  <a:cubicBezTo>
                    <a:pt x="1456" y="231"/>
                    <a:pt x="1448" y="124"/>
                    <a:pt x="1448" y="117"/>
                  </a:cubicBezTo>
                  <a:cubicBezTo>
                    <a:pt x="1448" y="52"/>
                    <a:pt x="1394" y="1"/>
                    <a:pt x="1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33"/>
            <p:cNvSpPr/>
            <p:nvPr/>
          </p:nvSpPr>
          <p:spPr>
            <a:xfrm>
              <a:off x="-1761375" y="3439750"/>
              <a:ext cx="27025" cy="10750"/>
            </a:xfrm>
            <a:custGeom>
              <a:avLst/>
              <a:gdLst/>
              <a:ahLst/>
              <a:cxnLst/>
              <a:rect l="l" t="t" r="r" b="b"/>
              <a:pathLst>
                <a:path w="1081" h="430" extrusionOk="0">
                  <a:moveTo>
                    <a:pt x="950" y="1"/>
                  </a:moveTo>
                  <a:cubicBezTo>
                    <a:pt x="943" y="1"/>
                    <a:pt x="728" y="8"/>
                    <a:pt x="514" y="62"/>
                  </a:cubicBezTo>
                  <a:cubicBezTo>
                    <a:pt x="299" y="100"/>
                    <a:pt x="108" y="185"/>
                    <a:pt x="100" y="185"/>
                  </a:cubicBezTo>
                  <a:cubicBezTo>
                    <a:pt x="31" y="215"/>
                    <a:pt x="0" y="284"/>
                    <a:pt x="31" y="353"/>
                  </a:cubicBezTo>
                  <a:cubicBezTo>
                    <a:pt x="54" y="399"/>
                    <a:pt x="100" y="430"/>
                    <a:pt x="154" y="430"/>
                  </a:cubicBezTo>
                  <a:lnTo>
                    <a:pt x="154" y="422"/>
                  </a:lnTo>
                  <a:cubicBezTo>
                    <a:pt x="169" y="422"/>
                    <a:pt x="177" y="422"/>
                    <a:pt x="192" y="414"/>
                  </a:cubicBezTo>
                  <a:cubicBezTo>
                    <a:pt x="192" y="414"/>
                    <a:pt x="376" y="338"/>
                    <a:pt x="567" y="299"/>
                  </a:cubicBezTo>
                  <a:cubicBezTo>
                    <a:pt x="759" y="253"/>
                    <a:pt x="958" y="246"/>
                    <a:pt x="958" y="246"/>
                  </a:cubicBezTo>
                  <a:lnTo>
                    <a:pt x="966" y="246"/>
                  </a:lnTo>
                  <a:cubicBezTo>
                    <a:pt x="1027" y="246"/>
                    <a:pt x="1081" y="185"/>
                    <a:pt x="1081" y="123"/>
                  </a:cubicBezTo>
                  <a:cubicBezTo>
                    <a:pt x="1073" y="54"/>
                    <a:pt x="1019" y="1"/>
                    <a:pt x="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33"/>
            <p:cNvSpPr/>
            <p:nvPr/>
          </p:nvSpPr>
          <p:spPr>
            <a:xfrm>
              <a:off x="-1755625" y="3427300"/>
              <a:ext cx="9400" cy="36825"/>
            </a:xfrm>
            <a:custGeom>
              <a:avLst/>
              <a:gdLst/>
              <a:ahLst/>
              <a:cxnLst/>
              <a:rect l="l" t="t" r="r" b="b"/>
              <a:pathLst>
                <a:path w="376" h="1473" extrusionOk="0">
                  <a:moveTo>
                    <a:pt x="123" y="1"/>
                  </a:moveTo>
                  <a:cubicBezTo>
                    <a:pt x="54" y="8"/>
                    <a:pt x="0" y="62"/>
                    <a:pt x="0" y="131"/>
                  </a:cubicBezTo>
                  <a:cubicBezTo>
                    <a:pt x="0" y="139"/>
                    <a:pt x="8" y="445"/>
                    <a:pt x="39" y="751"/>
                  </a:cubicBezTo>
                  <a:cubicBezTo>
                    <a:pt x="62" y="1058"/>
                    <a:pt x="123" y="1357"/>
                    <a:pt x="123" y="1372"/>
                  </a:cubicBezTo>
                  <a:cubicBezTo>
                    <a:pt x="130" y="1429"/>
                    <a:pt x="183" y="1472"/>
                    <a:pt x="240" y="1472"/>
                  </a:cubicBezTo>
                  <a:cubicBezTo>
                    <a:pt x="244" y="1472"/>
                    <a:pt x="249" y="1472"/>
                    <a:pt x="253" y="1472"/>
                  </a:cubicBezTo>
                  <a:lnTo>
                    <a:pt x="268" y="1472"/>
                  </a:lnTo>
                  <a:cubicBezTo>
                    <a:pt x="330" y="1456"/>
                    <a:pt x="376" y="1395"/>
                    <a:pt x="360" y="1326"/>
                  </a:cubicBezTo>
                  <a:cubicBezTo>
                    <a:pt x="360" y="1326"/>
                    <a:pt x="307" y="1027"/>
                    <a:pt x="284" y="729"/>
                  </a:cubicBezTo>
                  <a:cubicBezTo>
                    <a:pt x="253" y="430"/>
                    <a:pt x="245" y="131"/>
                    <a:pt x="245" y="123"/>
                  </a:cubicBezTo>
                  <a:cubicBezTo>
                    <a:pt x="245" y="54"/>
                    <a:pt x="192"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33"/>
            <p:cNvSpPr/>
            <p:nvPr/>
          </p:nvSpPr>
          <p:spPr>
            <a:xfrm>
              <a:off x="-1698750" y="3392825"/>
              <a:ext cx="50775" cy="27825"/>
            </a:xfrm>
            <a:custGeom>
              <a:avLst/>
              <a:gdLst/>
              <a:ahLst/>
              <a:cxnLst/>
              <a:rect l="l" t="t" r="r" b="b"/>
              <a:pathLst>
                <a:path w="2031" h="1113" extrusionOk="0">
                  <a:moveTo>
                    <a:pt x="590" y="269"/>
                  </a:moveTo>
                  <a:cubicBezTo>
                    <a:pt x="613" y="361"/>
                    <a:pt x="644" y="445"/>
                    <a:pt x="690" y="522"/>
                  </a:cubicBezTo>
                  <a:cubicBezTo>
                    <a:pt x="698" y="583"/>
                    <a:pt x="690" y="637"/>
                    <a:pt x="675" y="690"/>
                  </a:cubicBezTo>
                  <a:cubicBezTo>
                    <a:pt x="652" y="759"/>
                    <a:pt x="598" y="820"/>
                    <a:pt x="529" y="851"/>
                  </a:cubicBezTo>
                  <a:cubicBezTo>
                    <a:pt x="512" y="860"/>
                    <a:pt x="493" y="864"/>
                    <a:pt x="473" y="864"/>
                  </a:cubicBezTo>
                  <a:cubicBezTo>
                    <a:pt x="440" y="864"/>
                    <a:pt x="408" y="852"/>
                    <a:pt x="384" y="828"/>
                  </a:cubicBezTo>
                  <a:cubicBezTo>
                    <a:pt x="284" y="721"/>
                    <a:pt x="315" y="529"/>
                    <a:pt x="407" y="407"/>
                  </a:cubicBezTo>
                  <a:cubicBezTo>
                    <a:pt x="453" y="345"/>
                    <a:pt x="522" y="292"/>
                    <a:pt x="590" y="269"/>
                  </a:cubicBezTo>
                  <a:close/>
                  <a:moveTo>
                    <a:pt x="721" y="0"/>
                  </a:moveTo>
                  <a:cubicBezTo>
                    <a:pt x="713" y="0"/>
                    <a:pt x="705" y="0"/>
                    <a:pt x="698" y="1"/>
                  </a:cubicBezTo>
                  <a:cubicBezTo>
                    <a:pt x="644" y="1"/>
                    <a:pt x="575" y="8"/>
                    <a:pt x="506" y="31"/>
                  </a:cubicBezTo>
                  <a:cubicBezTo>
                    <a:pt x="391" y="77"/>
                    <a:pt x="284" y="162"/>
                    <a:pt x="207" y="261"/>
                  </a:cubicBezTo>
                  <a:cubicBezTo>
                    <a:pt x="54" y="453"/>
                    <a:pt x="1" y="782"/>
                    <a:pt x="207" y="997"/>
                  </a:cubicBezTo>
                  <a:cubicBezTo>
                    <a:pt x="271" y="1074"/>
                    <a:pt x="372" y="1113"/>
                    <a:pt x="472" y="1113"/>
                  </a:cubicBezTo>
                  <a:cubicBezTo>
                    <a:pt x="481" y="1113"/>
                    <a:pt x="490" y="1112"/>
                    <a:pt x="499" y="1112"/>
                  </a:cubicBezTo>
                  <a:cubicBezTo>
                    <a:pt x="544" y="1112"/>
                    <a:pt x="590" y="1096"/>
                    <a:pt x="636" y="1073"/>
                  </a:cubicBezTo>
                  <a:cubicBezTo>
                    <a:pt x="759" y="1020"/>
                    <a:pt x="859" y="912"/>
                    <a:pt x="905" y="775"/>
                  </a:cubicBezTo>
                  <a:cubicBezTo>
                    <a:pt x="966" y="820"/>
                    <a:pt x="1027" y="859"/>
                    <a:pt x="1096" y="882"/>
                  </a:cubicBezTo>
                  <a:cubicBezTo>
                    <a:pt x="1188" y="919"/>
                    <a:pt x="1286" y="937"/>
                    <a:pt x="1384" y="937"/>
                  </a:cubicBezTo>
                  <a:cubicBezTo>
                    <a:pt x="1607" y="937"/>
                    <a:pt x="1831" y="845"/>
                    <a:pt x="1985" y="675"/>
                  </a:cubicBezTo>
                  <a:cubicBezTo>
                    <a:pt x="2031" y="621"/>
                    <a:pt x="2031" y="545"/>
                    <a:pt x="1977" y="499"/>
                  </a:cubicBezTo>
                  <a:cubicBezTo>
                    <a:pt x="1955" y="477"/>
                    <a:pt x="1926" y="465"/>
                    <a:pt x="1896" y="465"/>
                  </a:cubicBezTo>
                  <a:cubicBezTo>
                    <a:pt x="1865" y="465"/>
                    <a:pt x="1832" y="479"/>
                    <a:pt x="1809" y="506"/>
                  </a:cubicBezTo>
                  <a:cubicBezTo>
                    <a:pt x="1695" y="620"/>
                    <a:pt x="1531" y="688"/>
                    <a:pt x="1374" y="688"/>
                  </a:cubicBezTo>
                  <a:cubicBezTo>
                    <a:pt x="1310" y="688"/>
                    <a:pt x="1246" y="677"/>
                    <a:pt x="1188" y="652"/>
                  </a:cubicBezTo>
                  <a:cubicBezTo>
                    <a:pt x="1081" y="614"/>
                    <a:pt x="989" y="537"/>
                    <a:pt x="928" y="437"/>
                  </a:cubicBezTo>
                  <a:cubicBezTo>
                    <a:pt x="920" y="391"/>
                    <a:pt x="905" y="338"/>
                    <a:pt x="897" y="292"/>
                  </a:cubicBezTo>
                  <a:cubicBezTo>
                    <a:pt x="951" y="261"/>
                    <a:pt x="981" y="192"/>
                    <a:pt x="951" y="131"/>
                  </a:cubicBezTo>
                  <a:cubicBezTo>
                    <a:pt x="915" y="52"/>
                    <a:pt x="832"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33"/>
            <p:cNvSpPr/>
            <p:nvPr/>
          </p:nvSpPr>
          <p:spPr>
            <a:xfrm>
              <a:off x="-1670600" y="3351025"/>
              <a:ext cx="43700" cy="30800"/>
            </a:xfrm>
            <a:custGeom>
              <a:avLst/>
              <a:gdLst/>
              <a:ahLst/>
              <a:cxnLst/>
              <a:rect l="l" t="t" r="r" b="b"/>
              <a:pathLst>
                <a:path w="1748" h="1232" extrusionOk="0">
                  <a:moveTo>
                    <a:pt x="492" y="1"/>
                  </a:moveTo>
                  <a:cubicBezTo>
                    <a:pt x="482" y="1"/>
                    <a:pt x="471" y="1"/>
                    <a:pt x="460" y="3"/>
                  </a:cubicBezTo>
                  <a:cubicBezTo>
                    <a:pt x="368" y="18"/>
                    <a:pt x="300" y="72"/>
                    <a:pt x="246" y="118"/>
                  </a:cubicBezTo>
                  <a:cubicBezTo>
                    <a:pt x="246" y="125"/>
                    <a:pt x="238" y="125"/>
                    <a:pt x="231" y="133"/>
                  </a:cubicBezTo>
                  <a:cubicBezTo>
                    <a:pt x="123" y="232"/>
                    <a:pt x="39" y="370"/>
                    <a:pt x="8" y="524"/>
                  </a:cubicBezTo>
                  <a:cubicBezTo>
                    <a:pt x="1" y="585"/>
                    <a:pt x="39" y="654"/>
                    <a:pt x="108" y="669"/>
                  </a:cubicBezTo>
                  <a:cubicBezTo>
                    <a:pt x="114" y="670"/>
                    <a:pt x="120" y="670"/>
                    <a:pt x="125" y="670"/>
                  </a:cubicBezTo>
                  <a:cubicBezTo>
                    <a:pt x="187" y="670"/>
                    <a:pt x="240" y="633"/>
                    <a:pt x="254" y="570"/>
                  </a:cubicBezTo>
                  <a:cubicBezTo>
                    <a:pt x="277" y="470"/>
                    <a:pt x="330" y="378"/>
                    <a:pt x="407" y="309"/>
                  </a:cubicBezTo>
                  <a:cubicBezTo>
                    <a:pt x="430" y="286"/>
                    <a:pt x="460" y="263"/>
                    <a:pt x="491" y="255"/>
                  </a:cubicBezTo>
                  <a:cubicBezTo>
                    <a:pt x="491" y="255"/>
                    <a:pt x="499" y="271"/>
                    <a:pt x="506" y="286"/>
                  </a:cubicBezTo>
                  <a:cubicBezTo>
                    <a:pt x="591" y="470"/>
                    <a:pt x="568" y="707"/>
                    <a:pt x="437" y="876"/>
                  </a:cubicBezTo>
                  <a:cubicBezTo>
                    <a:pt x="407" y="922"/>
                    <a:pt x="368" y="960"/>
                    <a:pt x="322" y="991"/>
                  </a:cubicBezTo>
                  <a:lnTo>
                    <a:pt x="307" y="1006"/>
                  </a:lnTo>
                  <a:cubicBezTo>
                    <a:pt x="269" y="1037"/>
                    <a:pt x="254" y="1075"/>
                    <a:pt x="254" y="1121"/>
                  </a:cubicBezTo>
                  <a:cubicBezTo>
                    <a:pt x="261" y="1159"/>
                    <a:pt x="277" y="1190"/>
                    <a:pt x="307" y="1205"/>
                  </a:cubicBezTo>
                  <a:cubicBezTo>
                    <a:pt x="330" y="1223"/>
                    <a:pt x="353" y="1231"/>
                    <a:pt x="373" y="1231"/>
                  </a:cubicBezTo>
                  <a:cubicBezTo>
                    <a:pt x="379" y="1231"/>
                    <a:pt x="386" y="1230"/>
                    <a:pt x="391" y="1228"/>
                  </a:cubicBezTo>
                  <a:lnTo>
                    <a:pt x="414" y="1228"/>
                  </a:lnTo>
                  <a:lnTo>
                    <a:pt x="575" y="1205"/>
                  </a:lnTo>
                  <a:cubicBezTo>
                    <a:pt x="935" y="1144"/>
                    <a:pt x="1295" y="1068"/>
                    <a:pt x="1640" y="976"/>
                  </a:cubicBezTo>
                  <a:cubicBezTo>
                    <a:pt x="1709" y="953"/>
                    <a:pt x="1747" y="891"/>
                    <a:pt x="1732" y="822"/>
                  </a:cubicBezTo>
                  <a:cubicBezTo>
                    <a:pt x="1714" y="767"/>
                    <a:pt x="1666" y="731"/>
                    <a:pt x="1616" y="731"/>
                  </a:cubicBezTo>
                  <a:cubicBezTo>
                    <a:pt x="1603" y="731"/>
                    <a:pt x="1591" y="734"/>
                    <a:pt x="1579" y="738"/>
                  </a:cubicBezTo>
                  <a:cubicBezTo>
                    <a:pt x="1288" y="815"/>
                    <a:pt x="989" y="876"/>
                    <a:pt x="698" y="930"/>
                  </a:cubicBezTo>
                  <a:cubicBezTo>
                    <a:pt x="828" y="700"/>
                    <a:pt x="843" y="416"/>
                    <a:pt x="736" y="179"/>
                  </a:cubicBezTo>
                  <a:cubicBezTo>
                    <a:pt x="681" y="68"/>
                    <a:pt x="593"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33"/>
            <p:cNvSpPr/>
            <p:nvPr/>
          </p:nvSpPr>
          <p:spPr>
            <a:xfrm>
              <a:off x="-1705650" y="3416550"/>
              <a:ext cx="107850" cy="26675"/>
            </a:xfrm>
            <a:custGeom>
              <a:avLst/>
              <a:gdLst/>
              <a:ahLst/>
              <a:cxnLst/>
              <a:rect l="l" t="t" r="r" b="b"/>
              <a:pathLst>
                <a:path w="4314" h="1067" extrusionOk="0">
                  <a:moveTo>
                    <a:pt x="4168" y="1"/>
                  </a:moveTo>
                  <a:cubicBezTo>
                    <a:pt x="4163" y="1"/>
                    <a:pt x="4158" y="1"/>
                    <a:pt x="4153" y="2"/>
                  </a:cubicBezTo>
                  <a:cubicBezTo>
                    <a:pt x="4145" y="9"/>
                    <a:pt x="3126" y="178"/>
                    <a:pt x="2123" y="377"/>
                  </a:cubicBezTo>
                  <a:cubicBezTo>
                    <a:pt x="1127" y="576"/>
                    <a:pt x="116" y="814"/>
                    <a:pt x="108" y="821"/>
                  </a:cubicBezTo>
                  <a:cubicBezTo>
                    <a:pt x="39" y="837"/>
                    <a:pt x="1" y="898"/>
                    <a:pt x="16" y="967"/>
                  </a:cubicBezTo>
                  <a:cubicBezTo>
                    <a:pt x="31" y="1028"/>
                    <a:pt x="85" y="1067"/>
                    <a:pt x="146" y="1067"/>
                  </a:cubicBezTo>
                  <a:cubicBezTo>
                    <a:pt x="154" y="1067"/>
                    <a:pt x="154" y="1059"/>
                    <a:pt x="162" y="1059"/>
                  </a:cubicBezTo>
                  <a:cubicBezTo>
                    <a:pt x="177" y="1059"/>
                    <a:pt x="1181" y="821"/>
                    <a:pt x="2176" y="622"/>
                  </a:cubicBezTo>
                  <a:cubicBezTo>
                    <a:pt x="3172" y="423"/>
                    <a:pt x="4184" y="255"/>
                    <a:pt x="4199" y="247"/>
                  </a:cubicBezTo>
                  <a:cubicBezTo>
                    <a:pt x="4268" y="239"/>
                    <a:pt x="4314" y="178"/>
                    <a:pt x="4299" y="109"/>
                  </a:cubicBezTo>
                  <a:cubicBezTo>
                    <a:pt x="4291" y="45"/>
                    <a:pt x="4232" y="1"/>
                    <a:pt x="4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33"/>
            <p:cNvSpPr/>
            <p:nvPr/>
          </p:nvSpPr>
          <p:spPr>
            <a:xfrm>
              <a:off x="-1668300" y="3458725"/>
              <a:ext cx="31450" cy="40850"/>
            </a:xfrm>
            <a:custGeom>
              <a:avLst/>
              <a:gdLst/>
              <a:ahLst/>
              <a:cxnLst/>
              <a:rect l="l" t="t" r="r" b="b"/>
              <a:pathLst>
                <a:path w="1258" h="1634" extrusionOk="0">
                  <a:moveTo>
                    <a:pt x="139" y="0"/>
                  </a:moveTo>
                  <a:cubicBezTo>
                    <a:pt x="124" y="0"/>
                    <a:pt x="108" y="3"/>
                    <a:pt x="93" y="8"/>
                  </a:cubicBezTo>
                  <a:cubicBezTo>
                    <a:pt x="31" y="38"/>
                    <a:pt x="1" y="107"/>
                    <a:pt x="24" y="169"/>
                  </a:cubicBezTo>
                  <a:cubicBezTo>
                    <a:pt x="85" y="314"/>
                    <a:pt x="123" y="475"/>
                    <a:pt x="162" y="636"/>
                  </a:cubicBezTo>
                  <a:lnTo>
                    <a:pt x="185" y="713"/>
                  </a:lnTo>
                  <a:cubicBezTo>
                    <a:pt x="192" y="751"/>
                    <a:pt x="223" y="782"/>
                    <a:pt x="253" y="797"/>
                  </a:cubicBezTo>
                  <a:cubicBezTo>
                    <a:pt x="273" y="805"/>
                    <a:pt x="292" y="808"/>
                    <a:pt x="310" y="808"/>
                  </a:cubicBezTo>
                  <a:cubicBezTo>
                    <a:pt x="328" y="808"/>
                    <a:pt x="345" y="805"/>
                    <a:pt x="361" y="797"/>
                  </a:cubicBezTo>
                  <a:cubicBezTo>
                    <a:pt x="424" y="765"/>
                    <a:pt x="494" y="750"/>
                    <a:pt x="564" y="750"/>
                  </a:cubicBezTo>
                  <a:cubicBezTo>
                    <a:pt x="630" y="750"/>
                    <a:pt x="696" y="763"/>
                    <a:pt x="759" y="789"/>
                  </a:cubicBezTo>
                  <a:cubicBezTo>
                    <a:pt x="866" y="828"/>
                    <a:pt x="989" y="927"/>
                    <a:pt x="997" y="1050"/>
                  </a:cubicBezTo>
                  <a:cubicBezTo>
                    <a:pt x="1004" y="1172"/>
                    <a:pt x="928" y="1295"/>
                    <a:pt x="813" y="1348"/>
                  </a:cubicBezTo>
                  <a:cubicBezTo>
                    <a:pt x="748" y="1378"/>
                    <a:pt x="680" y="1388"/>
                    <a:pt x="616" y="1388"/>
                  </a:cubicBezTo>
                  <a:cubicBezTo>
                    <a:pt x="530" y="1388"/>
                    <a:pt x="452" y="1369"/>
                    <a:pt x="399" y="1356"/>
                  </a:cubicBezTo>
                  <a:cubicBezTo>
                    <a:pt x="387" y="1352"/>
                    <a:pt x="374" y="1349"/>
                    <a:pt x="362" y="1349"/>
                  </a:cubicBezTo>
                  <a:cubicBezTo>
                    <a:pt x="312" y="1349"/>
                    <a:pt x="264" y="1384"/>
                    <a:pt x="246" y="1433"/>
                  </a:cubicBezTo>
                  <a:cubicBezTo>
                    <a:pt x="223" y="1494"/>
                    <a:pt x="261" y="1571"/>
                    <a:pt x="322" y="1586"/>
                  </a:cubicBezTo>
                  <a:cubicBezTo>
                    <a:pt x="425" y="1618"/>
                    <a:pt x="521" y="1634"/>
                    <a:pt x="617" y="1634"/>
                  </a:cubicBezTo>
                  <a:cubicBezTo>
                    <a:pt x="637" y="1634"/>
                    <a:pt x="656" y="1633"/>
                    <a:pt x="675" y="1632"/>
                  </a:cubicBezTo>
                  <a:lnTo>
                    <a:pt x="667" y="1632"/>
                  </a:lnTo>
                  <a:cubicBezTo>
                    <a:pt x="759" y="1632"/>
                    <a:pt x="843" y="1609"/>
                    <a:pt x="920" y="1571"/>
                  </a:cubicBezTo>
                  <a:cubicBezTo>
                    <a:pt x="1127" y="1471"/>
                    <a:pt x="1257" y="1257"/>
                    <a:pt x="1242" y="1034"/>
                  </a:cubicBezTo>
                  <a:cubicBezTo>
                    <a:pt x="1226" y="797"/>
                    <a:pt x="1027" y="628"/>
                    <a:pt x="851" y="559"/>
                  </a:cubicBezTo>
                  <a:cubicBezTo>
                    <a:pt x="760" y="521"/>
                    <a:pt x="659" y="504"/>
                    <a:pt x="561" y="504"/>
                  </a:cubicBezTo>
                  <a:cubicBezTo>
                    <a:pt x="503" y="504"/>
                    <a:pt x="446" y="510"/>
                    <a:pt x="391" y="521"/>
                  </a:cubicBezTo>
                  <a:cubicBezTo>
                    <a:pt x="353" y="383"/>
                    <a:pt x="315" y="222"/>
                    <a:pt x="253" y="77"/>
                  </a:cubicBezTo>
                  <a:cubicBezTo>
                    <a:pt x="236" y="29"/>
                    <a:pt x="190"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33"/>
            <p:cNvSpPr/>
            <p:nvPr/>
          </p:nvSpPr>
          <p:spPr>
            <a:xfrm>
              <a:off x="-1669250" y="3447325"/>
              <a:ext cx="28950" cy="13150"/>
            </a:xfrm>
            <a:custGeom>
              <a:avLst/>
              <a:gdLst/>
              <a:ahLst/>
              <a:cxnLst/>
              <a:rect l="l" t="t" r="r" b="b"/>
              <a:pathLst>
                <a:path w="1158" h="526" extrusionOk="0">
                  <a:moveTo>
                    <a:pt x="1018" y="1"/>
                  </a:moveTo>
                  <a:cubicBezTo>
                    <a:pt x="1003" y="1"/>
                    <a:pt x="988" y="4"/>
                    <a:pt x="973" y="12"/>
                  </a:cubicBezTo>
                  <a:cubicBezTo>
                    <a:pt x="966" y="12"/>
                    <a:pt x="759" y="88"/>
                    <a:pt x="544" y="157"/>
                  </a:cubicBezTo>
                  <a:cubicBezTo>
                    <a:pt x="330" y="226"/>
                    <a:pt x="108" y="280"/>
                    <a:pt x="108" y="280"/>
                  </a:cubicBezTo>
                  <a:cubicBezTo>
                    <a:pt x="39" y="295"/>
                    <a:pt x="0" y="364"/>
                    <a:pt x="16" y="425"/>
                  </a:cubicBezTo>
                  <a:cubicBezTo>
                    <a:pt x="31" y="487"/>
                    <a:pt x="85" y="525"/>
                    <a:pt x="146" y="525"/>
                  </a:cubicBezTo>
                  <a:cubicBezTo>
                    <a:pt x="154" y="525"/>
                    <a:pt x="161" y="517"/>
                    <a:pt x="161" y="517"/>
                  </a:cubicBezTo>
                  <a:cubicBezTo>
                    <a:pt x="177" y="517"/>
                    <a:pt x="399" y="464"/>
                    <a:pt x="613" y="395"/>
                  </a:cubicBezTo>
                  <a:cubicBezTo>
                    <a:pt x="835" y="326"/>
                    <a:pt x="1050" y="242"/>
                    <a:pt x="1058" y="242"/>
                  </a:cubicBezTo>
                  <a:cubicBezTo>
                    <a:pt x="1119" y="219"/>
                    <a:pt x="1157" y="142"/>
                    <a:pt x="1127" y="81"/>
                  </a:cubicBezTo>
                  <a:cubicBezTo>
                    <a:pt x="1109" y="34"/>
                    <a:pt x="1065"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 name="Google Shape;768;p33"/>
            <p:cNvSpPr/>
            <p:nvPr/>
          </p:nvSpPr>
          <p:spPr>
            <a:xfrm>
              <a:off x="-1626725" y="3460350"/>
              <a:ext cx="33350" cy="28275"/>
            </a:xfrm>
            <a:custGeom>
              <a:avLst/>
              <a:gdLst/>
              <a:ahLst/>
              <a:cxnLst/>
              <a:rect l="l" t="t" r="r" b="b"/>
              <a:pathLst>
                <a:path w="1334" h="1131" extrusionOk="0">
                  <a:moveTo>
                    <a:pt x="137" y="1"/>
                  </a:moveTo>
                  <a:cubicBezTo>
                    <a:pt x="128" y="1"/>
                    <a:pt x="118" y="2"/>
                    <a:pt x="107" y="4"/>
                  </a:cubicBezTo>
                  <a:cubicBezTo>
                    <a:pt x="38" y="19"/>
                    <a:pt x="0" y="88"/>
                    <a:pt x="15" y="157"/>
                  </a:cubicBezTo>
                  <a:cubicBezTo>
                    <a:pt x="23" y="165"/>
                    <a:pt x="46" y="265"/>
                    <a:pt x="115" y="387"/>
                  </a:cubicBezTo>
                  <a:cubicBezTo>
                    <a:pt x="192" y="540"/>
                    <a:pt x="322" y="694"/>
                    <a:pt x="460" y="816"/>
                  </a:cubicBezTo>
                  <a:cubicBezTo>
                    <a:pt x="605" y="931"/>
                    <a:pt x="789" y="1031"/>
                    <a:pt x="942" y="1077"/>
                  </a:cubicBezTo>
                  <a:cubicBezTo>
                    <a:pt x="1088" y="1123"/>
                    <a:pt x="1188" y="1130"/>
                    <a:pt x="1195" y="1130"/>
                  </a:cubicBezTo>
                  <a:lnTo>
                    <a:pt x="1218" y="1130"/>
                  </a:lnTo>
                  <a:cubicBezTo>
                    <a:pt x="1272" y="1123"/>
                    <a:pt x="1325" y="1077"/>
                    <a:pt x="1325" y="1015"/>
                  </a:cubicBezTo>
                  <a:cubicBezTo>
                    <a:pt x="1333" y="946"/>
                    <a:pt x="1279" y="885"/>
                    <a:pt x="1211" y="885"/>
                  </a:cubicBezTo>
                  <a:cubicBezTo>
                    <a:pt x="1211" y="885"/>
                    <a:pt x="1134" y="877"/>
                    <a:pt x="1019" y="839"/>
                  </a:cubicBezTo>
                  <a:cubicBezTo>
                    <a:pt x="889" y="808"/>
                    <a:pt x="743" y="724"/>
                    <a:pt x="621" y="625"/>
                  </a:cubicBezTo>
                  <a:cubicBezTo>
                    <a:pt x="506" y="525"/>
                    <a:pt x="398" y="395"/>
                    <a:pt x="337" y="280"/>
                  </a:cubicBezTo>
                  <a:cubicBezTo>
                    <a:pt x="276" y="173"/>
                    <a:pt x="261" y="96"/>
                    <a:pt x="261" y="96"/>
                  </a:cubicBezTo>
                  <a:cubicBezTo>
                    <a:pt x="241" y="37"/>
                    <a:pt x="194"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 name="Google Shape;769;p33"/>
            <p:cNvSpPr/>
            <p:nvPr/>
          </p:nvSpPr>
          <p:spPr>
            <a:xfrm>
              <a:off x="-1631725" y="3458125"/>
              <a:ext cx="31050" cy="42375"/>
            </a:xfrm>
            <a:custGeom>
              <a:avLst/>
              <a:gdLst/>
              <a:ahLst/>
              <a:cxnLst/>
              <a:rect l="l" t="t" r="r" b="b"/>
              <a:pathLst>
                <a:path w="1242" h="1695" extrusionOk="0">
                  <a:moveTo>
                    <a:pt x="1112" y="0"/>
                  </a:moveTo>
                  <a:cubicBezTo>
                    <a:pt x="1049" y="0"/>
                    <a:pt x="996" y="44"/>
                    <a:pt x="989" y="108"/>
                  </a:cubicBezTo>
                  <a:cubicBezTo>
                    <a:pt x="989" y="108"/>
                    <a:pt x="974" y="216"/>
                    <a:pt x="928" y="361"/>
                  </a:cubicBezTo>
                  <a:cubicBezTo>
                    <a:pt x="882" y="522"/>
                    <a:pt x="790" y="721"/>
                    <a:pt x="683" y="882"/>
                  </a:cubicBezTo>
                  <a:cubicBezTo>
                    <a:pt x="568" y="1043"/>
                    <a:pt x="430" y="1204"/>
                    <a:pt x="292" y="1311"/>
                  </a:cubicBezTo>
                  <a:cubicBezTo>
                    <a:pt x="169" y="1411"/>
                    <a:pt x="85" y="1464"/>
                    <a:pt x="85" y="1464"/>
                  </a:cubicBezTo>
                  <a:cubicBezTo>
                    <a:pt x="24" y="1495"/>
                    <a:pt x="1" y="1572"/>
                    <a:pt x="39" y="1633"/>
                  </a:cubicBezTo>
                  <a:cubicBezTo>
                    <a:pt x="62" y="1671"/>
                    <a:pt x="108" y="1694"/>
                    <a:pt x="154" y="1694"/>
                  </a:cubicBezTo>
                  <a:cubicBezTo>
                    <a:pt x="169" y="1694"/>
                    <a:pt x="185" y="1687"/>
                    <a:pt x="200" y="1679"/>
                  </a:cubicBezTo>
                  <a:cubicBezTo>
                    <a:pt x="208" y="1679"/>
                    <a:pt x="315" y="1618"/>
                    <a:pt x="445" y="1503"/>
                  </a:cubicBezTo>
                  <a:cubicBezTo>
                    <a:pt x="598" y="1380"/>
                    <a:pt x="759" y="1204"/>
                    <a:pt x="882" y="1020"/>
                  </a:cubicBezTo>
                  <a:cubicBezTo>
                    <a:pt x="1004" y="836"/>
                    <a:pt x="1112" y="622"/>
                    <a:pt x="1165" y="438"/>
                  </a:cubicBezTo>
                  <a:cubicBezTo>
                    <a:pt x="1219" y="269"/>
                    <a:pt x="1234" y="147"/>
                    <a:pt x="1234" y="139"/>
                  </a:cubicBezTo>
                  <a:cubicBezTo>
                    <a:pt x="1242" y="70"/>
                    <a:pt x="1196" y="9"/>
                    <a:pt x="1127" y="1"/>
                  </a:cubicBezTo>
                  <a:cubicBezTo>
                    <a:pt x="1122" y="1"/>
                    <a:pt x="1117"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33"/>
            <p:cNvSpPr/>
            <p:nvPr/>
          </p:nvSpPr>
          <p:spPr>
            <a:xfrm>
              <a:off x="-924425" y="3311750"/>
              <a:ext cx="309150" cy="408425"/>
            </a:xfrm>
            <a:custGeom>
              <a:avLst/>
              <a:gdLst/>
              <a:ahLst/>
              <a:cxnLst/>
              <a:rect l="l" t="t" r="r" b="b"/>
              <a:pathLst>
                <a:path w="12366" h="16337" extrusionOk="0">
                  <a:moveTo>
                    <a:pt x="7368" y="1388"/>
                  </a:moveTo>
                  <a:cubicBezTo>
                    <a:pt x="8091" y="1388"/>
                    <a:pt x="8814" y="1562"/>
                    <a:pt x="9424" y="1895"/>
                  </a:cubicBezTo>
                  <a:cubicBezTo>
                    <a:pt x="10182" y="2317"/>
                    <a:pt x="10818" y="3022"/>
                    <a:pt x="11255" y="3949"/>
                  </a:cubicBezTo>
                  <a:cubicBezTo>
                    <a:pt x="11255" y="3964"/>
                    <a:pt x="11255" y="3979"/>
                    <a:pt x="11262" y="3995"/>
                  </a:cubicBezTo>
                  <a:cubicBezTo>
                    <a:pt x="11462" y="4523"/>
                    <a:pt x="11653" y="5121"/>
                    <a:pt x="11699" y="5764"/>
                  </a:cubicBezTo>
                  <a:lnTo>
                    <a:pt x="11691" y="5764"/>
                  </a:lnTo>
                  <a:cubicBezTo>
                    <a:pt x="11676" y="5780"/>
                    <a:pt x="11653" y="5795"/>
                    <a:pt x="11630" y="5818"/>
                  </a:cubicBezTo>
                  <a:cubicBezTo>
                    <a:pt x="11515" y="5956"/>
                    <a:pt x="11469" y="6209"/>
                    <a:pt x="11599" y="6369"/>
                  </a:cubicBezTo>
                  <a:cubicBezTo>
                    <a:pt x="11615" y="6392"/>
                    <a:pt x="11638" y="6408"/>
                    <a:pt x="11661" y="6423"/>
                  </a:cubicBezTo>
                  <a:cubicBezTo>
                    <a:pt x="11653" y="6530"/>
                    <a:pt x="11645" y="6630"/>
                    <a:pt x="11638" y="6737"/>
                  </a:cubicBezTo>
                  <a:cubicBezTo>
                    <a:pt x="11630" y="6760"/>
                    <a:pt x="11630" y="6783"/>
                    <a:pt x="11622" y="6806"/>
                  </a:cubicBezTo>
                  <a:cubicBezTo>
                    <a:pt x="11416" y="7725"/>
                    <a:pt x="10941" y="8514"/>
                    <a:pt x="10282" y="9020"/>
                  </a:cubicBezTo>
                  <a:cubicBezTo>
                    <a:pt x="9960" y="9273"/>
                    <a:pt x="9600" y="9472"/>
                    <a:pt x="9209" y="9618"/>
                  </a:cubicBezTo>
                  <a:cubicBezTo>
                    <a:pt x="9110" y="9365"/>
                    <a:pt x="9010" y="9120"/>
                    <a:pt x="8910" y="8875"/>
                  </a:cubicBezTo>
                  <a:cubicBezTo>
                    <a:pt x="8719" y="8384"/>
                    <a:pt x="8527" y="7902"/>
                    <a:pt x="8336" y="7411"/>
                  </a:cubicBezTo>
                  <a:cubicBezTo>
                    <a:pt x="8106" y="6829"/>
                    <a:pt x="7869" y="6239"/>
                    <a:pt x="7631" y="5649"/>
                  </a:cubicBezTo>
                  <a:cubicBezTo>
                    <a:pt x="7700" y="5557"/>
                    <a:pt x="7738" y="5450"/>
                    <a:pt x="7715" y="5358"/>
                  </a:cubicBezTo>
                  <a:cubicBezTo>
                    <a:pt x="7692" y="5274"/>
                    <a:pt x="7631" y="5274"/>
                    <a:pt x="7616" y="5274"/>
                  </a:cubicBezTo>
                  <a:lnTo>
                    <a:pt x="7608" y="5274"/>
                  </a:lnTo>
                  <a:cubicBezTo>
                    <a:pt x="7585" y="5228"/>
                    <a:pt x="7547" y="5190"/>
                    <a:pt x="7508" y="5174"/>
                  </a:cubicBezTo>
                  <a:cubicBezTo>
                    <a:pt x="7486" y="5159"/>
                    <a:pt x="7455" y="5159"/>
                    <a:pt x="7432" y="5159"/>
                  </a:cubicBezTo>
                  <a:cubicBezTo>
                    <a:pt x="7164" y="4500"/>
                    <a:pt x="6888" y="3849"/>
                    <a:pt x="6605" y="3205"/>
                  </a:cubicBezTo>
                  <a:cubicBezTo>
                    <a:pt x="6405" y="2753"/>
                    <a:pt x="6214" y="2286"/>
                    <a:pt x="6030" y="1834"/>
                  </a:cubicBezTo>
                  <a:cubicBezTo>
                    <a:pt x="6007" y="1773"/>
                    <a:pt x="5976" y="1704"/>
                    <a:pt x="5953" y="1635"/>
                  </a:cubicBezTo>
                  <a:cubicBezTo>
                    <a:pt x="6084" y="1589"/>
                    <a:pt x="6221" y="1543"/>
                    <a:pt x="6359" y="1505"/>
                  </a:cubicBezTo>
                  <a:cubicBezTo>
                    <a:pt x="6688" y="1426"/>
                    <a:pt x="7028" y="1388"/>
                    <a:pt x="7368" y="1388"/>
                  </a:cubicBezTo>
                  <a:close/>
                  <a:moveTo>
                    <a:pt x="5678" y="1750"/>
                  </a:moveTo>
                  <a:cubicBezTo>
                    <a:pt x="5777" y="1987"/>
                    <a:pt x="5869" y="2233"/>
                    <a:pt x="5969" y="2478"/>
                  </a:cubicBezTo>
                  <a:cubicBezTo>
                    <a:pt x="6061" y="2700"/>
                    <a:pt x="6145" y="2930"/>
                    <a:pt x="6237" y="3159"/>
                  </a:cubicBezTo>
                  <a:cubicBezTo>
                    <a:pt x="6390" y="3527"/>
                    <a:pt x="6543" y="3903"/>
                    <a:pt x="6696" y="4270"/>
                  </a:cubicBezTo>
                  <a:cubicBezTo>
                    <a:pt x="6850" y="4638"/>
                    <a:pt x="6995" y="4998"/>
                    <a:pt x="7141" y="5358"/>
                  </a:cubicBezTo>
                  <a:cubicBezTo>
                    <a:pt x="7087" y="5465"/>
                    <a:pt x="7072" y="5596"/>
                    <a:pt x="7118" y="5703"/>
                  </a:cubicBezTo>
                  <a:cubicBezTo>
                    <a:pt x="7160" y="5788"/>
                    <a:pt x="7230" y="5834"/>
                    <a:pt x="7313" y="5834"/>
                  </a:cubicBezTo>
                  <a:cubicBezTo>
                    <a:pt x="7319" y="5834"/>
                    <a:pt x="7326" y="5834"/>
                    <a:pt x="7332" y="5833"/>
                  </a:cubicBezTo>
                  <a:cubicBezTo>
                    <a:pt x="7631" y="6569"/>
                    <a:pt x="7922" y="7312"/>
                    <a:pt x="8213" y="8047"/>
                  </a:cubicBezTo>
                  <a:cubicBezTo>
                    <a:pt x="8435" y="8599"/>
                    <a:pt x="8658" y="9158"/>
                    <a:pt x="8880" y="9725"/>
                  </a:cubicBezTo>
                  <a:cubicBezTo>
                    <a:pt x="8466" y="9845"/>
                    <a:pt x="8033" y="9906"/>
                    <a:pt x="7599" y="9906"/>
                  </a:cubicBezTo>
                  <a:cubicBezTo>
                    <a:pt x="6900" y="9906"/>
                    <a:pt x="6200" y="9748"/>
                    <a:pt x="5586" y="9426"/>
                  </a:cubicBezTo>
                  <a:cubicBezTo>
                    <a:pt x="5409" y="9334"/>
                    <a:pt x="5241" y="9227"/>
                    <a:pt x="5072" y="9104"/>
                  </a:cubicBezTo>
                  <a:lnTo>
                    <a:pt x="5080" y="9104"/>
                  </a:lnTo>
                  <a:cubicBezTo>
                    <a:pt x="4988" y="9028"/>
                    <a:pt x="4904" y="8951"/>
                    <a:pt x="4820" y="8875"/>
                  </a:cubicBezTo>
                  <a:cubicBezTo>
                    <a:pt x="4812" y="8798"/>
                    <a:pt x="4789" y="8729"/>
                    <a:pt x="4758" y="8660"/>
                  </a:cubicBezTo>
                  <a:cubicBezTo>
                    <a:pt x="4743" y="8614"/>
                    <a:pt x="4720" y="8560"/>
                    <a:pt x="4643" y="8537"/>
                  </a:cubicBezTo>
                  <a:cubicBezTo>
                    <a:pt x="4616" y="8531"/>
                    <a:pt x="4588" y="8527"/>
                    <a:pt x="4561" y="8527"/>
                  </a:cubicBezTo>
                  <a:cubicBezTo>
                    <a:pt x="4527" y="8527"/>
                    <a:pt x="4493" y="8532"/>
                    <a:pt x="4459" y="8545"/>
                  </a:cubicBezTo>
                  <a:lnTo>
                    <a:pt x="4352" y="8453"/>
                  </a:lnTo>
                  <a:cubicBezTo>
                    <a:pt x="4184" y="8262"/>
                    <a:pt x="4030" y="8055"/>
                    <a:pt x="3900" y="7840"/>
                  </a:cubicBezTo>
                  <a:cubicBezTo>
                    <a:pt x="3372" y="6990"/>
                    <a:pt x="3280" y="6017"/>
                    <a:pt x="3287" y="5343"/>
                  </a:cubicBezTo>
                  <a:cubicBezTo>
                    <a:pt x="3303" y="4393"/>
                    <a:pt x="3586" y="3581"/>
                    <a:pt x="4122" y="2937"/>
                  </a:cubicBezTo>
                  <a:cubicBezTo>
                    <a:pt x="4551" y="2416"/>
                    <a:pt x="5088" y="2010"/>
                    <a:pt x="5678" y="1750"/>
                  </a:cubicBezTo>
                  <a:close/>
                  <a:moveTo>
                    <a:pt x="11538" y="7886"/>
                  </a:moveTo>
                  <a:lnTo>
                    <a:pt x="11538" y="7886"/>
                  </a:lnTo>
                  <a:cubicBezTo>
                    <a:pt x="11508" y="8246"/>
                    <a:pt x="11477" y="8599"/>
                    <a:pt x="11446" y="8959"/>
                  </a:cubicBezTo>
                  <a:cubicBezTo>
                    <a:pt x="11331" y="10307"/>
                    <a:pt x="11209" y="11701"/>
                    <a:pt x="11101" y="13073"/>
                  </a:cubicBezTo>
                  <a:lnTo>
                    <a:pt x="11086" y="13226"/>
                  </a:lnTo>
                  <a:cubicBezTo>
                    <a:pt x="11071" y="13502"/>
                    <a:pt x="11048" y="13785"/>
                    <a:pt x="11025" y="14069"/>
                  </a:cubicBezTo>
                  <a:cubicBezTo>
                    <a:pt x="11002" y="14015"/>
                    <a:pt x="10987" y="13969"/>
                    <a:pt x="10964" y="13915"/>
                  </a:cubicBezTo>
                  <a:cubicBezTo>
                    <a:pt x="10918" y="13808"/>
                    <a:pt x="10872" y="13701"/>
                    <a:pt x="10826" y="13601"/>
                  </a:cubicBezTo>
                  <a:lnTo>
                    <a:pt x="10581" y="12996"/>
                  </a:lnTo>
                  <a:cubicBezTo>
                    <a:pt x="10466" y="12720"/>
                    <a:pt x="10351" y="12445"/>
                    <a:pt x="10236" y="12161"/>
                  </a:cubicBezTo>
                  <a:cubicBezTo>
                    <a:pt x="9929" y="11410"/>
                    <a:pt x="9631" y="10652"/>
                    <a:pt x="9324" y="9893"/>
                  </a:cubicBezTo>
                  <a:cubicBezTo>
                    <a:pt x="9585" y="9786"/>
                    <a:pt x="9845" y="9664"/>
                    <a:pt x="10083" y="9510"/>
                  </a:cubicBezTo>
                  <a:cubicBezTo>
                    <a:pt x="10718" y="9112"/>
                    <a:pt x="11209" y="8545"/>
                    <a:pt x="11538" y="7886"/>
                  </a:cubicBezTo>
                  <a:close/>
                  <a:moveTo>
                    <a:pt x="6068" y="10001"/>
                  </a:moveTo>
                  <a:cubicBezTo>
                    <a:pt x="6540" y="10152"/>
                    <a:pt x="7040" y="10228"/>
                    <a:pt x="7544" y="10228"/>
                  </a:cubicBezTo>
                  <a:cubicBezTo>
                    <a:pt x="7933" y="10228"/>
                    <a:pt x="8323" y="10183"/>
                    <a:pt x="8704" y="10093"/>
                  </a:cubicBezTo>
                  <a:cubicBezTo>
                    <a:pt x="8803" y="10070"/>
                    <a:pt x="8895" y="10039"/>
                    <a:pt x="8995" y="10008"/>
                  </a:cubicBezTo>
                  <a:cubicBezTo>
                    <a:pt x="9263" y="10683"/>
                    <a:pt x="9531" y="11349"/>
                    <a:pt x="9807" y="12016"/>
                  </a:cubicBezTo>
                  <a:lnTo>
                    <a:pt x="9899" y="12253"/>
                  </a:lnTo>
                  <a:cubicBezTo>
                    <a:pt x="10090" y="12713"/>
                    <a:pt x="10282" y="13188"/>
                    <a:pt x="10481" y="13655"/>
                  </a:cubicBezTo>
                  <a:cubicBezTo>
                    <a:pt x="10527" y="13747"/>
                    <a:pt x="10565" y="13847"/>
                    <a:pt x="10604" y="13938"/>
                  </a:cubicBezTo>
                  <a:cubicBezTo>
                    <a:pt x="10642" y="14038"/>
                    <a:pt x="10688" y="14138"/>
                    <a:pt x="10726" y="14237"/>
                  </a:cubicBezTo>
                  <a:cubicBezTo>
                    <a:pt x="10489" y="14007"/>
                    <a:pt x="10243" y="13785"/>
                    <a:pt x="10006" y="13563"/>
                  </a:cubicBezTo>
                  <a:lnTo>
                    <a:pt x="9952" y="13517"/>
                  </a:lnTo>
                  <a:cubicBezTo>
                    <a:pt x="9056" y="12690"/>
                    <a:pt x="8129" y="11855"/>
                    <a:pt x="7332" y="11135"/>
                  </a:cubicBezTo>
                  <a:lnTo>
                    <a:pt x="6926" y="10774"/>
                  </a:lnTo>
                  <a:cubicBezTo>
                    <a:pt x="6643" y="10514"/>
                    <a:pt x="6359" y="10261"/>
                    <a:pt x="6068" y="10001"/>
                  </a:cubicBezTo>
                  <a:close/>
                  <a:moveTo>
                    <a:pt x="5181" y="0"/>
                  </a:moveTo>
                  <a:cubicBezTo>
                    <a:pt x="5166" y="0"/>
                    <a:pt x="5150" y="4"/>
                    <a:pt x="5134" y="11"/>
                  </a:cubicBezTo>
                  <a:cubicBezTo>
                    <a:pt x="5065" y="41"/>
                    <a:pt x="4988" y="164"/>
                    <a:pt x="5026" y="256"/>
                  </a:cubicBezTo>
                  <a:cubicBezTo>
                    <a:pt x="5218" y="647"/>
                    <a:pt x="5394" y="1060"/>
                    <a:pt x="5563" y="1466"/>
                  </a:cubicBezTo>
                  <a:cubicBezTo>
                    <a:pt x="4260" y="2079"/>
                    <a:pt x="3257" y="3313"/>
                    <a:pt x="3050" y="4707"/>
                  </a:cubicBezTo>
                  <a:cubicBezTo>
                    <a:pt x="2904" y="5680"/>
                    <a:pt x="3012" y="6676"/>
                    <a:pt x="3356" y="7519"/>
                  </a:cubicBezTo>
                  <a:cubicBezTo>
                    <a:pt x="3364" y="7534"/>
                    <a:pt x="3372" y="7549"/>
                    <a:pt x="3379" y="7557"/>
                  </a:cubicBezTo>
                  <a:cubicBezTo>
                    <a:pt x="3172" y="7373"/>
                    <a:pt x="2973" y="7189"/>
                    <a:pt x="2766" y="6998"/>
                  </a:cubicBezTo>
                  <a:cubicBezTo>
                    <a:pt x="2498" y="6745"/>
                    <a:pt x="2222" y="6500"/>
                    <a:pt x="1947" y="6255"/>
                  </a:cubicBezTo>
                  <a:cubicBezTo>
                    <a:pt x="1380" y="5749"/>
                    <a:pt x="790" y="5220"/>
                    <a:pt x="254" y="4669"/>
                  </a:cubicBezTo>
                  <a:cubicBezTo>
                    <a:pt x="228" y="4643"/>
                    <a:pt x="198" y="4628"/>
                    <a:pt x="166" y="4628"/>
                  </a:cubicBezTo>
                  <a:cubicBezTo>
                    <a:pt x="159" y="4628"/>
                    <a:pt x="153" y="4629"/>
                    <a:pt x="146" y="4630"/>
                  </a:cubicBezTo>
                  <a:lnTo>
                    <a:pt x="139" y="4630"/>
                  </a:lnTo>
                  <a:cubicBezTo>
                    <a:pt x="77" y="4653"/>
                    <a:pt x="24" y="4715"/>
                    <a:pt x="8" y="4776"/>
                  </a:cubicBezTo>
                  <a:cubicBezTo>
                    <a:pt x="1" y="4822"/>
                    <a:pt x="8" y="4868"/>
                    <a:pt x="39" y="4899"/>
                  </a:cubicBezTo>
                  <a:cubicBezTo>
                    <a:pt x="483" y="5358"/>
                    <a:pt x="958" y="5787"/>
                    <a:pt x="1426" y="6209"/>
                  </a:cubicBezTo>
                  <a:cubicBezTo>
                    <a:pt x="1717" y="6477"/>
                    <a:pt x="2023" y="6752"/>
                    <a:pt x="2314" y="7028"/>
                  </a:cubicBezTo>
                  <a:cubicBezTo>
                    <a:pt x="3004" y="7695"/>
                    <a:pt x="3586" y="8239"/>
                    <a:pt x="4138" y="8744"/>
                  </a:cubicBezTo>
                  <a:cubicBezTo>
                    <a:pt x="4145" y="8744"/>
                    <a:pt x="4153" y="8752"/>
                    <a:pt x="4153" y="8760"/>
                  </a:cubicBezTo>
                  <a:cubicBezTo>
                    <a:pt x="4176" y="8783"/>
                    <a:pt x="4199" y="8806"/>
                    <a:pt x="4222" y="8829"/>
                  </a:cubicBezTo>
                  <a:cubicBezTo>
                    <a:pt x="4207" y="8890"/>
                    <a:pt x="4207" y="8951"/>
                    <a:pt x="4230" y="9012"/>
                  </a:cubicBezTo>
                  <a:cubicBezTo>
                    <a:pt x="4260" y="9104"/>
                    <a:pt x="4329" y="9181"/>
                    <a:pt x="4429" y="9212"/>
                  </a:cubicBezTo>
                  <a:cubicBezTo>
                    <a:pt x="4462" y="9221"/>
                    <a:pt x="4492" y="9228"/>
                    <a:pt x="4523" y="9228"/>
                  </a:cubicBezTo>
                  <a:cubicBezTo>
                    <a:pt x="4542" y="9228"/>
                    <a:pt x="4562" y="9225"/>
                    <a:pt x="4582" y="9219"/>
                  </a:cubicBezTo>
                  <a:cubicBezTo>
                    <a:pt x="4597" y="9219"/>
                    <a:pt x="4613" y="9212"/>
                    <a:pt x="4628" y="9204"/>
                  </a:cubicBezTo>
                  <a:cubicBezTo>
                    <a:pt x="4682" y="9250"/>
                    <a:pt x="4735" y="9296"/>
                    <a:pt x="4789" y="9334"/>
                  </a:cubicBezTo>
                  <a:cubicBezTo>
                    <a:pt x="5563" y="10039"/>
                    <a:pt x="6336" y="10736"/>
                    <a:pt x="7095" y="11426"/>
                  </a:cubicBezTo>
                  <a:cubicBezTo>
                    <a:pt x="7853" y="12107"/>
                    <a:pt x="8612" y="12789"/>
                    <a:pt x="9370" y="13479"/>
                  </a:cubicBezTo>
                  <a:cubicBezTo>
                    <a:pt x="9677" y="13762"/>
                    <a:pt x="9975" y="14038"/>
                    <a:pt x="10282" y="14314"/>
                  </a:cubicBezTo>
                  <a:lnTo>
                    <a:pt x="10680" y="14682"/>
                  </a:lnTo>
                  <a:cubicBezTo>
                    <a:pt x="10734" y="14728"/>
                    <a:pt x="10780" y="14781"/>
                    <a:pt x="10833" y="14827"/>
                  </a:cubicBezTo>
                  <a:cubicBezTo>
                    <a:pt x="10826" y="14865"/>
                    <a:pt x="10826" y="14904"/>
                    <a:pt x="10833" y="14942"/>
                  </a:cubicBezTo>
                  <a:cubicBezTo>
                    <a:pt x="10849" y="15011"/>
                    <a:pt x="10895" y="15080"/>
                    <a:pt x="10948" y="15126"/>
                  </a:cubicBezTo>
                  <a:cubicBezTo>
                    <a:pt x="10948" y="15134"/>
                    <a:pt x="10948" y="15141"/>
                    <a:pt x="10948" y="15149"/>
                  </a:cubicBezTo>
                  <a:cubicBezTo>
                    <a:pt x="10925" y="15509"/>
                    <a:pt x="10895" y="15877"/>
                    <a:pt x="10925" y="16244"/>
                  </a:cubicBezTo>
                  <a:cubicBezTo>
                    <a:pt x="10933" y="16313"/>
                    <a:pt x="10979" y="16336"/>
                    <a:pt x="11017" y="16336"/>
                  </a:cubicBezTo>
                  <a:lnTo>
                    <a:pt x="11040" y="16336"/>
                  </a:lnTo>
                  <a:cubicBezTo>
                    <a:pt x="11101" y="16321"/>
                    <a:pt x="11147" y="16260"/>
                    <a:pt x="11155" y="16206"/>
                  </a:cubicBezTo>
                  <a:cubicBezTo>
                    <a:pt x="11201" y="15923"/>
                    <a:pt x="11216" y="15632"/>
                    <a:pt x="11232" y="15348"/>
                  </a:cubicBezTo>
                  <a:cubicBezTo>
                    <a:pt x="11239" y="15302"/>
                    <a:pt x="11239" y="15264"/>
                    <a:pt x="11247" y="15218"/>
                  </a:cubicBezTo>
                  <a:cubicBezTo>
                    <a:pt x="11400" y="15363"/>
                    <a:pt x="11553" y="15501"/>
                    <a:pt x="11722" y="15616"/>
                  </a:cubicBezTo>
                  <a:cubicBezTo>
                    <a:pt x="11741" y="15631"/>
                    <a:pt x="11758" y="15636"/>
                    <a:pt x="11775" y="15636"/>
                  </a:cubicBezTo>
                  <a:cubicBezTo>
                    <a:pt x="11785" y="15636"/>
                    <a:pt x="11795" y="15634"/>
                    <a:pt x="11806" y="15632"/>
                  </a:cubicBezTo>
                  <a:cubicBezTo>
                    <a:pt x="11829" y="15632"/>
                    <a:pt x="11845" y="15616"/>
                    <a:pt x="11868" y="15601"/>
                  </a:cubicBezTo>
                  <a:cubicBezTo>
                    <a:pt x="11914" y="15547"/>
                    <a:pt x="11937" y="15463"/>
                    <a:pt x="11898" y="15409"/>
                  </a:cubicBezTo>
                  <a:cubicBezTo>
                    <a:pt x="11760" y="15233"/>
                    <a:pt x="11607" y="15065"/>
                    <a:pt x="11439" y="14911"/>
                  </a:cubicBezTo>
                  <a:cubicBezTo>
                    <a:pt x="11469" y="14819"/>
                    <a:pt x="11469" y="14735"/>
                    <a:pt x="11439" y="14666"/>
                  </a:cubicBezTo>
                  <a:cubicBezTo>
                    <a:pt x="11423" y="14636"/>
                    <a:pt x="11393" y="14613"/>
                    <a:pt x="11362" y="14613"/>
                  </a:cubicBezTo>
                  <a:cubicBezTo>
                    <a:pt x="11362" y="14605"/>
                    <a:pt x="11354" y="14605"/>
                    <a:pt x="11354" y="14597"/>
                  </a:cubicBezTo>
                  <a:cubicBezTo>
                    <a:pt x="11339" y="14574"/>
                    <a:pt x="11316" y="14559"/>
                    <a:pt x="11293" y="14544"/>
                  </a:cubicBezTo>
                  <a:cubicBezTo>
                    <a:pt x="11316" y="14184"/>
                    <a:pt x="11347" y="13824"/>
                    <a:pt x="11370" y="13463"/>
                  </a:cubicBezTo>
                  <a:cubicBezTo>
                    <a:pt x="11462" y="12284"/>
                    <a:pt x="11561" y="11112"/>
                    <a:pt x="11661" y="9932"/>
                  </a:cubicBezTo>
                  <a:cubicBezTo>
                    <a:pt x="11707" y="9411"/>
                    <a:pt x="11753" y="8890"/>
                    <a:pt x="11799" y="8369"/>
                  </a:cubicBezTo>
                  <a:cubicBezTo>
                    <a:pt x="11845" y="7794"/>
                    <a:pt x="11898" y="7212"/>
                    <a:pt x="11944" y="6630"/>
                  </a:cubicBezTo>
                  <a:cubicBezTo>
                    <a:pt x="11960" y="6546"/>
                    <a:pt x="11975" y="6469"/>
                    <a:pt x="11982" y="6392"/>
                  </a:cubicBezTo>
                  <a:cubicBezTo>
                    <a:pt x="12036" y="6362"/>
                    <a:pt x="12074" y="6316"/>
                    <a:pt x="12105" y="6277"/>
                  </a:cubicBezTo>
                  <a:cubicBezTo>
                    <a:pt x="12143" y="6216"/>
                    <a:pt x="12166" y="6101"/>
                    <a:pt x="12159" y="6002"/>
                  </a:cubicBezTo>
                  <a:cubicBezTo>
                    <a:pt x="12174" y="5956"/>
                    <a:pt x="12174" y="5902"/>
                    <a:pt x="12143" y="5864"/>
                  </a:cubicBezTo>
                  <a:cubicBezTo>
                    <a:pt x="12113" y="5818"/>
                    <a:pt x="12067" y="5780"/>
                    <a:pt x="12013" y="5749"/>
                  </a:cubicBezTo>
                  <a:cubicBezTo>
                    <a:pt x="12067" y="5098"/>
                    <a:pt x="12113" y="4439"/>
                    <a:pt x="12143" y="3795"/>
                  </a:cubicBezTo>
                  <a:cubicBezTo>
                    <a:pt x="12166" y="3305"/>
                    <a:pt x="12205" y="2815"/>
                    <a:pt x="12243" y="2340"/>
                  </a:cubicBezTo>
                  <a:cubicBezTo>
                    <a:pt x="12297" y="1696"/>
                    <a:pt x="12350" y="1037"/>
                    <a:pt x="12366" y="386"/>
                  </a:cubicBezTo>
                  <a:cubicBezTo>
                    <a:pt x="12366" y="302"/>
                    <a:pt x="12320" y="271"/>
                    <a:pt x="12266" y="271"/>
                  </a:cubicBezTo>
                  <a:lnTo>
                    <a:pt x="12274" y="271"/>
                  </a:lnTo>
                  <a:cubicBezTo>
                    <a:pt x="12271" y="271"/>
                    <a:pt x="12268" y="271"/>
                    <a:pt x="12265" y="271"/>
                  </a:cubicBezTo>
                  <a:cubicBezTo>
                    <a:pt x="12190" y="271"/>
                    <a:pt x="12097" y="367"/>
                    <a:pt x="12097" y="455"/>
                  </a:cubicBezTo>
                  <a:cubicBezTo>
                    <a:pt x="12082" y="1229"/>
                    <a:pt x="12013" y="2026"/>
                    <a:pt x="11944" y="2799"/>
                  </a:cubicBezTo>
                  <a:cubicBezTo>
                    <a:pt x="11921" y="3052"/>
                    <a:pt x="11898" y="3305"/>
                    <a:pt x="11875" y="3566"/>
                  </a:cubicBezTo>
                  <a:cubicBezTo>
                    <a:pt x="11852" y="3864"/>
                    <a:pt x="11837" y="4155"/>
                    <a:pt x="11814" y="4454"/>
                  </a:cubicBezTo>
                  <a:cubicBezTo>
                    <a:pt x="11745" y="4224"/>
                    <a:pt x="11653" y="4002"/>
                    <a:pt x="11546" y="3788"/>
                  </a:cubicBezTo>
                  <a:cubicBezTo>
                    <a:pt x="11538" y="3765"/>
                    <a:pt x="11523" y="3757"/>
                    <a:pt x="11508" y="3742"/>
                  </a:cubicBezTo>
                  <a:cubicBezTo>
                    <a:pt x="11078" y="2822"/>
                    <a:pt x="10466" y="2102"/>
                    <a:pt x="9723" y="1658"/>
                  </a:cubicBezTo>
                  <a:cubicBezTo>
                    <a:pt x="9069" y="1261"/>
                    <a:pt x="8270" y="1049"/>
                    <a:pt x="7453" y="1049"/>
                  </a:cubicBezTo>
                  <a:cubicBezTo>
                    <a:pt x="7245" y="1049"/>
                    <a:pt x="7035" y="1063"/>
                    <a:pt x="6827" y="1091"/>
                  </a:cubicBezTo>
                  <a:cubicBezTo>
                    <a:pt x="6490" y="1137"/>
                    <a:pt x="6153" y="1221"/>
                    <a:pt x="5831" y="1351"/>
                  </a:cubicBezTo>
                  <a:cubicBezTo>
                    <a:pt x="5655" y="915"/>
                    <a:pt x="5471" y="478"/>
                    <a:pt x="5271" y="57"/>
                  </a:cubicBezTo>
                  <a:cubicBezTo>
                    <a:pt x="5250" y="19"/>
                    <a:pt x="5217" y="0"/>
                    <a:pt x="5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33"/>
            <p:cNvSpPr/>
            <p:nvPr/>
          </p:nvSpPr>
          <p:spPr>
            <a:xfrm>
              <a:off x="-2066100" y="2627125"/>
              <a:ext cx="421575" cy="148125"/>
            </a:xfrm>
            <a:custGeom>
              <a:avLst/>
              <a:gdLst/>
              <a:ahLst/>
              <a:cxnLst/>
              <a:rect l="l" t="t" r="r" b="b"/>
              <a:pathLst>
                <a:path w="16863" h="5925" extrusionOk="0">
                  <a:moveTo>
                    <a:pt x="14986" y="1295"/>
                  </a:moveTo>
                  <a:cubicBezTo>
                    <a:pt x="15139" y="1486"/>
                    <a:pt x="15177" y="1693"/>
                    <a:pt x="15055" y="1747"/>
                  </a:cubicBezTo>
                  <a:cubicBezTo>
                    <a:pt x="15030" y="1758"/>
                    <a:pt x="14998" y="1763"/>
                    <a:pt x="14965" y="1763"/>
                  </a:cubicBezTo>
                  <a:cubicBezTo>
                    <a:pt x="14905" y="1763"/>
                    <a:pt x="14842" y="1746"/>
                    <a:pt x="14817" y="1716"/>
                  </a:cubicBezTo>
                  <a:cubicBezTo>
                    <a:pt x="14725" y="1578"/>
                    <a:pt x="14817" y="1379"/>
                    <a:pt x="14986" y="1295"/>
                  </a:cubicBezTo>
                  <a:close/>
                  <a:moveTo>
                    <a:pt x="15292" y="0"/>
                  </a:moveTo>
                  <a:lnTo>
                    <a:pt x="15292" y="0"/>
                  </a:lnTo>
                  <a:cubicBezTo>
                    <a:pt x="15323" y="62"/>
                    <a:pt x="15346" y="138"/>
                    <a:pt x="15392" y="184"/>
                  </a:cubicBezTo>
                  <a:cubicBezTo>
                    <a:pt x="15645" y="429"/>
                    <a:pt x="15798" y="728"/>
                    <a:pt x="15905" y="1057"/>
                  </a:cubicBezTo>
                  <a:cubicBezTo>
                    <a:pt x="15989" y="1310"/>
                    <a:pt x="15836" y="1471"/>
                    <a:pt x="15736" y="1655"/>
                  </a:cubicBezTo>
                  <a:cubicBezTo>
                    <a:pt x="15713" y="1701"/>
                    <a:pt x="15583" y="1693"/>
                    <a:pt x="15507" y="1709"/>
                  </a:cubicBezTo>
                  <a:cubicBezTo>
                    <a:pt x="15491" y="1716"/>
                    <a:pt x="15484" y="1732"/>
                    <a:pt x="15468" y="1747"/>
                  </a:cubicBezTo>
                  <a:cubicBezTo>
                    <a:pt x="15499" y="1793"/>
                    <a:pt x="15530" y="1839"/>
                    <a:pt x="15568" y="1900"/>
                  </a:cubicBezTo>
                  <a:cubicBezTo>
                    <a:pt x="15468" y="1916"/>
                    <a:pt x="15376" y="1923"/>
                    <a:pt x="15238" y="1938"/>
                  </a:cubicBezTo>
                  <a:cubicBezTo>
                    <a:pt x="15292" y="1847"/>
                    <a:pt x="15323" y="1793"/>
                    <a:pt x="15346" y="1739"/>
                  </a:cubicBezTo>
                  <a:cubicBezTo>
                    <a:pt x="15453" y="1548"/>
                    <a:pt x="15269" y="1111"/>
                    <a:pt x="15062" y="1080"/>
                  </a:cubicBezTo>
                  <a:cubicBezTo>
                    <a:pt x="15038" y="1076"/>
                    <a:pt x="15013" y="1074"/>
                    <a:pt x="14990" y="1074"/>
                  </a:cubicBezTo>
                  <a:cubicBezTo>
                    <a:pt x="14852" y="1074"/>
                    <a:pt x="14734" y="1148"/>
                    <a:pt x="14649" y="1272"/>
                  </a:cubicBezTo>
                  <a:cubicBezTo>
                    <a:pt x="14580" y="1372"/>
                    <a:pt x="14511" y="1709"/>
                    <a:pt x="14587" y="1793"/>
                  </a:cubicBezTo>
                  <a:cubicBezTo>
                    <a:pt x="14656" y="1862"/>
                    <a:pt x="14702" y="1946"/>
                    <a:pt x="14779" y="2061"/>
                  </a:cubicBezTo>
                  <a:cubicBezTo>
                    <a:pt x="14434" y="2099"/>
                    <a:pt x="14120" y="2138"/>
                    <a:pt x="13775" y="2184"/>
                  </a:cubicBezTo>
                  <a:cubicBezTo>
                    <a:pt x="13806" y="1977"/>
                    <a:pt x="13837" y="1793"/>
                    <a:pt x="13875" y="1555"/>
                  </a:cubicBezTo>
                  <a:cubicBezTo>
                    <a:pt x="14013" y="1701"/>
                    <a:pt x="14135" y="1808"/>
                    <a:pt x="14235" y="1931"/>
                  </a:cubicBezTo>
                  <a:cubicBezTo>
                    <a:pt x="14289" y="2002"/>
                    <a:pt x="14327" y="2041"/>
                    <a:pt x="14366" y="2041"/>
                  </a:cubicBezTo>
                  <a:cubicBezTo>
                    <a:pt x="14411" y="2041"/>
                    <a:pt x="14457" y="1991"/>
                    <a:pt x="14526" y="1885"/>
                  </a:cubicBezTo>
                  <a:cubicBezTo>
                    <a:pt x="14342" y="1716"/>
                    <a:pt x="14158" y="1540"/>
                    <a:pt x="13974" y="1364"/>
                  </a:cubicBezTo>
                  <a:cubicBezTo>
                    <a:pt x="13959" y="1349"/>
                    <a:pt x="13944" y="1310"/>
                    <a:pt x="13944" y="1280"/>
                  </a:cubicBezTo>
                  <a:cubicBezTo>
                    <a:pt x="13974" y="1103"/>
                    <a:pt x="13982" y="920"/>
                    <a:pt x="14036" y="751"/>
                  </a:cubicBezTo>
                  <a:cubicBezTo>
                    <a:pt x="14066" y="651"/>
                    <a:pt x="14074" y="583"/>
                    <a:pt x="13959" y="583"/>
                  </a:cubicBezTo>
                  <a:cubicBezTo>
                    <a:pt x="13913" y="583"/>
                    <a:pt x="13829" y="659"/>
                    <a:pt x="13814" y="713"/>
                  </a:cubicBezTo>
                  <a:cubicBezTo>
                    <a:pt x="13775" y="866"/>
                    <a:pt x="13768" y="1034"/>
                    <a:pt x="13745" y="1218"/>
                  </a:cubicBezTo>
                  <a:cubicBezTo>
                    <a:pt x="13622" y="1119"/>
                    <a:pt x="13522" y="1034"/>
                    <a:pt x="13415" y="958"/>
                  </a:cubicBezTo>
                  <a:cubicBezTo>
                    <a:pt x="13377" y="927"/>
                    <a:pt x="13316" y="927"/>
                    <a:pt x="13270" y="920"/>
                  </a:cubicBezTo>
                  <a:cubicBezTo>
                    <a:pt x="13270" y="966"/>
                    <a:pt x="13247" y="1027"/>
                    <a:pt x="13262" y="1057"/>
                  </a:cubicBezTo>
                  <a:cubicBezTo>
                    <a:pt x="13354" y="1157"/>
                    <a:pt x="13453" y="1249"/>
                    <a:pt x="13545" y="1356"/>
                  </a:cubicBezTo>
                  <a:cubicBezTo>
                    <a:pt x="13591" y="1410"/>
                    <a:pt x="13653" y="1494"/>
                    <a:pt x="13653" y="1555"/>
                  </a:cubicBezTo>
                  <a:cubicBezTo>
                    <a:pt x="13630" y="1793"/>
                    <a:pt x="13584" y="2030"/>
                    <a:pt x="13545" y="2260"/>
                  </a:cubicBezTo>
                  <a:cubicBezTo>
                    <a:pt x="13476" y="2276"/>
                    <a:pt x="13403" y="2314"/>
                    <a:pt x="13339" y="2314"/>
                  </a:cubicBezTo>
                  <a:cubicBezTo>
                    <a:pt x="13282" y="2314"/>
                    <a:pt x="13233" y="2284"/>
                    <a:pt x="13201" y="2184"/>
                  </a:cubicBezTo>
                  <a:cubicBezTo>
                    <a:pt x="13155" y="2207"/>
                    <a:pt x="13109" y="2222"/>
                    <a:pt x="13063" y="2253"/>
                  </a:cubicBezTo>
                  <a:cubicBezTo>
                    <a:pt x="13034" y="2267"/>
                    <a:pt x="13006" y="2307"/>
                    <a:pt x="12984" y="2307"/>
                  </a:cubicBezTo>
                  <a:cubicBezTo>
                    <a:pt x="12982" y="2307"/>
                    <a:pt x="12980" y="2307"/>
                    <a:pt x="12979" y="2306"/>
                  </a:cubicBezTo>
                  <a:cubicBezTo>
                    <a:pt x="12825" y="2260"/>
                    <a:pt x="12588" y="1916"/>
                    <a:pt x="12595" y="1739"/>
                  </a:cubicBezTo>
                  <a:cubicBezTo>
                    <a:pt x="12603" y="1578"/>
                    <a:pt x="12626" y="1418"/>
                    <a:pt x="12649" y="1257"/>
                  </a:cubicBezTo>
                  <a:cubicBezTo>
                    <a:pt x="12671" y="1059"/>
                    <a:pt x="12651" y="819"/>
                    <a:pt x="12992" y="819"/>
                  </a:cubicBezTo>
                  <a:cubicBezTo>
                    <a:pt x="13007" y="819"/>
                    <a:pt x="13023" y="819"/>
                    <a:pt x="13040" y="820"/>
                  </a:cubicBezTo>
                  <a:cubicBezTo>
                    <a:pt x="12948" y="713"/>
                    <a:pt x="12910" y="621"/>
                    <a:pt x="12848" y="605"/>
                  </a:cubicBezTo>
                  <a:cubicBezTo>
                    <a:pt x="12842" y="604"/>
                    <a:pt x="12835" y="603"/>
                    <a:pt x="12827" y="603"/>
                  </a:cubicBezTo>
                  <a:cubicBezTo>
                    <a:pt x="12772" y="603"/>
                    <a:pt x="12690" y="649"/>
                    <a:pt x="12649" y="690"/>
                  </a:cubicBezTo>
                  <a:cubicBezTo>
                    <a:pt x="12350" y="1080"/>
                    <a:pt x="12320" y="1540"/>
                    <a:pt x="12412" y="1992"/>
                  </a:cubicBezTo>
                  <a:cubicBezTo>
                    <a:pt x="12442" y="2153"/>
                    <a:pt x="12618" y="2291"/>
                    <a:pt x="12726" y="2429"/>
                  </a:cubicBezTo>
                  <a:cubicBezTo>
                    <a:pt x="12373" y="2513"/>
                    <a:pt x="12006" y="2597"/>
                    <a:pt x="11638" y="2689"/>
                  </a:cubicBezTo>
                  <a:cubicBezTo>
                    <a:pt x="11592" y="2505"/>
                    <a:pt x="11554" y="2345"/>
                    <a:pt x="11508" y="2168"/>
                  </a:cubicBezTo>
                  <a:cubicBezTo>
                    <a:pt x="11684" y="2122"/>
                    <a:pt x="11845" y="2092"/>
                    <a:pt x="12006" y="2038"/>
                  </a:cubicBezTo>
                  <a:cubicBezTo>
                    <a:pt x="12067" y="2023"/>
                    <a:pt x="12105" y="1954"/>
                    <a:pt x="12159" y="1916"/>
                  </a:cubicBezTo>
                  <a:cubicBezTo>
                    <a:pt x="12094" y="1887"/>
                    <a:pt x="12029" y="1831"/>
                    <a:pt x="11970" y="1831"/>
                  </a:cubicBezTo>
                  <a:cubicBezTo>
                    <a:pt x="11967" y="1831"/>
                    <a:pt x="11963" y="1831"/>
                    <a:pt x="11960" y="1831"/>
                  </a:cubicBezTo>
                  <a:cubicBezTo>
                    <a:pt x="11791" y="1854"/>
                    <a:pt x="11630" y="1908"/>
                    <a:pt x="11416" y="1961"/>
                  </a:cubicBezTo>
                  <a:cubicBezTo>
                    <a:pt x="11370" y="1571"/>
                    <a:pt x="11324" y="1172"/>
                    <a:pt x="11270" y="782"/>
                  </a:cubicBezTo>
                  <a:cubicBezTo>
                    <a:pt x="11285" y="766"/>
                    <a:pt x="11308" y="759"/>
                    <a:pt x="11324" y="743"/>
                  </a:cubicBezTo>
                  <a:cubicBezTo>
                    <a:pt x="11385" y="789"/>
                    <a:pt x="11469" y="812"/>
                    <a:pt x="11500" y="874"/>
                  </a:cubicBezTo>
                  <a:cubicBezTo>
                    <a:pt x="11523" y="912"/>
                    <a:pt x="11462" y="989"/>
                    <a:pt x="11439" y="1050"/>
                  </a:cubicBezTo>
                  <a:cubicBezTo>
                    <a:pt x="11423" y="1088"/>
                    <a:pt x="11423" y="1134"/>
                    <a:pt x="11408" y="1203"/>
                  </a:cubicBezTo>
                  <a:cubicBezTo>
                    <a:pt x="11676" y="1065"/>
                    <a:pt x="11791" y="935"/>
                    <a:pt x="11730" y="805"/>
                  </a:cubicBezTo>
                  <a:cubicBezTo>
                    <a:pt x="11691" y="720"/>
                    <a:pt x="11607" y="636"/>
                    <a:pt x="11523" y="583"/>
                  </a:cubicBezTo>
                  <a:cubicBezTo>
                    <a:pt x="11478" y="552"/>
                    <a:pt x="11425" y="539"/>
                    <a:pt x="11373" y="539"/>
                  </a:cubicBezTo>
                  <a:cubicBezTo>
                    <a:pt x="11238" y="539"/>
                    <a:pt x="11103" y="629"/>
                    <a:pt x="11086" y="766"/>
                  </a:cubicBezTo>
                  <a:cubicBezTo>
                    <a:pt x="11063" y="927"/>
                    <a:pt x="11071" y="1103"/>
                    <a:pt x="11094" y="1264"/>
                  </a:cubicBezTo>
                  <a:cubicBezTo>
                    <a:pt x="11125" y="1532"/>
                    <a:pt x="11178" y="1793"/>
                    <a:pt x="11224" y="2046"/>
                  </a:cubicBezTo>
                  <a:cubicBezTo>
                    <a:pt x="10964" y="2176"/>
                    <a:pt x="10956" y="2191"/>
                    <a:pt x="11102" y="2329"/>
                  </a:cubicBezTo>
                  <a:cubicBezTo>
                    <a:pt x="11148" y="2299"/>
                    <a:pt x="11201" y="2260"/>
                    <a:pt x="11270" y="2207"/>
                  </a:cubicBezTo>
                  <a:cubicBezTo>
                    <a:pt x="11316" y="2398"/>
                    <a:pt x="11354" y="2567"/>
                    <a:pt x="11393" y="2728"/>
                  </a:cubicBezTo>
                  <a:cubicBezTo>
                    <a:pt x="11324" y="2743"/>
                    <a:pt x="11270" y="2758"/>
                    <a:pt x="11216" y="2774"/>
                  </a:cubicBezTo>
                  <a:cubicBezTo>
                    <a:pt x="10473" y="3003"/>
                    <a:pt x="9715" y="3157"/>
                    <a:pt x="8987" y="3425"/>
                  </a:cubicBezTo>
                  <a:cubicBezTo>
                    <a:pt x="8229" y="3708"/>
                    <a:pt x="7424" y="3854"/>
                    <a:pt x="6635" y="4053"/>
                  </a:cubicBezTo>
                  <a:cubicBezTo>
                    <a:pt x="6007" y="4221"/>
                    <a:pt x="5371" y="4375"/>
                    <a:pt x="4743" y="4543"/>
                  </a:cubicBezTo>
                  <a:cubicBezTo>
                    <a:pt x="4460" y="4627"/>
                    <a:pt x="4184" y="4758"/>
                    <a:pt x="3900" y="4827"/>
                  </a:cubicBezTo>
                  <a:cubicBezTo>
                    <a:pt x="3709" y="4873"/>
                    <a:pt x="3525" y="4888"/>
                    <a:pt x="3333" y="4949"/>
                  </a:cubicBezTo>
                  <a:cubicBezTo>
                    <a:pt x="2613" y="5171"/>
                    <a:pt x="1870" y="5355"/>
                    <a:pt x="1135" y="5547"/>
                  </a:cubicBezTo>
                  <a:cubicBezTo>
                    <a:pt x="821" y="5623"/>
                    <a:pt x="499" y="5669"/>
                    <a:pt x="185" y="5746"/>
                  </a:cubicBezTo>
                  <a:cubicBezTo>
                    <a:pt x="116" y="5761"/>
                    <a:pt x="62" y="5823"/>
                    <a:pt x="1" y="5861"/>
                  </a:cubicBezTo>
                  <a:cubicBezTo>
                    <a:pt x="77" y="5884"/>
                    <a:pt x="154" y="5907"/>
                    <a:pt x="238" y="5922"/>
                  </a:cubicBezTo>
                  <a:cubicBezTo>
                    <a:pt x="241" y="5924"/>
                    <a:pt x="244" y="5924"/>
                    <a:pt x="248" y="5924"/>
                  </a:cubicBezTo>
                  <a:cubicBezTo>
                    <a:pt x="260" y="5924"/>
                    <a:pt x="274" y="5915"/>
                    <a:pt x="292" y="5915"/>
                  </a:cubicBezTo>
                  <a:cubicBezTo>
                    <a:pt x="514" y="5876"/>
                    <a:pt x="729" y="5838"/>
                    <a:pt x="951" y="5807"/>
                  </a:cubicBezTo>
                  <a:cubicBezTo>
                    <a:pt x="1043" y="5800"/>
                    <a:pt x="1142" y="5807"/>
                    <a:pt x="1227" y="5784"/>
                  </a:cubicBezTo>
                  <a:cubicBezTo>
                    <a:pt x="1342" y="5746"/>
                    <a:pt x="1449" y="5677"/>
                    <a:pt x="1571" y="5639"/>
                  </a:cubicBezTo>
                  <a:cubicBezTo>
                    <a:pt x="2399" y="5424"/>
                    <a:pt x="3234" y="5233"/>
                    <a:pt x="4061" y="5011"/>
                  </a:cubicBezTo>
                  <a:cubicBezTo>
                    <a:pt x="5088" y="4727"/>
                    <a:pt x="6099" y="4421"/>
                    <a:pt x="7126" y="4137"/>
                  </a:cubicBezTo>
                  <a:cubicBezTo>
                    <a:pt x="7731" y="3976"/>
                    <a:pt x="8344" y="3846"/>
                    <a:pt x="8949" y="3685"/>
                  </a:cubicBezTo>
                  <a:cubicBezTo>
                    <a:pt x="9623" y="3509"/>
                    <a:pt x="10290" y="3310"/>
                    <a:pt x="10964" y="3118"/>
                  </a:cubicBezTo>
                  <a:cubicBezTo>
                    <a:pt x="11132" y="3072"/>
                    <a:pt x="11293" y="2996"/>
                    <a:pt x="11462" y="2950"/>
                  </a:cubicBezTo>
                  <a:cubicBezTo>
                    <a:pt x="11615" y="2911"/>
                    <a:pt x="11776" y="2911"/>
                    <a:pt x="11937" y="2888"/>
                  </a:cubicBezTo>
                  <a:cubicBezTo>
                    <a:pt x="12113" y="2850"/>
                    <a:pt x="12297" y="2797"/>
                    <a:pt x="12473" y="2758"/>
                  </a:cubicBezTo>
                  <a:cubicBezTo>
                    <a:pt x="12848" y="2682"/>
                    <a:pt x="13224" y="2605"/>
                    <a:pt x="13599" y="2521"/>
                  </a:cubicBezTo>
                  <a:cubicBezTo>
                    <a:pt x="14158" y="2406"/>
                    <a:pt x="14710" y="2283"/>
                    <a:pt x="15269" y="2161"/>
                  </a:cubicBezTo>
                  <a:cubicBezTo>
                    <a:pt x="15300" y="2161"/>
                    <a:pt x="15330" y="2153"/>
                    <a:pt x="15361" y="2145"/>
                  </a:cubicBezTo>
                  <a:cubicBezTo>
                    <a:pt x="15790" y="2069"/>
                    <a:pt x="16219" y="1992"/>
                    <a:pt x="16648" y="1893"/>
                  </a:cubicBezTo>
                  <a:cubicBezTo>
                    <a:pt x="16725" y="1877"/>
                    <a:pt x="16863" y="1778"/>
                    <a:pt x="16778" y="1640"/>
                  </a:cubicBezTo>
                  <a:lnTo>
                    <a:pt x="16786" y="1640"/>
                  </a:lnTo>
                  <a:cubicBezTo>
                    <a:pt x="16755" y="1583"/>
                    <a:pt x="16636" y="1551"/>
                    <a:pt x="16530" y="1551"/>
                  </a:cubicBezTo>
                  <a:cubicBezTo>
                    <a:pt x="16449" y="1551"/>
                    <a:pt x="16377" y="1569"/>
                    <a:pt x="16357" y="1609"/>
                  </a:cubicBezTo>
                  <a:cubicBezTo>
                    <a:pt x="16265" y="1785"/>
                    <a:pt x="16104" y="1739"/>
                    <a:pt x="15943" y="1762"/>
                  </a:cubicBezTo>
                  <a:cubicBezTo>
                    <a:pt x="15982" y="1709"/>
                    <a:pt x="16020" y="1663"/>
                    <a:pt x="16051" y="1601"/>
                  </a:cubicBezTo>
                  <a:cubicBezTo>
                    <a:pt x="16181" y="1387"/>
                    <a:pt x="16211" y="1157"/>
                    <a:pt x="16127" y="920"/>
                  </a:cubicBezTo>
                  <a:cubicBezTo>
                    <a:pt x="16074" y="766"/>
                    <a:pt x="16005" y="613"/>
                    <a:pt x="15905" y="483"/>
                  </a:cubicBezTo>
                  <a:cubicBezTo>
                    <a:pt x="15790" y="322"/>
                    <a:pt x="15652" y="176"/>
                    <a:pt x="15499" y="39"/>
                  </a:cubicBezTo>
                  <a:cubicBezTo>
                    <a:pt x="15461" y="0"/>
                    <a:pt x="15361" y="16"/>
                    <a:pt x="1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33"/>
            <p:cNvSpPr/>
            <p:nvPr/>
          </p:nvSpPr>
          <p:spPr>
            <a:xfrm>
              <a:off x="-1889900" y="2742025"/>
              <a:ext cx="46200" cy="49450"/>
            </a:xfrm>
            <a:custGeom>
              <a:avLst/>
              <a:gdLst/>
              <a:ahLst/>
              <a:cxnLst/>
              <a:rect l="l" t="t" r="r" b="b"/>
              <a:pathLst>
                <a:path w="1848" h="1978" extrusionOk="0">
                  <a:moveTo>
                    <a:pt x="78" y="1"/>
                  </a:moveTo>
                  <a:lnTo>
                    <a:pt x="1" y="47"/>
                  </a:lnTo>
                  <a:cubicBezTo>
                    <a:pt x="32" y="169"/>
                    <a:pt x="62" y="284"/>
                    <a:pt x="85" y="407"/>
                  </a:cubicBezTo>
                  <a:cubicBezTo>
                    <a:pt x="116" y="545"/>
                    <a:pt x="154" y="690"/>
                    <a:pt x="162" y="836"/>
                  </a:cubicBezTo>
                  <a:cubicBezTo>
                    <a:pt x="177" y="1165"/>
                    <a:pt x="177" y="1495"/>
                    <a:pt x="192" y="1832"/>
                  </a:cubicBezTo>
                  <a:cubicBezTo>
                    <a:pt x="192" y="1878"/>
                    <a:pt x="238" y="1977"/>
                    <a:pt x="261" y="1977"/>
                  </a:cubicBezTo>
                  <a:cubicBezTo>
                    <a:pt x="330" y="1970"/>
                    <a:pt x="422" y="1947"/>
                    <a:pt x="468" y="1901"/>
                  </a:cubicBezTo>
                  <a:cubicBezTo>
                    <a:pt x="522" y="1839"/>
                    <a:pt x="553" y="1755"/>
                    <a:pt x="583" y="1671"/>
                  </a:cubicBezTo>
                  <a:cubicBezTo>
                    <a:pt x="667" y="1426"/>
                    <a:pt x="752" y="1181"/>
                    <a:pt x="836" y="920"/>
                  </a:cubicBezTo>
                  <a:cubicBezTo>
                    <a:pt x="874" y="1081"/>
                    <a:pt x="897" y="1219"/>
                    <a:pt x="943" y="1349"/>
                  </a:cubicBezTo>
                  <a:cubicBezTo>
                    <a:pt x="998" y="1520"/>
                    <a:pt x="1101" y="1616"/>
                    <a:pt x="1238" y="1616"/>
                  </a:cubicBezTo>
                  <a:cubicBezTo>
                    <a:pt x="1290" y="1616"/>
                    <a:pt x="1348" y="1601"/>
                    <a:pt x="1411" y="1571"/>
                  </a:cubicBezTo>
                  <a:cubicBezTo>
                    <a:pt x="1564" y="1502"/>
                    <a:pt x="1694" y="1380"/>
                    <a:pt x="1817" y="1265"/>
                  </a:cubicBezTo>
                  <a:cubicBezTo>
                    <a:pt x="1847" y="1242"/>
                    <a:pt x="1832" y="1127"/>
                    <a:pt x="1794" y="1081"/>
                  </a:cubicBezTo>
                  <a:cubicBezTo>
                    <a:pt x="1763" y="1035"/>
                    <a:pt x="1679" y="1027"/>
                    <a:pt x="1617" y="1020"/>
                  </a:cubicBezTo>
                  <a:lnTo>
                    <a:pt x="1617" y="1027"/>
                  </a:lnTo>
                  <a:cubicBezTo>
                    <a:pt x="1602" y="1027"/>
                    <a:pt x="1594" y="1119"/>
                    <a:pt x="1556" y="1150"/>
                  </a:cubicBezTo>
                  <a:cubicBezTo>
                    <a:pt x="1480" y="1234"/>
                    <a:pt x="1403" y="1342"/>
                    <a:pt x="1303" y="1372"/>
                  </a:cubicBezTo>
                  <a:cubicBezTo>
                    <a:pt x="1287" y="1378"/>
                    <a:pt x="1272" y="1380"/>
                    <a:pt x="1258" y="1380"/>
                  </a:cubicBezTo>
                  <a:cubicBezTo>
                    <a:pt x="1177" y="1380"/>
                    <a:pt x="1124" y="1294"/>
                    <a:pt x="1104" y="1196"/>
                  </a:cubicBezTo>
                  <a:cubicBezTo>
                    <a:pt x="1081" y="1050"/>
                    <a:pt x="1050" y="905"/>
                    <a:pt x="1012" y="767"/>
                  </a:cubicBezTo>
                  <a:cubicBezTo>
                    <a:pt x="989" y="683"/>
                    <a:pt x="966" y="591"/>
                    <a:pt x="913" y="522"/>
                  </a:cubicBezTo>
                  <a:cubicBezTo>
                    <a:pt x="900" y="505"/>
                    <a:pt x="858" y="495"/>
                    <a:pt x="819" y="495"/>
                  </a:cubicBezTo>
                  <a:cubicBezTo>
                    <a:pt x="790" y="495"/>
                    <a:pt x="762" y="501"/>
                    <a:pt x="752" y="514"/>
                  </a:cubicBezTo>
                  <a:cubicBezTo>
                    <a:pt x="698" y="575"/>
                    <a:pt x="667" y="660"/>
                    <a:pt x="637" y="744"/>
                  </a:cubicBezTo>
                  <a:cubicBezTo>
                    <a:pt x="583" y="912"/>
                    <a:pt x="530" y="1089"/>
                    <a:pt x="484" y="1265"/>
                  </a:cubicBezTo>
                  <a:cubicBezTo>
                    <a:pt x="438" y="1204"/>
                    <a:pt x="430" y="1142"/>
                    <a:pt x="422" y="1081"/>
                  </a:cubicBezTo>
                  <a:cubicBezTo>
                    <a:pt x="361" y="798"/>
                    <a:pt x="307" y="514"/>
                    <a:pt x="231" y="238"/>
                  </a:cubicBezTo>
                  <a:cubicBezTo>
                    <a:pt x="208" y="154"/>
                    <a:pt x="131" y="77"/>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33"/>
            <p:cNvSpPr/>
            <p:nvPr/>
          </p:nvSpPr>
          <p:spPr>
            <a:xfrm>
              <a:off x="-1902725" y="2670025"/>
              <a:ext cx="41400" cy="46175"/>
            </a:xfrm>
            <a:custGeom>
              <a:avLst/>
              <a:gdLst/>
              <a:ahLst/>
              <a:cxnLst/>
              <a:rect l="l" t="t" r="r" b="b"/>
              <a:pathLst>
                <a:path w="1656" h="1847" extrusionOk="0">
                  <a:moveTo>
                    <a:pt x="24" y="0"/>
                  </a:moveTo>
                  <a:cubicBezTo>
                    <a:pt x="16" y="46"/>
                    <a:pt x="1" y="100"/>
                    <a:pt x="8" y="138"/>
                  </a:cubicBezTo>
                  <a:cubicBezTo>
                    <a:pt x="39" y="253"/>
                    <a:pt x="85" y="353"/>
                    <a:pt x="116" y="468"/>
                  </a:cubicBezTo>
                  <a:cubicBezTo>
                    <a:pt x="215" y="874"/>
                    <a:pt x="315" y="1287"/>
                    <a:pt x="422" y="1693"/>
                  </a:cubicBezTo>
                  <a:cubicBezTo>
                    <a:pt x="437" y="1755"/>
                    <a:pt x="529" y="1801"/>
                    <a:pt x="583" y="1847"/>
                  </a:cubicBezTo>
                  <a:cubicBezTo>
                    <a:pt x="629" y="1793"/>
                    <a:pt x="698" y="1755"/>
                    <a:pt x="721" y="1693"/>
                  </a:cubicBezTo>
                  <a:cubicBezTo>
                    <a:pt x="790" y="1502"/>
                    <a:pt x="843" y="1310"/>
                    <a:pt x="912" y="1073"/>
                  </a:cubicBezTo>
                  <a:cubicBezTo>
                    <a:pt x="951" y="1149"/>
                    <a:pt x="974" y="1180"/>
                    <a:pt x="989" y="1218"/>
                  </a:cubicBezTo>
                  <a:cubicBezTo>
                    <a:pt x="1035" y="1333"/>
                    <a:pt x="1066" y="1456"/>
                    <a:pt x="1134" y="1563"/>
                  </a:cubicBezTo>
                  <a:cubicBezTo>
                    <a:pt x="1189" y="1661"/>
                    <a:pt x="1275" y="1709"/>
                    <a:pt x="1369" y="1709"/>
                  </a:cubicBezTo>
                  <a:cubicBezTo>
                    <a:pt x="1407" y="1709"/>
                    <a:pt x="1447" y="1701"/>
                    <a:pt x="1487" y="1686"/>
                  </a:cubicBezTo>
                  <a:cubicBezTo>
                    <a:pt x="1602" y="1632"/>
                    <a:pt x="1655" y="1533"/>
                    <a:pt x="1602" y="1402"/>
                  </a:cubicBezTo>
                  <a:cubicBezTo>
                    <a:pt x="1577" y="1329"/>
                    <a:pt x="1558" y="1227"/>
                    <a:pt x="1470" y="1227"/>
                  </a:cubicBezTo>
                  <a:cubicBezTo>
                    <a:pt x="1447" y="1227"/>
                    <a:pt x="1420" y="1233"/>
                    <a:pt x="1387" y="1249"/>
                  </a:cubicBezTo>
                  <a:cubicBezTo>
                    <a:pt x="1387" y="1310"/>
                    <a:pt x="1395" y="1372"/>
                    <a:pt x="1403" y="1433"/>
                  </a:cubicBezTo>
                  <a:cubicBezTo>
                    <a:pt x="1380" y="1441"/>
                    <a:pt x="1364" y="1448"/>
                    <a:pt x="1341" y="1456"/>
                  </a:cubicBezTo>
                  <a:cubicBezTo>
                    <a:pt x="1096" y="1249"/>
                    <a:pt x="1211" y="874"/>
                    <a:pt x="1020" y="613"/>
                  </a:cubicBezTo>
                  <a:cubicBezTo>
                    <a:pt x="713" y="728"/>
                    <a:pt x="744" y="1065"/>
                    <a:pt x="575" y="1310"/>
                  </a:cubicBezTo>
                  <a:cubicBezTo>
                    <a:pt x="552" y="1218"/>
                    <a:pt x="537" y="1157"/>
                    <a:pt x="522" y="1096"/>
                  </a:cubicBezTo>
                  <a:cubicBezTo>
                    <a:pt x="422" y="743"/>
                    <a:pt x="399" y="360"/>
                    <a:pt x="139" y="69"/>
                  </a:cubicBezTo>
                  <a:cubicBezTo>
                    <a:pt x="108" y="39"/>
                    <a:pt x="62" y="2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33"/>
            <p:cNvSpPr/>
            <p:nvPr/>
          </p:nvSpPr>
          <p:spPr>
            <a:xfrm>
              <a:off x="-2071250" y="2689975"/>
              <a:ext cx="27025" cy="62225"/>
            </a:xfrm>
            <a:custGeom>
              <a:avLst/>
              <a:gdLst/>
              <a:ahLst/>
              <a:cxnLst/>
              <a:rect l="l" t="t" r="r" b="b"/>
              <a:pathLst>
                <a:path w="1081" h="2489" extrusionOk="0">
                  <a:moveTo>
                    <a:pt x="398" y="0"/>
                  </a:moveTo>
                  <a:cubicBezTo>
                    <a:pt x="324" y="0"/>
                    <a:pt x="256" y="26"/>
                    <a:pt x="222" y="76"/>
                  </a:cubicBezTo>
                  <a:cubicBezTo>
                    <a:pt x="169" y="168"/>
                    <a:pt x="115" y="298"/>
                    <a:pt x="123" y="397"/>
                  </a:cubicBezTo>
                  <a:cubicBezTo>
                    <a:pt x="169" y="819"/>
                    <a:pt x="230" y="1232"/>
                    <a:pt x="306" y="1639"/>
                  </a:cubicBezTo>
                  <a:cubicBezTo>
                    <a:pt x="345" y="1799"/>
                    <a:pt x="314" y="1884"/>
                    <a:pt x="146" y="1907"/>
                  </a:cubicBezTo>
                  <a:cubicBezTo>
                    <a:pt x="100" y="1914"/>
                    <a:pt x="54" y="1937"/>
                    <a:pt x="0" y="1960"/>
                  </a:cubicBezTo>
                  <a:lnTo>
                    <a:pt x="15" y="2006"/>
                  </a:lnTo>
                  <a:lnTo>
                    <a:pt x="467" y="2006"/>
                  </a:lnTo>
                  <a:cubicBezTo>
                    <a:pt x="490" y="2113"/>
                    <a:pt x="506" y="2228"/>
                    <a:pt x="552" y="2328"/>
                  </a:cubicBezTo>
                  <a:cubicBezTo>
                    <a:pt x="575" y="2397"/>
                    <a:pt x="644" y="2435"/>
                    <a:pt x="697" y="2489"/>
                  </a:cubicBezTo>
                  <a:cubicBezTo>
                    <a:pt x="720" y="2428"/>
                    <a:pt x="774" y="2359"/>
                    <a:pt x="766" y="2290"/>
                  </a:cubicBezTo>
                  <a:cubicBezTo>
                    <a:pt x="758" y="2175"/>
                    <a:pt x="712" y="2060"/>
                    <a:pt x="682" y="1914"/>
                  </a:cubicBezTo>
                  <a:cubicBezTo>
                    <a:pt x="766" y="1876"/>
                    <a:pt x="866" y="1838"/>
                    <a:pt x="958" y="1784"/>
                  </a:cubicBezTo>
                  <a:cubicBezTo>
                    <a:pt x="1004" y="1746"/>
                    <a:pt x="1042" y="1684"/>
                    <a:pt x="1080" y="1639"/>
                  </a:cubicBezTo>
                  <a:cubicBezTo>
                    <a:pt x="1017" y="1618"/>
                    <a:pt x="955" y="1584"/>
                    <a:pt x="892" y="1584"/>
                  </a:cubicBezTo>
                  <a:cubicBezTo>
                    <a:pt x="886" y="1584"/>
                    <a:pt x="879" y="1584"/>
                    <a:pt x="873" y="1585"/>
                  </a:cubicBezTo>
                  <a:cubicBezTo>
                    <a:pt x="781" y="1600"/>
                    <a:pt x="690" y="1654"/>
                    <a:pt x="559" y="1700"/>
                  </a:cubicBezTo>
                  <a:cubicBezTo>
                    <a:pt x="475" y="1255"/>
                    <a:pt x="398" y="849"/>
                    <a:pt x="329" y="436"/>
                  </a:cubicBezTo>
                  <a:cubicBezTo>
                    <a:pt x="322" y="382"/>
                    <a:pt x="375" y="298"/>
                    <a:pt x="429" y="260"/>
                  </a:cubicBezTo>
                  <a:cubicBezTo>
                    <a:pt x="433" y="257"/>
                    <a:pt x="438" y="256"/>
                    <a:pt x="444" y="256"/>
                  </a:cubicBezTo>
                  <a:cubicBezTo>
                    <a:pt x="481" y="256"/>
                    <a:pt x="555" y="290"/>
                    <a:pt x="575" y="328"/>
                  </a:cubicBezTo>
                  <a:cubicBezTo>
                    <a:pt x="621" y="405"/>
                    <a:pt x="636" y="497"/>
                    <a:pt x="667" y="581"/>
                  </a:cubicBezTo>
                  <a:cubicBezTo>
                    <a:pt x="674" y="620"/>
                    <a:pt x="697" y="650"/>
                    <a:pt x="720" y="689"/>
                  </a:cubicBezTo>
                  <a:cubicBezTo>
                    <a:pt x="743" y="658"/>
                    <a:pt x="797" y="627"/>
                    <a:pt x="789" y="604"/>
                  </a:cubicBezTo>
                  <a:cubicBezTo>
                    <a:pt x="758" y="443"/>
                    <a:pt x="735" y="260"/>
                    <a:pt x="651" y="129"/>
                  </a:cubicBezTo>
                  <a:cubicBezTo>
                    <a:pt x="599" y="43"/>
                    <a:pt x="494" y="0"/>
                    <a:pt x="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33"/>
            <p:cNvSpPr/>
            <p:nvPr/>
          </p:nvSpPr>
          <p:spPr>
            <a:xfrm>
              <a:off x="-2000400" y="2689350"/>
              <a:ext cx="36025" cy="52550"/>
            </a:xfrm>
            <a:custGeom>
              <a:avLst/>
              <a:gdLst/>
              <a:ahLst/>
              <a:cxnLst/>
              <a:rect l="l" t="t" r="r" b="b"/>
              <a:pathLst>
                <a:path w="1441" h="2102" extrusionOk="0">
                  <a:moveTo>
                    <a:pt x="816" y="1"/>
                  </a:moveTo>
                  <a:cubicBezTo>
                    <a:pt x="713" y="1"/>
                    <a:pt x="713" y="97"/>
                    <a:pt x="705" y="200"/>
                  </a:cubicBezTo>
                  <a:cubicBezTo>
                    <a:pt x="682" y="384"/>
                    <a:pt x="629" y="576"/>
                    <a:pt x="583" y="782"/>
                  </a:cubicBezTo>
                  <a:cubicBezTo>
                    <a:pt x="407" y="645"/>
                    <a:pt x="269" y="530"/>
                    <a:pt x="123" y="430"/>
                  </a:cubicBezTo>
                  <a:cubicBezTo>
                    <a:pt x="112" y="422"/>
                    <a:pt x="93" y="419"/>
                    <a:pt x="73" y="419"/>
                  </a:cubicBezTo>
                  <a:cubicBezTo>
                    <a:pt x="54" y="419"/>
                    <a:pt x="35" y="422"/>
                    <a:pt x="24" y="430"/>
                  </a:cubicBezTo>
                  <a:cubicBezTo>
                    <a:pt x="1" y="445"/>
                    <a:pt x="1" y="507"/>
                    <a:pt x="16" y="530"/>
                  </a:cubicBezTo>
                  <a:cubicBezTo>
                    <a:pt x="93" y="622"/>
                    <a:pt x="184" y="706"/>
                    <a:pt x="269" y="790"/>
                  </a:cubicBezTo>
                  <a:cubicBezTo>
                    <a:pt x="345" y="882"/>
                    <a:pt x="491" y="974"/>
                    <a:pt x="483" y="1066"/>
                  </a:cubicBezTo>
                  <a:cubicBezTo>
                    <a:pt x="468" y="1349"/>
                    <a:pt x="391" y="1633"/>
                    <a:pt x="353" y="1916"/>
                  </a:cubicBezTo>
                  <a:cubicBezTo>
                    <a:pt x="339" y="2002"/>
                    <a:pt x="351" y="2102"/>
                    <a:pt x="484" y="2102"/>
                  </a:cubicBezTo>
                  <a:cubicBezTo>
                    <a:pt x="494" y="2102"/>
                    <a:pt x="503" y="2101"/>
                    <a:pt x="514" y="2100"/>
                  </a:cubicBezTo>
                  <a:cubicBezTo>
                    <a:pt x="567" y="1817"/>
                    <a:pt x="613" y="1526"/>
                    <a:pt x="675" y="1219"/>
                  </a:cubicBezTo>
                  <a:cubicBezTo>
                    <a:pt x="721" y="1257"/>
                    <a:pt x="759" y="1280"/>
                    <a:pt x="782" y="1303"/>
                  </a:cubicBezTo>
                  <a:cubicBezTo>
                    <a:pt x="928" y="1434"/>
                    <a:pt x="1058" y="1579"/>
                    <a:pt x="1211" y="1702"/>
                  </a:cubicBezTo>
                  <a:cubicBezTo>
                    <a:pt x="1229" y="1714"/>
                    <a:pt x="1255" y="1718"/>
                    <a:pt x="1284" y="1718"/>
                  </a:cubicBezTo>
                  <a:cubicBezTo>
                    <a:pt x="1328" y="1718"/>
                    <a:pt x="1380" y="1709"/>
                    <a:pt x="1426" y="1709"/>
                  </a:cubicBezTo>
                  <a:cubicBezTo>
                    <a:pt x="1418" y="1664"/>
                    <a:pt x="1441" y="1595"/>
                    <a:pt x="1418" y="1572"/>
                  </a:cubicBezTo>
                  <a:cubicBezTo>
                    <a:pt x="1196" y="1365"/>
                    <a:pt x="974" y="1166"/>
                    <a:pt x="751" y="966"/>
                  </a:cubicBezTo>
                  <a:cubicBezTo>
                    <a:pt x="820" y="698"/>
                    <a:pt x="905" y="445"/>
                    <a:pt x="951" y="185"/>
                  </a:cubicBezTo>
                  <a:cubicBezTo>
                    <a:pt x="966" y="131"/>
                    <a:pt x="882" y="1"/>
                    <a:pt x="828" y="1"/>
                  </a:cubicBezTo>
                  <a:cubicBezTo>
                    <a:pt x="824" y="1"/>
                    <a:pt x="820" y="1"/>
                    <a:pt x="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33"/>
            <p:cNvSpPr/>
            <p:nvPr/>
          </p:nvSpPr>
          <p:spPr>
            <a:xfrm>
              <a:off x="-2030275" y="2683625"/>
              <a:ext cx="31625" cy="62450"/>
            </a:xfrm>
            <a:custGeom>
              <a:avLst/>
              <a:gdLst/>
              <a:ahLst/>
              <a:cxnLst/>
              <a:rect l="l" t="t" r="r" b="b"/>
              <a:pathLst>
                <a:path w="1265" h="2498" extrusionOk="0">
                  <a:moveTo>
                    <a:pt x="583" y="0"/>
                  </a:moveTo>
                  <a:cubicBezTo>
                    <a:pt x="422" y="0"/>
                    <a:pt x="322" y="108"/>
                    <a:pt x="253" y="245"/>
                  </a:cubicBezTo>
                  <a:cubicBezTo>
                    <a:pt x="92" y="590"/>
                    <a:pt x="0" y="966"/>
                    <a:pt x="46" y="1349"/>
                  </a:cubicBezTo>
                  <a:cubicBezTo>
                    <a:pt x="92" y="1785"/>
                    <a:pt x="169" y="2214"/>
                    <a:pt x="636" y="2406"/>
                  </a:cubicBezTo>
                  <a:cubicBezTo>
                    <a:pt x="782" y="2467"/>
                    <a:pt x="950" y="2490"/>
                    <a:pt x="1111" y="2498"/>
                  </a:cubicBezTo>
                  <a:cubicBezTo>
                    <a:pt x="1257" y="2498"/>
                    <a:pt x="1257" y="2360"/>
                    <a:pt x="1265" y="2260"/>
                  </a:cubicBezTo>
                  <a:cubicBezTo>
                    <a:pt x="1265" y="2240"/>
                    <a:pt x="1191" y="2204"/>
                    <a:pt x="1146" y="2204"/>
                  </a:cubicBezTo>
                  <a:cubicBezTo>
                    <a:pt x="1138" y="2204"/>
                    <a:pt x="1132" y="2204"/>
                    <a:pt x="1127" y="2207"/>
                  </a:cubicBezTo>
                  <a:cubicBezTo>
                    <a:pt x="1064" y="2224"/>
                    <a:pt x="1001" y="2233"/>
                    <a:pt x="938" y="2233"/>
                  </a:cubicBezTo>
                  <a:cubicBezTo>
                    <a:pt x="650" y="2233"/>
                    <a:pt x="387" y="2051"/>
                    <a:pt x="330" y="1755"/>
                  </a:cubicBezTo>
                  <a:cubicBezTo>
                    <a:pt x="284" y="1486"/>
                    <a:pt x="284" y="1211"/>
                    <a:pt x="284" y="935"/>
                  </a:cubicBezTo>
                  <a:cubicBezTo>
                    <a:pt x="292" y="782"/>
                    <a:pt x="322" y="621"/>
                    <a:pt x="384" y="483"/>
                  </a:cubicBezTo>
                  <a:cubicBezTo>
                    <a:pt x="445" y="330"/>
                    <a:pt x="560" y="207"/>
                    <a:pt x="675" y="31"/>
                  </a:cubicBezTo>
                  <a:cubicBezTo>
                    <a:pt x="675" y="31"/>
                    <a:pt x="629" y="0"/>
                    <a:pt x="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33"/>
            <p:cNvSpPr/>
            <p:nvPr/>
          </p:nvSpPr>
          <p:spPr>
            <a:xfrm>
              <a:off x="-1867300" y="2653850"/>
              <a:ext cx="28575" cy="55275"/>
            </a:xfrm>
            <a:custGeom>
              <a:avLst/>
              <a:gdLst/>
              <a:ahLst/>
              <a:cxnLst/>
              <a:rect l="l" t="t" r="r" b="b"/>
              <a:pathLst>
                <a:path w="1143" h="2211" extrusionOk="0">
                  <a:moveTo>
                    <a:pt x="96" y="1"/>
                  </a:moveTo>
                  <a:cubicBezTo>
                    <a:pt x="68" y="1"/>
                    <a:pt x="15" y="39"/>
                    <a:pt x="9" y="65"/>
                  </a:cubicBezTo>
                  <a:cubicBezTo>
                    <a:pt x="1" y="96"/>
                    <a:pt x="24" y="149"/>
                    <a:pt x="55" y="172"/>
                  </a:cubicBezTo>
                  <a:cubicBezTo>
                    <a:pt x="200" y="280"/>
                    <a:pt x="353" y="372"/>
                    <a:pt x="499" y="486"/>
                  </a:cubicBezTo>
                  <a:cubicBezTo>
                    <a:pt x="690" y="624"/>
                    <a:pt x="836" y="808"/>
                    <a:pt x="913" y="1053"/>
                  </a:cubicBezTo>
                  <a:cubicBezTo>
                    <a:pt x="890" y="1230"/>
                    <a:pt x="897" y="1406"/>
                    <a:pt x="851" y="1567"/>
                  </a:cubicBezTo>
                  <a:cubicBezTo>
                    <a:pt x="813" y="1728"/>
                    <a:pt x="721" y="1873"/>
                    <a:pt x="667" y="2034"/>
                  </a:cubicBezTo>
                  <a:cubicBezTo>
                    <a:pt x="652" y="2080"/>
                    <a:pt x="698" y="2149"/>
                    <a:pt x="721" y="2210"/>
                  </a:cubicBezTo>
                  <a:cubicBezTo>
                    <a:pt x="790" y="2180"/>
                    <a:pt x="897" y="2164"/>
                    <a:pt x="928" y="2111"/>
                  </a:cubicBezTo>
                  <a:cubicBezTo>
                    <a:pt x="1073" y="1804"/>
                    <a:pt x="1127" y="1467"/>
                    <a:pt x="1135" y="1122"/>
                  </a:cubicBezTo>
                  <a:cubicBezTo>
                    <a:pt x="1142" y="1007"/>
                    <a:pt x="1112" y="862"/>
                    <a:pt x="1043" y="778"/>
                  </a:cubicBezTo>
                  <a:cubicBezTo>
                    <a:pt x="867" y="555"/>
                    <a:pt x="660" y="356"/>
                    <a:pt x="445" y="165"/>
                  </a:cubicBezTo>
                  <a:cubicBezTo>
                    <a:pt x="361" y="80"/>
                    <a:pt x="223" y="50"/>
                    <a:pt x="108" y="4"/>
                  </a:cubicBezTo>
                  <a:cubicBezTo>
                    <a:pt x="105" y="2"/>
                    <a:pt x="101"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33"/>
            <p:cNvSpPr/>
            <p:nvPr/>
          </p:nvSpPr>
          <p:spPr>
            <a:xfrm>
              <a:off x="-1968025" y="2706800"/>
              <a:ext cx="26450" cy="30050"/>
            </a:xfrm>
            <a:custGeom>
              <a:avLst/>
              <a:gdLst/>
              <a:ahLst/>
              <a:cxnLst/>
              <a:rect l="l" t="t" r="r" b="b"/>
              <a:pathLst>
                <a:path w="1058" h="1202" extrusionOk="0">
                  <a:moveTo>
                    <a:pt x="454" y="224"/>
                  </a:moveTo>
                  <a:cubicBezTo>
                    <a:pt x="520" y="224"/>
                    <a:pt x="589" y="319"/>
                    <a:pt x="636" y="345"/>
                  </a:cubicBezTo>
                  <a:cubicBezTo>
                    <a:pt x="789" y="445"/>
                    <a:pt x="789" y="789"/>
                    <a:pt x="644" y="966"/>
                  </a:cubicBezTo>
                  <a:cubicBezTo>
                    <a:pt x="638" y="858"/>
                    <a:pt x="641" y="767"/>
                    <a:pt x="572" y="767"/>
                  </a:cubicBezTo>
                  <a:cubicBezTo>
                    <a:pt x="547" y="767"/>
                    <a:pt x="514" y="779"/>
                    <a:pt x="468" y="805"/>
                  </a:cubicBezTo>
                  <a:cubicBezTo>
                    <a:pt x="466" y="805"/>
                    <a:pt x="464" y="805"/>
                    <a:pt x="461" y="805"/>
                  </a:cubicBezTo>
                  <a:cubicBezTo>
                    <a:pt x="431" y="805"/>
                    <a:pt x="353" y="765"/>
                    <a:pt x="353" y="743"/>
                  </a:cubicBezTo>
                  <a:cubicBezTo>
                    <a:pt x="345" y="590"/>
                    <a:pt x="314" y="429"/>
                    <a:pt x="368" y="299"/>
                  </a:cubicBezTo>
                  <a:cubicBezTo>
                    <a:pt x="394" y="244"/>
                    <a:pt x="424" y="224"/>
                    <a:pt x="454" y="224"/>
                  </a:cubicBezTo>
                  <a:close/>
                  <a:moveTo>
                    <a:pt x="406" y="0"/>
                  </a:moveTo>
                  <a:cubicBezTo>
                    <a:pt x="307" y="69"/>
                    <a:pt x="215" y="92"/>
                    <a:pt x="184" y="153"/>
                  </a:cubicBezTo>
                  <a:cubicBezTo>
                    <a:pt x="0" y="475"/>
                    <a:pt x="123" y="988"/>
                    <a:pt x="460" y="1172"/>
                  </a:cubicBezTo>
                  <a:cubicBezTo>
                    <a:pt x="494" y="1192"/>
                    <a:pt x="544" y="1202"/>
                    <a:pt x="597" y="1202"/>
                  </a:cubicBezTo>
                  <a:cubicBezTo>
                    <a:pt x="687" y="1202"/>
                    <a:pt x="787" y="1175"/>
                    <a:pt x="835" y="1126"/>
                  </a:cubicBezTo>
                  <a:lnTo>
                    <a:pt x="835" y="1134"/>
                  </a:lnTo>
                  <a:cubicBezTo>
                    <a:pt x="1057" y="920"/>
                    <a:pt x="1004" y="368"/>
                    <a:pt x="766" y="169"/>
                  </a:cubicBezTo>
                  <a:cubicBezTo>
                    <a:pt x="667" y="84"/>
                    <a:pt x="521" y="54"/>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33"/>
            <p:cNvSpPr/>
            <p:nvPr/>
          </p:nvSpPr>
          <p:spPr>
            <a:xfrm>
              <a:off x="-1924950" y="2685350"/>
              <a:ext cx="27050" cy="33725"/>
            </a:xfrm>
            <a:custGeom>
              <a:avLst/>
              <a:gdLst/>
              <a:ahLst/>
              <a:cxnLst/>
              <a:rect l="l" t="t" r="r" b="b"/>
              <a:pathLst>
                <a:path w="1082" h="1349" extrusionOk="0">
                  <a:moveTo>
                    <a:pt x="215" y="39"/>
                  </a:moveTo>
                  <a:lnTo>
                    <a:pt x="215" y="39"/>
                  </a:lnTo>
                  <a:cubicBezTo>
                    <a:pt x="261" y="238"/>
                    <a:pt x="307" y="437"/>
                    <a:pt x="361" y="628"/>
                  </a:cubicBezTo>
                  <a:cubicBezTo>
                    <a:pt x="269" y="651"/>
                    <a:pt x="193" y="659"/>
                    <a:pt x="131" y="690"/>
                  </a:cubicBezTo>
                  <a:cubicBezTo>
                    <a:pt x="85" y="713"/>
                    <a:pt x="47" y="759"/>
                    <a:pt x="1" y="789"/>
                  </a:cubicBezTo>
                  <a:cubicBezTo>
                    <a:pt x="55" y="812"/>
                    <a:pt x="101" y="851"/>
                    <a:pt x="154" y="858"/>
                  </a:cubicBezTo>
                  <a:cubicBezTo>
                    <a:pt x="231" y="874"/>
                    <a:pt x="315" y="866"/>
                    <a:pt x="369" y="874"/>
                  </a:cubicBezTo>
                  <a:cubicBezTo>
                    <a:pt x="392" y="1004"/>
                    <a:pt x="392" y="1111"/>
                    <a:pt x="430" y="1211"/>
                  </a:cubicBezTo>
                  <a:cubicBezTo>
                    <a:pt x="453" y="1264"/>
                    <a:pt x="545" y="1303"/>
                    <a:pt x="599" y="1349"/>
                  </a:cubicBezTo>
                  <a:cubicBezTo>
                    <a:pt x="629" y="1287"/>
                    <a:pt x="683" y="1226"/>
                    <a:pt x="683" y="1165"/>
                  </a:cubicBezTo>
                  <a:cubicBezTo>
                    <a:pt x="683" y="1080"/>
                    <a:pt x="629" y="996"/>
                    <a:pt x="629" y="912"/>
                  </a:cubicBezTo>
                  <a:cubicBezTo>
                    <a:pt x="629" y="851"/>
                    <a:pt x="660" y="774"/>
                    <a:pt x="706" y="736"/>
                  </a:cubicBezTo>
                  <a:cubicBezTo>
                    <a:pt x="759" y="697"/>
                    <a:pt x="844" y="674"/>
                    <a:pt x="913" y="667"/>
                  </a:cubicBezTo>
                  <a:cubicBezTo>
                    <a:pt x="997" y="659"/>
                    <a:pt x="1081" y="659"/>
                    <a:pt x="1058" y="544"/>
                  </a:cubicBezTo>
                  <a:cubicBezTo>
                    <a:pt x="1041" y="462"/>
                    <a:pt x="1001" y="403"/>
                    <a:pt x="929" y="403"/>
                  </a:cubicBezTo>
                  <a:cubicBezTo>
                    <a:pt x="906" y="403"/>
                    <a:pt x="881" y="409"/>
                    <a:pt x="851" y="422"/>
                  </a:cubicBezTo>
                  <a:cubicBezTo>
                    <a:pt x="752" y="460"/>
                    <a:pt x="660" y="513"/>
                    <a:pt x="553" y="567"/>
                  </a:cubicBezTo>
                  <a:cubicBezTo>
                    <a:pt x="346" y="0"/>
                    <a:pt x="376" y="46"/>
                    <a:pt x="215"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33"/>
            <p:cNvSpPr/>
            <p:nvPr/>
          </p:nvSpPr>
          <p:spPr>
            <a:xfrm>
              <a:off x="-1824000" y="2668625"/>
              <a:ext cx="21075" cy="9700"/>
            </a:xfrm>
            <a:custGeom>
              <a:avLst/>
              <a:gdLst/>
              <a:ahLst/>
              <a:cxnLst/>
              <a:rect l="l" t="t" r="r" b="b"/>
              <a:pathLst>
                <a:path w="843" h="388" extrusionOk="0">
                  <a:moveTo>
                    <a:pt x="666" y="1"/>
                  </a:moveTo>
                  <a:cubicBezTo>
                    <a:pt x="641" y="1"/>
                    <a:pt x="613" y="6"/>
                    <a:pt x="583" y="18"/>
                  </a:cubicBezTo>
                  <a:cubicBezTo>
                    <a:pt x="391" y="102"/>
                    <a:pt x="199" y="202"/>
                    <a:pt x="8" y="294"/>
                  </a:cubicBezTo>
                  <a:lnTo>
                    <a:pt x="0" y="355"/>
                  </a:lnTo>
                  <a:cubicBezTo>
                    <a:pt x="53" y="368"/>
                    <a:pt x="112" y="387"/>
                    <a:pt x="161" y="387"/>
                  </a:cubicBezTo>
                  <a:cubicBezTo>
                    <a:pt x="169" y="387"/>
                    <a:pt x="177" y="387"/>
                    <a:pt x="184" y="386"/>
                  </a:cubicBezTo>
                  <a:cubicBezTo>
                    <a:pt x="299" y="363"/>
                    <a:pt x="399" y="309"/>
                    <a:pt x="514" y="278"/>
                  </a:cubicBezTo>
                  <a:lnTo>
                    <a:pt x="514" y="286"/>
                  </a:lnTo>
                  <a:cubicBezTo>
                    <a:pt x="527" y="282"/>
                    <a:pt x="542" y="280"/>
                    <a:pt x="557" y="280"/>
                  </a:cubicBezTo>
                  <a:cubicBezTo>
                    <a:pt x="594" y="280"/>
                    <a:pt x="634" y="291"/>
                    <a:pt x="667" y="301"/>
                  </a:cubicBezTo>
                  <a:cubicBezTo>
                    <a:pt x="720" y="309"/>
                    <a:pt x="766" y="332"/>
                    <a:pt x="812" y="355"/>
                  </a:cubicBezTo>
                  <a:cubicBezTo>
                    <a:pt x="820" y="294"/>
                    <a:pt x="843" y="233"/>
                    <a:pt x="828" y="171"/>
                  </a:cubicBezTo>
                  <a:cubicBezTo>
                    <a:pt x="810" y="70"/>
                    <a:pt x="755"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33"/>
            <p:cNvSpPr/>
            <p:nvPr/>
          </p:nvSpPr>
          <p:spPr>
            <a:xfrm>
              <a:off x="-1352850" y="3708400"/>
              <a:ext cx="373500" cy="96700"/>
            </a:xfrm>
            <a:custGeom>
              <a:avLst/>
              <a:gdLst/>
              <a:ahLst/>
              <a:cxnLst/>
              <a:rect l="l" t="t" r="r" b="b"/>
              <a:pathLst>
                <a:path w="14940" h="3868" extrusionOk="0">
                  <a:moveTo>
                    <a:pt x="14753" y="1"/>
                  </a:moveTo>
                  <a:cubicBezTo>
                    <a:pt x="14746" y="1"/>
                    <a:pt x="14739" y="1"/>
                    <a:pt x="14732" y="3"/>
                  </a:cubicBezTo>
                  <a:cubicBezTo>
                    <a:pt x="14219" y="141"/>
                    <a:pt x="13713" y="286"/>
                    <a:pt x="13200" y="440"/>
                  </a:cubicBezTo>
                  <a:cubicBezTo>
                    <a:pt x="12327" y="708"/>
                    <a:pt x="11461" y="1022"/>
                    <a:pt x="10580" y="1252"/>
                  </a:cubicBezTo>
                  <a:cubicBezTo>
                    <a:pt x="9209" y="1619"/>
                    <a:pt x="7822" y="1926"/>
                    <a:pt x="6443" y="2271"/>
                  </a:cubicBezTo>
                  <a:cubicBezTo>
                    <a:pt x="4957" y="2654"/>
                    <a:pt x="3478" y="3029"/>
                    <a:pt x="1946" y="3221"/>
                  </a:cubicBezTo>
                  <a:cubicBezTo>
                    <a:pt x="1287" y="3305"/>
                    <a:pt x="590" y="3412"/>
                    <a:pt x="0" y="3795"/>
                  </a:cubicBezTo>
                  <a:cubicBezTo>
                    <a:pt x="8" y="3818"/>
                    <a:pt x="8" y="3841"/>
                    <a:pt x="8" y="3864"/>
                  </a:cubicBezTo>
                  <a:cubicBezTo>
                    <a:pt x="92" y="3864"/>
                    <a:pt x="176" y="3868"/>
                    <a:pt x="260" y="3868"/>
                  </a:cubicBezTo>
                  <a:cubicBezTo>
                    <a:pt x="343" y="3868"/>
                    <a:pt x="425" y="3864"/>
                    <a:pt x="506" y="3849"/>
                  </a:cubicBezTo>
                  <a:cubicBezTo>
                    <a:pt x="843" y="3788"/>
                    <a:pt x="1165" y="3696"/>
                    <a:pt x="1502" y="3634"/>
                  </a:cubicBezTo>
                  <a:cubicBezTo>
                    <a:pt x="2367" y="3481"/>
                    <a:pt x="3248" y="3374"/>
                    <a:pt x="4107" y="3182"/>
                  </a:cubicBezTo>
                  <a:cubicBezTo>
                    <a:pt x="5210" y="2929"/>
                    <a:pt x="6305" y="2600"/>
                    <a:pt x="7401" y="2317"/>
                  </a:cubicBezTo>
                  <a:cubicBezTo>
                    <a:pt x="7592" y="2271"/>
                    <a:pt x="7807" y="2294"/>
                    <a:pt x="7991" y="2240"/>
                  </a:cubicBezTo>
                  <a:cubicBezTo>
                    <a:pt x="9055" y="1949"/>
                    <a:pt x="10151" y="1780"/>
                    <a:pt x="11193" y="1390"/>
                  </a:cubicBezTo>
                  <a:cubicBezTo>
                    <a:pt x="12150" y="1030"/>
                    <a:pt x="13146" y="777"/>
                    <a:pt x="14127" y="478"/>
                  </a:cubicBezTo>
                  <a:cubicBezTo>
                    <a:pt x="14357" y="409"/>
                    <a:pt x="14594" y="348"/>
                    <a:pt x="14824" y="263"/>
                  </a:cubicBezTo>
                  <a:cubicBezTo>
                    <a:pt x="14878" y="240"/>
                    <a:pt x="14901" y="141"/>
                    <a:pt x="14939" y="72"/>
                  </a:cubicBezTo>
                  <a:cubicBezTo>
                    <a:pt x="14878" y="51"/>
                    <a:pt x="14810" y="1"/>
                    <a:pt x="14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33"/>
            <p:cNvSpPr/>
            <p:nvPr/>
          </p:nvSpPr>
          <p:spPr>
            <a:xfrm>
              <a:off x="-1653250" y="3776225"/>
              <a:ext cx="81700" cy="109500"/>
            </a:xfrm>
            <a:custGeom>
              <a:avLst/>
              <a:gdLst/>
              <a:ahLst/>
              <a:cxnLst/>
              <a:rect l="l" t="t" r="r" b="b"/>
              <a:pathLst>
                <a:path w="3268" h="4380" extrusionOk="0">
                  <a:moveTo>
                    <a:pt x="1191" y="1"/>
                  </a:moveTo>
                  <a:cubicBezTo>
                    <a:pt x="457" y="1"/>
                    <a:pt x="0" y="659"/>
                    <a:pt x="19" y="1381"/>
                  </a:cubicBezTo>
                  <a:cubicBezTo>
                    <a:pt x="19" y="1557"/>
                    <a:pt x="211" y="1726"/>
                    <a:pt x="310" y="1902"/>
                  </a:cubicBezTo>
                  <a:cubicBezTo>
                    <a:pt x="473" y="2169"/>
                    <a:pt x="732" y="2291"/>
                    <a:pt x="1008" y="2291"/>
                  </a:cubicBezTo>
                  <a:cubicBezTo>
                    <a:pt x="1097" y="2291"/>
                    <a:pt x="1187" y="2278"/>
                    <a:pt x="1276" y="2254"/>
                  </a:cubicBezTo>
                  <a:cubicBezTo>
                    <a:pt x="1505" y="2193"/>
                    <a:pt x="1743" y="2170"/>
                    <a:pt x="1980" y="2162"/>
                  </a:cubicBezTo>
                  <a:cubicBezTo>
                    <a:pt x="1984" y="2162"/>
                    <a:pt x="1987" y="2162"/>
                    <a:pt x="1990" y="2162"/>
                  </a:cubicBezTo>
                  <a:cubicBezTo>
                    <a:pt x="2431" y="2162"/>
                    <a:pt x="2846" y="2664"/>
                    <a:pt x="2815" y="3105"/>
                  </a:cubicBezTo>
                  <a:cubicBezTo>
                    <a:pt x="2777" y="3572"/>
                    <a:pt x="2509" y="3809"/>
                    <a:pt x="2103" y="3947"/>
                  </a:cubicBezTo>
                  <a:cubicBezTo>
                    <a:pt x="1981" y="3989"/>
                    <a:pt x="1902" y="4013"/>
                    <a:pt x="1842" y="4013"/>
                  </a:cubicBezTo>
                  <a:cubicBezTo>
                    <a:pt x="1737" y="4013"/>
                    <a:pt x="1695" y="3936"/>
                    <a:pt x="1597" y="3741"/>
                  </a:cubicBezTo>
                  <a:cubicBezTo>
                    <a:pt x="1551" y="3656"/>
                    <a:pt x="1398" y="3626"/>
                    <a:pt x="1299" y="3564"/>
                  </a:cubicBezTo>
                  <a:cubicBezTo>
                    <a:pt x="1283" y="3672"/>
                    <a:pt x="1214" y="3794"/>
                    <a:pt x="1253" y="3878"/>
                  </a:cubicBezTo>
                  <a:cubicBezTo>
                    <a:pt x="1381" y="4141"/>
                    <a:pt x="1607" y="4380"/>
                    <a:pt x="1919" y="4380"/>
                  </a:cubicBezTo>
                  <a:cubicBezTo>
                    <a:pt x="1998" y="4380"/>
                    <a:pt x="2082" y="4364"/>
                    <a:pt x="2172" y="4330"/>
                  </a:cubicBezTo>
                  <a:cubicBezTo>
                    <a:pt x="2371" y="4200"/>
                    <a:pt x="2601" y="4101"/>
                    <a:pt x="2762" y="3932"/>
                  </a:cubicBezTo>
                  <a:cubicBezTo>
                    <a:pt x="3068" y="3603"/>
                    <a:pt x="3267" y="3334"/>
                    <a:pt x="3061" y="2798"/>
                  </a:cubicBezTo>
                  <a:cubicBezTo>
                    <a:pt x="3030" y="2722"/>
                    <a:pt x="3015" y="2637"/>
                    <a:pt x="2992" y="2553"/>
                  </a:cubicBezTo>
                  <a:cubicBezTo>
                    <a:pt x="2892" y="2185"/>
                    <a:pt x="2563" y="1887"/>
                    <a:pt x="2180" y="1879"/>
                  </a:cubicBezTo>
                  <a:cubicBezTo>
                    <a:pt x="2116" y="1876"/>
                    <a:pt x="2053" y="1875"/>
                    <a:pt x="1990" y="1875"/>
                  </a:cubicBezTo>
                  <a:cubicBezTo>
                    <a:pt x="1703" y="1875"/>
                    <a:pt x="1420" y="1901"/>
                    <a:pt x="1138" y="1933"/>
                  </a:cubicBezTo>
                  <a:cubicBezTo>
                    <a:pt x="1070" y="1941"/>
                    <a:pt x="1009" y="1949"/>
                    <a:pt x="951" y="1949"/>
                  </a:cubicBezTo>
                  <a:cubicBezTo>
                    <a:pt x="846" y="1949"/>
                    <a:pt x="751" y="1922"/>
                    <a:pt x="647" y="1818"/>
                  </a:cubicBezTo>
                  <a:cubicBezTo>
                    <a:pt x="418" y="1580"/>
                    <a:pt x="272" y="1343"/>
                    <a:pt x="372" y="1021"/>
                  </a:cubicBezTo>
                  <a:cubicBezTo>
                    <a:pt x="464" y="707"/>
                    <a:pt x="647" y="439"/>
                    <a:pt x="977" y="339"/>
                  </a:cubicBezTo>
                  <a:cubicBezTo>
                    <a:pt x="1077" y="308"/>
                    <a:pt x="1176" y="291"/>
                    <a:pt x="1271" y="291"/>
                  </a:cubicBezTo>
                  <a:cubicBezTo>
                    <a:pt x="1482" y="291"/>
                    <a:pt x="1677" y="374"/>
                    <a:pt x="1835" y="569"/>
                  </a:cubicBezTo>
                  <a:cubicBezTo>
                    <a:pt x="1853" y="593"/>
                    <a:pt x="1899" y="612"/>
                    <a:pt x="1929" y="612"/>
                  </a:cubicBezTo>
                  <a:cubicBezTo>
                    <a:pt x="1937" y="612"/>
                    <a:pt x="1945" y="611"/>
                    <a:pt x="1950" y="607"/>
                  </a:cubicBezTo>
                  <a:cubicBezTo>
                    <a:pt x="1980" y="592"/>
                    <a:pt x="2019" y="515"/>
                    <a:pt x="2003" y="492"/>
                  </a:cubicBezTo>
                  <a:cubicBezTo>
                    <a:pt x="1911" y="354"/>
                    <a:pt x="1827" y="148"/>
                    <a:pt x="1689" y="94"/>
                  </a:cubicBezTo>
                  <a:cubicBezTo>
                    <a:pt x="1512" y="30"/>
                    <a:pt x="1345"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33"/>
            <p:cNvSpPr/>
            <p:nvPr/>
          </p:nvSpPr>
          <p:spPr>
            <a:xfrm>
              <a:off x="-1364350" y="3701900"/>
              <a:ext cx="64375" cy="66650"/>
            </a:xfrm>
            <a:custGeom>
              <a:avLst/>
              <a:gdLst/>
              <a:ahLst/>
              <a:cxnLst/>
              <a:rect l="l" t="t" r="r" b="b"/>
              <a:pathLst>
                <a:path w="2575" h="2666" extrusionOk="0">
                  <a:moveTo>
                    <a:pt x="1351" y="937"/>
                  </a:moveTo>
                  <a:cubicBezTo>
                    <a:pt x="1407" y="937"/>
                    <a:pt x="1466" y="949"/>
                    <a:pt x="1525" y="968"/>
                  </a:cubicBezTo>
                  <a:cubicBezTo>
                    <a:pt x="1878" y="1075"/>
                    <a:pt x="2061" y="1604"/>
                    <a:pt x="1839" y="1918"/>
                  </a:cubicBezTo>
                  <a:cubicBezTo>
                    <a:pt x="1724" y="2079"/>
                    <a:pt x="1563" y="2201"/>
                    <a:pt x="1426" y="2347"/>
                  </a:cubicBezTo>
                  <a:cubicBezTo>
                    <a:pt x="1422" y="2347"/>
                    <a:pt x="1419" y="2347"/>
                    <a:pt x="1415" y="2347"/>
                  </a:cubicBezTo>
                  <a:cubicBezTo>
                    <a:pt x="1181" y="2347"/>
                    <a:pt x="935" y="2090"/>
                    <a:pt x="951" y="1826"/>
                  </a:cubicBezTo>
                  <a:cubicBezTo>
                    <a:pt x="966" y="1604"/>
                    <a:pt x="1019" y="1374"/>
                    <a:pt x="1081" y="1159"/>
                  </a:cubicBezTo>
                  <a:cubicBezTo>
                    <a:pt x="1123" y="995"/>
                    <a:pt x="1228" y="937"/>
                    <a:pt x="1351" y="937"/>
                  </a:cubicBezTo>
                  <a:close/>
                  <a:moveTo>
                    <a:pt x="1278" y="0"/>
                  </a:moveTo>
                  <a:cubicBezTo>
                    <a:pt x="747" y="0"/>
                    <a:pt x="352" y="270"/>
                    <a:pt x="39" y="684"/>
                  </a:cubicBezTo>
                  <a:cubicBezTo>
                    <a:pt x="1" y="730"/>
                    <a:pt x="54" y="907"/>
                    <a:pt x="100" y="922"/>
                  </a:cubicBezTo>
                  <a:cubicBezTo>
                    <a:pt x="215" y="968"/>
                    <a:pt x="353" y="960"/>
                    <a:pt x="476" y="975"/>
                  </a:cubicBezTo>
                  <a:cubicBezTo>
                    <a:pt x="476" y="876"/>
                    <a:pt x="468" y="776"/>
                    <a:pt x="460" y="661"/>
                  </a:cubicBezTo>
                  <a:cubicBezTo>
                    <a:pt x="686" y="439"/>
                    <a:pt x="987" y="336"/>
                    <a:pt x="1253" y="336"/>
                  </a:cubicBezTo>
                  <a:cubicBezTo>
                    <a:pt x="1582" y="336"/>
                    <a:pt x="1855" y="495"/>
                    <a:pt x="1855" y="784"/>
                  </a:cubicBezTo>
                  <a:cubicBezTo>
                    <a:pt x="1778" y="746"/>
                    <a:pt x="1701" y="723"/>
                    <a:pt x="1625" y="684"/>
                  </a:cubicBezTo>
                  <a:cubicBezTo>
                    <a:pt x="1537" y="632"/>
                    <a:pt x="1444" y="606"/>
                    <a:pt x="1352" y="606"/>
                  </a:cubicBezTo>
                  <a:cubicBezTo>
                    <a:pt x="1204" y="606"/>
                    <a:pt x="1060" y="674"/>
                    <a:pt x="951" y="807"/>
                  </a:cubicBezTo>
                  <a:cubicBezTo>
                    <a:pt x="613" y="1221"/>
                    <a:pt x="590" y="1673"/>
                    <a:pt x="736" y="2171"/>
                  </a:cubicBezTo>
                  <a:cubicBezTo>
                    <a:pt x="813" y="2416"/>
                    <a:pt x="966" y="2584"/>
                    <a:pt x="1188" y="2646"/>
                  </a:cubicBezTo>
                  <a:cubicBezTo>
                    <a:pt x="1238" y="2659"/>
                    <a:pt x="1287" y="2665"/>
                    <a:pt x="1335" y="2665"/>
                  </a:cubicBezTo>
                  <a:cubicBezTo>
                    <a:pt x="1511" y="2665"/>
                    <a:pt x="1676" y="2580"/>
                    <a:pt x="1809" y="2423"/>
                  </a:cubicBezTo>
                  <a:cubicBezTo>
                    <a:pt x="1923" y="2285"/>
                    <a:pt x="2054" y="2163"/>
                    <a:pt x="2153" y="2063"/>
                  </a:cubicBezTo>
                  <a:cubicBezTo>
                    <a:pt x="2284" y="2132"/>
                    <a:pt x="2406" y="2201"/>
                    <a:pt x="2521" y="2263"/>
                  </a:cubicBezTo>
                  <a:lnTo>
                    <a:pt x="2521" y="2255"/>
                  </a:lnTo>
                  <a:cubicBezTo>
                    <a:pt x="2536" y="2232"/>
                    <a:pt x="2552" y="2201"/>
                    <a:pt x="2575" y="2178"/>
                  </a:cubicBezTo>
                  <a:cubicBezTo>
                    <a:pt x="2498" y="2033"/>
                    <a:pt x="2406" y="1887"/>
                    <a:pt x="2360" y="1734"/>
                  </a:cubicBezTo>
                  <a:cubicBezTo>
                    <a:pt x="2253" y="1336"/>
                    <a:pt x="2184" y="922"/>
                    <a:pt x="2069" y="531"/>
                  </a:cubicBezTo>
                  <a:cubicBezTo>
                    <a:pt x="1992" y="240"/>
                    <a:pt x="1663" y="18"/>
                    <a:pt x="1364" y="3"/>
                  </a:cubicBezTo>
                  <a:cubicBezTo>
                    <a:pt x="1335" y="1"/>
                    <a:pt x="1306"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33"/>
            <p:cNvSpPr/>
            <p:nvPr/>
          </p:nvSpPr>
          <p:spPr>
            <a:xfrm>
              <a:off x="-1190250" y="3670550"/>
              <a:ext cx="57475" cy="56200"/>
            </a:xfrm>
            <a:custGeom>
              <a:avLst/>
              <a:gdLst/>
              <a:ahLst/>
              <a:cxnLst/>
              <a:rect l="l" t="t" r="r" b="b"/>
              <a:pathLst>
                <a:path w="2299" h="2248" extrusionOk="0">
                  <a:moveTo>
                    <a:pt x="1390" y="1034"/>
                  </a:moveTo>
                  <a:cubicBezTo>
                    <a:pt x="1544" y="1034"/>
                    <a:pt x="1773" y="1123"/>
                    <a:pt x="1839" y="1241"/>
                  </a:cubicBezTo>
                  <a:cubicBezTo>
                    <a:pt x="1939" y="1440"/>
                    <a:pt x="1594" y="1816"/>
                    <a:pt x="1326" y="1885"/>
                  </a:cubicBezTo>
                  <a:cubicBezTo>
                    <a:pt x="1271" y="1900"/>
                    <a:pt x="1223" y="1907"/>
                    <a:pt x="1181" y="1907"/>
                  </a:cubicBezTo>
                  <a:cubicBezTo>
                    <a:pt x="1051" y="1907"/>
                    <a:pt x="979" y="1834"/>
                    <a:pt x="973" y="1678"/>
                  </a:cubicBezTo>
                  <a:cubicBezTo>
                    <a:pt x="897" y="1341"/>
                    <a:pt x="1065" y="1050"/>
                    <a:pt x="1372" y="1034"/>
                  </a:cubicBezTo>
                  <a:cubicBezTo>
                    <a:pt x="1378" y="1034"/>
                    <a:pt x="1384" y="1034"/>
                    <a:pt x="1390" y="1034"/>
                  </a:cubicBezTo>
                  <a:close/>
                  <a:moveTo>
                    <a:pt x="1188" y="0"/>
                  </a:moveTo>
                  <a:cubicBezTo>
                    <a:pt x="776" y="0"/>
                    <a:pt x="246" y="255"/>
                    <a:pt x="46" y="513"/>
                  </a:cubicBezTo>
                  <a:cubicBezTo>
                    <a:pt x="0" y="575"/>
                    <a:pt x="54" y="720"/>
                    <a:pt x="62" y="820"/>
                  </a:cubicBezTo>
                  <a:cubicBezTo>
                    <a:pt x="146" y="789"/>
                    <a:pt x="238" y="766"/>
                    <a:pt x="314" y="720"/>
                  </a:cubicBezTo>
                  <a:cubicBezTo>
                    <a:pt x="391" y="682"/>
                    <a:pt x="437" y="582"/>
                    <a:pt x="506" y="552"/>
                  </a:cubicBezTo>
                  <a:cubicBezTo>
                    <a:pt x="698" y="475"/>
                    <a:pt x="904" y="414"/>
                    <a:pt x="1104" y="360"/>
                  </a:cubicBezTo>
                  <a:cubicBezTo>
                    <a:pt x="1160" y="344"/>
                    <a:pt x="1210" y="336"/>
                    <a:pt x="1257" y="336"/>
                  </a:cubicBezTo>
                  <a:cubicBezTo>
                    <a:pt x="1453" y="336"/>
                    <a:pt x="1580" y="477"/>
                    <a:pt x="1747" y="743"/>
                  </a:cubicBezTo>
                  <a:cubicBezTo>
                    <a:pt x="1673" y="734"/>
                    <a:pt x="1603" y="729"/>
                    <a:pt x="1535" y="729"/>
                  </a:cubicBezTo>
                  <a:cubicBezTo>
                    <a:pt x="1100" y="729"/>
                    <a:pt x="803" y="926"/>
                    <a:pt x="644" y="1364"/>
                  </a:cubicBezTo>
                  <a:cubicBezTo>
                    <a:pt x="567" y="1563"/>
                    <a:pt x="659" y="2007"/>
                    <a:pt x="805" y="2099"/>
                  </a:cubicBezTo>
                  <a:cubicBezTo>
                    <a:pt x="963" y="2203"/>
                    <a:pt x="1116" y="2248"/>
                    <a:pt x="1260" y="2248"/>
                  </a:cubicBezTo>
                  <a:cubicBezTo>
                    <a:pt x="1584" y="2248"/>
                    <a:pt x="1858" y="2021"/>
                    <a:pt x="2023" y="1724"/>
                  </a:cubicBezTo>
                  <a:cubicBezTo>
                    <a:pt x="2299" y="1234"/>
                    <a:pt x="2107" y="774"/>
                    <a:pt x="1854" y="337"/>
                  </a:cubicBezTo>
                  <a:cubicBezTo>
                    <a:pt x="1785" y="222"/>
                    <a:pt x="1640" y="153"/>
                    <a:pt x="1517" y="77"/>
                  </a:cubicBezTo>
                  <a:cubicBezTo>
                    <a:pt x="1427" y="23"/>
                    <a:pt x="1313" y="0"/>
                    <a:pt x="1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33"/>
            <p:cNvSpPr/>
            <p:nvPr/>
          </p:nvSpPr>
          <p:spPr>
            <a:xfrm>
              <a:off x="-1097950" y="3657625"/>
              <a:ext cx="45050" cy="49425"/>
            </a:xfrm>
            <a:custGeom>
              <a:avLst/>
              <a:gdLst/>
              <a:ahLst/>
              <a:cxnLst/>
              <a:rect l="l" t="t" r="r" b="b"/>
              <a:pathLst>
                <a:path w="1802" h="1977" extrusionOk="0">
                  <a:moveTo>
                    <a:pt x="182" y="0"/>
                  </a:moveTo>
                  <a:cubicBezTo>
                    <a:pt x="119" y="0"/>
                    <a:pt x="63" y="50"/>
                    <a:pt x="1" y="142"/>
                  </a:cubicBezTo>
                  <a:cubicBezTo>
                    <a:pt x="231" y="471"/>
                    <a:pt x="514" y="770"/>
                    <a:pt x="560" y="1207"/>
                  </a:cubicBezTo>
                  <a:cubicBezTo>
                    <a:pt x="576" y="1398"/>
                    <a:pt x="652" y="1582"/>
                    <a:pt x="713" y="1766"/>
                  </a:cubicBezTo>
                  <a:cubicBezTo>
                    <a:pt x="744" y="1871"/>
                    <a:pt x="785" y="1976"/>
                    <a:pt x="901" y="1976"/>
                  </a:cubicBezTo>
                  <a:cubicBezTo>
                    <a:pt x="929" y="1976"/>
                    <a:pt x="960" y="1971"/>
                    <a:pt x="997" y="1957"/>
                  </a:cubicBezTo>
                  <a:cubicBezTo>
                    <a:pt x="1181" y="1888"/>
                    <a:pt x="1081" y="1758"/>
                    <a:pt x="1066" y="1643"/>
                  </a:cubicBezTo>
                  <a:cubicBezTo>
                    <a:pt x="1012" y="1337"/>
                    <a:pt x="775" y="1084"/>
                    <a:pt x="867" y="724"/>
                  </a:cubicBezTo>
                  <a:cubicBezTo>
                    <a:pt x="928" y="509"/>
                    <a:pt x="997" y="395"/>
                    <a:pt x="1158" y="387"/>
                  </a:cubicBezTo>
                  <a:cubicBezTo>
                    <a:pt x="1250" y="540"/>
                    <a:pt x="1288" y="701"/>
                    <a:pt x="1388" y="755"/>
                  </a:cubicBezTo>
                  <a:cubicBezTo>
                    <a:pt x="1403" y="765"/>
                    <a:pt x="1424" y="769"/>
                    <a:pt x="1449" y="769"/>
                  </a:cubicBezTo>
                  <a:cubicBezTo>
                    <a:pt x="1535" y="769"/>
                    <a:pt x="1662" y="713"/>
                    <a:pt x="1709" y="647"/>
                  </a:cubicBezTo>
                  <a:cubicBezTo>
                    <a:pt x="1771" y="563"/>
                    <a:pt x="1801" y="379"/>
                    <a:pt x="1748" y="303"/>
                  </a:cubicBezTo>
                  <a:cubicBezTo>
                    <a:pt x="1637" y="127"/>
                    <a:pt x="1420" y="33"/>
                    <a:pt x="1205" y="33"/>
                  </a:cubicBezTo>
                  <a:cubicBezTo>
                    <a:pt x="1092" y="33"/>
                    <a:pt x="979" y="59"/>
                    <a:pt x="882" y="111"/>
                  </a:cubicBezTo>
                  <a:cubicBezTo>
                    <a:pt x="775" y="180"/>
                    <a:pt x="690" y="295"/>
                    <a:pt x="599" y="395"/>
                  </a:cubicBezTo>
                  <a:cubicBezTo>
                    <a:pt x="402" y="123"/>
                    <a:pt x="282" y="0"/>
                    <a:pt x="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33"/>
            <p:cNvSpPr/>
            <p:nvPr/>
          </p:nvSpPr>
          <p:spPr>
            <a:xfrm>
              <a:off x="-1160750" y="3782200"/>
              <a:ext cx="45025" cy="53125"/>
            </a:xfrm>
            <a:custGeom>
              <a:avLst/>
              <a:gdLst/>
              <a:ahLst/>
              <a:cxnLst/>
              <a:rect l="l" t="t" r="r" b="b"/>
              <a:pathLst>
                <a:path w="1801" h="2125" extrusionOk="0">
                  <a:moveTo>
                    <a:pt x="1341" y="1"/>
                  </a:moveTo>
                  <a:cubicBezTo>
                    <a:pt x="1201" y="1"/>
                    <a:pt x="1027" y="64"/>
                    <a:pt x="950" y="154"/>
                  </a:cubicBezTo>
                  <a:cubicBezTo>
                    <a:pt x="774" y="376"/>
                    <a:pt x="667" y="644"/>
                    <a:pt x="536" y="889"/>
                  </a:cubicBezTo>
                  <a:cubicBezTo>
                    <a:pt x="414" y="751"/>
                    <a:pt x="299" y="544"/>
                    <a:pt x="0" y="491"/>
                  </a:cubicBezTo>
                  <a:lnTo>
                    <a:pt x="0" y="491"/>
                  </a:lnTo>
                  <a:cubicBezTo>
                    <a:pt x="69" y="659"/>
                    <a:pt x="115" y="774"/>
                    <a:pt x="169" y="881"/>
                  </a:cubicBezTo>
                  <a:cubicBezTo>
                    <a:pt x="307" y="1180"/>
                    <a:pt x="444" y="1479"/>
                    <a:pt x="590" y="1778"/>
                  </a:cubicBezTo>
                  <a:cubicBezTo>
                    <a:pt x="644" y="1885"/>
                    <a:pt x="697" y="1992"/>
                    <a:pt x="774" y="2077"/>
                  </a:cubicBezTo>
                  <a:cubicBezTo>
                    <a:pt x="802" y="2104"/>
                    <a:pt x="858" y="2124"/>
                    <a:pt x="904" y="2124"/>
                  </a:cubicBezTo>
                  <a:cubicBezTo>
                    <a:pt x="921" y="2124"/>
                    <a:pt x="937" y="2121"/>
                    <a:pt x="950" y="2115"/>
                  </a:cubicBezTo>
                  <a:cubicBezTo>
                    <a:pt x="996" y="2092"/>
                    <a:pt x="1019" y="2015"/>
                    <a:pt x="1027" y="1954"/>
                  </a:cubicBezTo>
                  <a:cubicBezTo>
                    <a:pt x="1027" y="1900"/>
                    <a:pt x="996" y="1839"/>
                    <a:pt x="973" y="1785"/>
                  </a:cubicBezTo>
                  <a:cubicBezTo>
                    <a:pt x="782" y="1372"/>
                    <a:pt x="797" y="973"/>
                    <a:pt x="1042" y="583"/>
                  </a:cubicBezTo>
                  <a:cubicBezTo>
                    <a:pt x="1103" y="483"/>
                    <a:pt x="1165" y="391"/>
                    <a:pt x="1218" y="299"/>
                  </a:cubicBezTo>
                  <a:lnTo>
                    <a:pt x="1226" y="299"/>
                  </a:lnTo>
                  <a:cubicBezTo>
                    <a:pt x="1249" y="315"/>
                    <a:pt x="1272" y="322"/>
                    <a:pt x="1303" y="338"/>
                  </a:cubicBezTo>
                  <a:cubicBezTo>
                    <a:pt x="1303" y="414"/>
                    <a:pt x="1287" y="491"/>
                    <a:pt x="1303" y="560"/>
                  </a:cubicBezTo>
                  <a:cubicBezTo>
                    <a:pt x="1317" y="694"/>
                    <a:pt x="1406" y="776"/>
                    <a:pt x="1504" y="776"/>
                  </a:cubicBezTo>
                  <a:cubicBezTo>
                    <a:pt x="1558" y="776"/>
                    <a:pt x="1614" y="752"/>
                    <a:pt x="1663" y="698"/>
                  </a:cubicBezTo>
                  <a:cubicBezTo>
                    <a:pt x="1747" y="606"/>
                    <a:pt x="1793" y="452"/>
                    <a:pt x="1793" y="330"/>
                  </a:cubicBezTo>
                  <a:cubicBezTo>
                    <a:pt x="1800" y="92"/>
                    <a:pt x="1563" y="31"/>
                    <a:pt x="1417" y="8"/>
                  </a:cubicBezTo>
                  <a:cubicBezTo>
                    <a:pt x="1394" y="3"/>
                    <a:pt x="1368" y="1"/>
                    <a:pt x="1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33"/>
            <p:cNvSpPr/>
            <p:nvPr/>
          </p:nvSpPr>
          <p:spPr>
            <a:xfrm>
              <a:off x="-1053700" y="3617500"/>
              <a:ext cx="47525" cy="39075"/>
            </a:xfrm>
            <a:custGeom>
              <a:avLst/>
              <a:gdLst/>
              <a:ahLst/>
              <a:cxnLst/>
              <a:rect l="l" t="t" r="r" b="b"/>
              <a:pathLst>
                <a:path w="1901" h="1563" extrusionOk="0">
                  <a:moveTo>
                    <a:pt x="8" y="0"/>
                  </a:moveTo>
                  <a:cubicBezTo>
                    <a:pt x="8" y="107"/>
                    <a:pt x="1" y="138"/>
                    <a:pt x="8" y="153"/>
                  </a:cubicBezTo>
                  <a:cubicBezTo>
                    <a:pt x="253" y="513"/>
                    <a:pt x="322" y="927"/>
                    <a:pt x="353" y="1348"/>
                  </a:cubicBezTo>
                  <a:cubicBezTo>
                    <a:pt x="361" y="1425"/>
                    <a:pt x="445" y="1494"/>
                    <a:pt x="491" y="1563"/>
                  </a:cubicBezTo>
                  <a:cubicBezTo>
                    <a:pt x="552" y="1502"/>
                    <a:pt x="636" y="1448"/>
                    <a:pt x="682" y="1371"/>
                  </a:cubicBezTo>
                  <a:cubicBezTo>
                    <a:pt x="713" y="1318"/>
                    <a:pt x="682" y="1241"/>
                    <a:pt x="698" y="1172"/>
                  </a:cubicBezTo>
                  <a:cubicBezTo>
                    <a:pt x="759" y="965"/>
                    <a:pt x="828" y="758"/>
                    <a:pt x="889" y="559"/>
                  </a:cubicBezTo>
                  <a:cubicBezTo>
                    <a:pt x="920" y="559"/>
                    <a:pt x="943" y="567"/>
                    <a:pt x="974" y="575"/>
                  </a:cubicBezTo>
                  <a:cubicBezTo>
                    <a:pt x="1004" y="705"/>
                    <a:pt x="1012" y="835"/>
                    <a:pt x="1073" y="950"/>
                  </a:cubicBezTo>
                  <a:cubicBezTo>
                    <a:pt x="1134" y="1073"/>
                    <a:pt x="1211" y="1226"/>
                    <a:pt x="1326" y="1279"/>
                  </a:cubicBezTo>
                  <a:cubicBezTo>
                    <a:pt x="1377" y="1304"/>
                    <a:pt x="1424" y="1315"/>
                    <a:pt x="1468" y="1315"/>
                  </a:cubicBezTo>
                  <a:cubicBezTo>
                    <a:pt x="1632" y="1315"/>
                    <a:pt x="1755" y="1172"/>
                    <a:pt x="1870" y="1057"/>
                  </a:cubicBezTo>
                  <a:cubicBezTo>
                    <a:pt x="1901" y="1027"/>
                    <a:pt x="1893" y="919"/>
                    <a:pt x="1862" y="881"/>
                  </a:cubicBezTo>
                  <a:cubicBezTo>
                    <a:pt x="1812" y="829"/>
                    <a:pt x="1767" y="809"/>
                    <a:pt x="1724" y="809"/>
                  </a:cubicBezTo>
                  <a:cubicBezTo>
                    <a:pt x="1616" y="809"/>
                    <a:pt x="1523" y="932"/>
                    <a:pt x="1403" y="965"/>
                  </a:cubicBezTo>
                  <a:cubicBezTo>
                    <a:pt x="1364" y="781"/>
                    <a:pt x="1341" y="590"/>
                    <a:pt x="1265" y="421"/>
                  </a:cubicBezTo>
                  <a:cubicBezTo>
                    <a:pt x="1175" y="216"/>
                    <a:pt x="1058" y="115"/>
                    <a:pt x="935" y="115"/>
                  </a:cubicBezTo>
                  <a:cubicBezTo>
                    <a:pt x="828" y="115"/>
                    <a:pt x="717" y="192"/>
                    <a:pt x="614" y="345"/>
                  </a:cubicBezTo>
                  <a:cubicBezTo>
                    <a:pt x="583" y="383"/>
                    <a:pt x="568" y="437"/>
                    <a:pt x="568" y="444"/>
                  </a:cubicBezTo>
                  <a:cubicBezTo>
                    <a:pt x="384" y="299"/>
                    <a:pt x="215" y="169"/>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33"/>
            <p:cNvSpPr/>
            <p:nvPr/>
          </p:nvSpPr>
          <p:spPr>
            <a:xfrm>
              <a:off x="-1295775" y="3718025"/>
              <a:ext cx="40625" cy="47350"/>
            </a:xfrm>
            <a:custGeom>
              <a:avLst/>
              <a:gdLst/>
              <a:ahLst/>
              <a:cxnLst/>
              <a:rect l="l" t="t" r="r" b="b"/>
              <a:pathLst>
                <a:path w="1625" h="1894" extrusionOk="0">
                  <a:moveTo>
                    <a:pt x="325" y="0"/>
                  </a:moveTo>
                  <a:cubicBezTo>
                    <a:pt x="301" y="0"/>
                    <a:pt x="222" y="42"/>
                    <a:pt x="222" y="70"/>
                  </a:cubicBezTo>
                  <a:cubicBezTo>
                    <a:pt x="184" y="307"/>
                    <a:pt x="153" y="545"/>
                    <a:pt x="123" y="813"/>
                  </a:cubicBezTo>
                  <a:cubicBezTo>
                    <a:pt x="253" y="782"/>
                    <a:pt x="314" y="775"/>
                    <a:pt x="360" y="759"/>
                  </a:cubicBezTo>
                  <a:cubicBezTo>
                    <a:pt x="422" y="1005"/>
                    <a:pt x="475" y="1242"/>
                    <a:pt x="536" y="1495"/>
                  </a:cubicBezTo>
                  <a:cubicBezTo>
                    <a:pt x="383" y="1533"/>
                    <a:pt x="245" y="1564"/>
                    <a:pt x="115" y="1618"/>
                  </a:cubicBezTo>
                  <a:cubicBezTo>
                    <a:pt x="61" y="1648"/>
                    <a:pt x="39" y="1725"/>
                    <a:pt x="0" y="1786"/>
                  </a:cubicBezTo>
                  <a:cubicBezTo>
                    <a:pt x="54" y="1824"/>
                    <a:pt x="107" y="1893"/>
                    <a:pt x="161" y="1893"/>
                  </a:cubicBezTo>
                  <a:cubicBezTo>
                    <a:pt x="376" y="1893"/>
                    <a:pt x="598" y="1886"/>
                    <a:pt x="805" y="1847"/>
                  </a:cubicBezTo>
                  <a:cubicBezTo>
                    <a:pt x="1011" y="1817"/>
                    <a:pt x="1218" y="1771"/>
                    <a:pt x="1402" y="1686"/>
                  </a:cubicBezTo>
                  <a:cubicBezTo>
                    <a:pt x="1494" y="1648"/>
                    <a:pt x="1548" y="1510"/>
                    <a:pt x="1624" y="1418"/>
                  </a:cubicBezTo>
                  <a:cubicBezTo>
                    <a:pt x="1532" y="1397"/>
                    <a:pt x="1440" y="1356"/>
                    <a:pt x="1354" y="1356"/>
                  </a:cubicBezTo>
                  <a:cubicBezTo>
                    <a:pt x="1347" y="1356"/>
                    <a:pt x="1340" y="1356"/>
                    <a:pt x="1333" y="1357"/>
                  </a:cubicBezTo>
                  <a:cubicBezTo>
                    <a:pt x="1180" y="1372"/>
                    <a:pt x="1027" y="1426"/>
                    <a:pt x="858" y="1472"/>
                  </a:cubicBezTo>
                  <a:cubicBezTo>
                    <a:pt x="751" y="1028"/>
                    <a:pt x="651" y="606"/>
                    <a:pt x="536" y="185"/>
                  </a:cubicBezTo>
                  <a:cubicBezTo>
                    <a:pt x="513" y="108"/>
                    <a:pt x="406" y="47"/>
                    <a:pt x="330" y="1"/>
                  </a:cubicBezTo>
                  <a:cubicBezTo>
                    <a:pt x="328" y="0"/>
                    <a:pt x="327"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 name="Google Shape;789;p33"/>
            <p:cNvSpPr/>
            <p:nvPr/>
          </p:nvSpPr>
          <p:spPr>
            <a:xfrm>
              <a:off x="-1570050" y="3835950"/>
              <a:ext cx="43325" cy="36700"/>
            </a:xfrm>
            <a:custGeom>
              <a:avLst/>
              <a:gdLst/>
              <a:ahLst/>
              <a:cxnLst/>
              <a:rect l="l" t="t" r="r" b="b"/>
              <a:pathLst>
                <a:path w="1733" h="1468" extrusionOk="0">
                  <a:moveTo>
                    <a:pt x="944" y="1"/>
                  </a:moveTo>
                  <a:cubicBezTo>
                    <a:pt x="806" y="1"/>
                    <a:pt x="614" y="60"/>
                    <a:pt x="552" y="156"/>
                  </a:cubicBezTo>
                  <a:cubicBezTo>
                    <a:pt x="474" y="276"/>
                    <a:pt x="420" y="340"/>
                    <a:pt x="312" y="340"/>
                  </a:cubicBezTo>
                  <a:cubicBezTo>
                    <a:pt x="282" y="340"/>
                    <a:pt x="248" y="335"/>
                    <a:pt x="208" y="325"/>
                  </a:cubicBezTo>
                  <a:cubicBezTo>
                    <a:pt x="203" y="324"/>
                    <a:pt x="198" y="323"/>
                    <a:pt x="193" y="323"/>
                  </a:cubicBezTo>
                  <a:cubicBezTo>
                    <a:pt x="139" y="323"/>
                    <a:pt x="64" y="390"/>
                    <a:pt x="8" y="432"/>
                  </a:cubicBezTo>
                  <a:cubicBezTo>
                    <a:pt x="1" y="440"/>
                    <a:pt x="24" y="532"/>
                    <a:pt x="47" y="532"/>
                  </a:cubicBezTo>
                  <a:cubicBezTo>
                    <a:pt x="322" y="578"/>
                    <a:pt x="277" y="831"/>
                    <a:pt x="345" y="1014"/>
                  </a:cubicBezTo>
                  <a:cubicBezTo>
                    <a:pt x="368" y="1129"/>
                    <a:pt x="384" y="1252"/>
                    <a:pt x="437" y="1367"/>
                  </a:cubicBezTo>
                  <a:cubicBezTo>
                    <a:pt x="459" y="1417"/>
                    <a:pt x="541" y="1467"/>
                    <a:pt x="595" y="1467"/>
                  </a:cubicBezTo>
                  <a:cubicBezTo>
                    <a:pt x="599" y="1467"/>
                    <a:pt x="602" y="1467"/>
                    <a:pt x="606" y="1466"/>
                  </a:cubicBezTo>
                  <a:cubicBezTo>
                    <a:pt x="660" y="1459"/>
                    <a:pt x="736" y="1375"/>
                    <a:pt x="736" y="1321"/>
                  </a:cubicBezTo>
                  <a:cubicBezTo>
                    <a:pt x="736" y="1183"/>
                    <a:pt x="675" y="1045"/>
                    <a:pt x="683" y="907"/>
                  </a:cubicBezTo>
                  <a:cubicBezTo>
                    <a:pt x="690" y="739"/>
                    <a:pt x="729" y="570"/>
                    <a:pt x="782" y="417"/>
                  </a:cubicBezTo>
                  <a:cubicBezTo>
                    <a:pt x="786" y="402"/>
                    <a:pt x="843" y="394"/>
                    <a:pt x="902" y="394"/>
                  </a:cubicBezTo>
                  <a:cubicBezTo>
                    <a:pt x="960" y="394"/>
                    <a:pt x="1020" y="402"/>
                    <a:pt x="1027" y="417"/>
                  </a:cubicBezTo>
                  <a:cubicBezTo>
                    <a:pt x="1127" y="624"/>
                    <a:pt x="1188" y="854"/>
                    <a:pt x="1272" y="1068"/>
                  </a:cubicBezTo>
                  <a:cubicBezTo>
                    <a:pt x="1311" y="1183"/>
                    <a:pt x="1341" y="1329"/>
                    <a:pt x="1426" y="1397"/>
                  </a:cubicBezTo>
                  <a:cubicBezTo>
                    <a:pt x="1445" y="1415"/>
                    <a:pt x="1473" y="1421"/>
                    <a:pt x="1506" y="1421"/>
                  </a:cubicBezTo>
                  <a:cubicBezTo>
                    <a:pt x="1575" y="1421"/>
                    <a:pt x="1664" y="1393"/>
                    <a:pt x="1732" y="1382"/>
                  </a:cubicBezTo>
                  <a:cubicBezTo>
                    <a:pt x="1724" y="1329"/>
                    <a:pt x="1732" y="1260"/>
                    <a:pt x="1709" y="1214"/>
                  </a:cubicBezTo>
                  <a:cubicBezTo>
                    <a:pt x="1663" y="1114"/>
                    <a:pt x="1579" y="1037"/>
                    <a:pt x="1548" y="938"/>
                  </a:cubicBezTo>
                  <a:cubicBezTo>
                    <a:pt x="1472" y="723"/>
                    <a:pt x="1449" y="486"/>
                    <a:pt x="1349" y="287"/>
                  </a:cubicBezTo>
                  <a:cubicBezTo>
                    <a:pt x="1288" y="156"/>
                    <a:pt x="1127" y="26"/>
                    <a:pt x="989" y="3"/>
                  </a:cubicBezTo>
                  <a:cubicBezTo>
                    <a:pt x="975" y="2"/>
                    <a:pt x="960" y="1"/>
                    <a:pt x="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33"/>
            <p:cNvSpPr/>
            <p:nvPr/>
          </p:nvSpPr>
          <p:spPr>
            <a:xfrm>
              <a:off x="-1256325" y="3815725"/>
              <a:ext cx="21850" cy="61200"/>
            </a:xfrm>
            <a:custGeom>
              <a:avLst/>
              <a:gdLst/>
              <a:ahLst/>
              <a:cxnLst/>
              <a:rect l="l" t="t" r="r" b="b"/>
              <a:pathLst>
                <a:path w="874" h="2448" extrusionOk="0">
                  <a:moveTo>
                    <a:pt x="238" y="0"/>
                  </a:moveTo>
                  <a:cubicBezTo>
                    <a:pt x="200" y="77"/>
                    <a:pt x="154" y="138"/>
                    <a:pt x="131" y="215"/>
                  </a:cubicBezTo>
                  <a:cubicBezTo>
                    <a:pt x="100" y="314"/>
                    <a:pt x="92" y="421"/>
                    <a:pt x="77" y="521"/>
                  </a:cubicBezTo>
                  <a:cubicBezTo>
                    <a:pt x="46" y="728"/>
                    <a:pt x="23" y="935"/>
                    <a:pt x="0" y="1134"/>
                  </a:cubicBezTo>
                  <a:cubicBezTo>
                    <a:pt x="16" y="1149"/>
                    <a:pt x="31" y="1157"/>
                    <a:pt x="46" y="1165"/>
                  </a:cubicBezTo>
                  <a:cubicBezTo>
                    <a:pt x="123" y="1080"/>
                    <a:pt x="207" y="1004"/>
                    <a:pt x="307" y="904"/>
                  </a:cubicBezTo>
                  <a:cubicBezTo>
                    <a:pt x="337" y="1080"/>
                    <a:pt x="376" y="1241"/>
                    <a:pt x="391" y="1410"/>
                  </a:cubicBezTo>
                  <a:cubicBezTo>
                    <a:pt x="422" y="1678"/>
                    <a:pt x="445" y="1954"/>
                    <a:pt x="468" y="2229"/>
                  </a:cubicBezTo>
                  <a:cubicBezTo>
                    <a:pt x="481" y="2366"/>
                    <a:pt x="550" y="2448"/>
                    <a:pt x="667" y="2448"/>
                  </a:cubicBezTo>
                  <a:cubicBezTo>
                    <a:pt x="682" y="2448"/>
                    <a:pt x="697" y="2446"/>
                    <a:pt x="713" y="2444"/>
                  </a:cubicBezTo>
                  <a:cubicBezTo>
                    <a:pt x="874" y="2429"/>
                    <a:pt x="843" y="2306"/>
                    <a:pt x="820" y="2191"/>
                  </a:cubicBezTo>
                  <a:cubicBezTo>
                    <a:pt x="782" y="2000"/>
                    <a:pt x="759" y="1793"/>
                    <a:pt x="713" y="1601"/>
                  </a:cubicBezTo>
                  <a:cubicBezTo>
                    <a:pt x="613" y="1119"/>
                    <a:pt x="506" y="644"/>
                    <a:pt x="391" y="169"/>
                  </a:cubicBezTo>
                  <a:cubicBezTo>
                    <a:pt x="376" y="107"/>
                    <a:pt x="291" y="54"/>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33"/>
            <p:cNvSpPr/>
            <p:nvPr/>
          </p:nvSpPr>
          <p:spPr>
            <a:xfrm>
              <a:off x="-1118825" y="3683750"/>
              <a:ext cx="19950" cy="45225"/>
            </a:xfrm>
            <a:custGeom>
              <a:avLst/>
              <a:gdLst/>
              <a:ahLst/>
              <a:cxnLst/>
              <a:rect l="l" t="t" r="r" b="b"/>
              <a:pathLst>
                <a:path w="798" h="1809" extrusionOk="0">
                  <a:moveTo>
                    <a:pt x="231" y="1"/>
                  </a:moveTo>
                  <a:cubicBezTo>
                    <a:pt x="169" y="1"/>
                    <a:pt x="47" y="62"/>
                    <a:pt x="47" y="100"/>
                  </a:cubicBezTo>
                  <a:cubicBezTo>
                    <a:pt x="16" y="384"/>
                    <a:pt x="9" y="675"/>
                    <a:pt x="1" y="958"/>
                  </a:cubicBezTo>
                  <a:cubicBezTo>
                    <a:pt x="1" y="989"/>
                    <a:pt x="55" y="1012"/>
                    <a:pt x="146" y="1104"/>
                  </a:cubicBezTo>
                  <a:cubicBezTo>
                    <a:pt x="169" y="981"/>
                    <a:pt x="192" y="897"/>
                    <a:pt x="208" y="805"/>
                  </a:cubicBezTo>
                  <a:cubicBezTo>
                    <a:pt x="231" y="813"/>
                    <a:pt x="254" y="820"/>
                    <a:pt x="277" y="828"/>
                  </a:cubicBezTo>
                  <a:cubicBezTo>
                    <a:pt x="384" y="1158"/>
                    <a:pt x="484" y="1479"/>
                    <a:pt x="591" y="1809"/>
                  </a:cubicBezTo>
                  <a:cubicBezTo>
                    <a:pt x="675" y="1793"/>
                    <a:pt x="736" y="1778"/>
                    <a:pt x="790" y="1763"/>
                  </a:cubicBezTo>
                  <a:cubicBezTo>
                    <a:pt x="798" y="1571"/>
                    <a:pt x="798" y="1395"/>
                    <a:pt x="798" y="1219"/>
                  </a:cubicBezTo>
                  <a:cubicBezTo>
                    <a:pt x="798" y="1158"/>
                    <a:pt x="775" y="1089"/>
                    <a:pt x="744" y="1035"/>
                  </a:cubicBezTo>
                  <a:cubicBezTo>
                    <a:pt x="698" y="951"/>
                    <a:pt x="614" y="882"/>
                    <a:pt x="583" y="790"/>
                  </a:cubicBezTo>
                  <a:cubicBezTo>
                    <a:pt x="507" y="583"/>
                    <a:pt x="445" y="361"/>
                    <a:pt x="369" y="146"/>
                  </a:cubicBezTo>
                  <a:cubicBezTo>
                    <a:pt x="346" y="85"/>
                    <a:pt x="277" y="8"/>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33"/>
            <p:cNvSpPr/>
            <p:nvPr/>
          </p:nvSpPr>
          <p:spPr>
            <a:xfrm>
              <a:off x="-1504150" y="3774825"/>
              <a:ext cx="43875" cy="18500"/>
            </a:xfrm>
            <a:custGeom>
              <a:avLst/>
              <a:gdLst/>
              <a:ahLst/>
              <a:cxnLst/>
              <a:rect l="l" t="t" r="r" b="b"/>
              <a:pathLst>
                <a:path w="1755" h="740" extrusionOk="0">
                  <a:moveTo>
                    <a:pt x="1483" y="1"/>
                  </a:moveTo>
                  <a:cubicBezTo>
                    <a:pt x="1467" y="1"/>
                    <a:pt x="1453" y="2"/>
                    <a:pt x="1440" y="4"/>
                  </a:cubicBezTo>
                  <a:cubicBezTo>
                    <a:pt x="1011" y="96"/>
                    <a:pt x="582" y="204"/>
                    <a:pt x="161" y="318"/>
                  </a:cubicBezTo>
                  <a:cubicBezTo>
                    <a:pt x="92" y="334"/>
                    <a:pt x="54" y="433"/>
                    <a:pt x="0" y="495"/>
                  </a:cubicBezTo>
                  <a:cubicBezTo>
                    <a:pt x="70" y="523"/>
                    <a:pt x="152" y="589"/>
                    <a:pt x="219" y="589"/>
                  </a:cubicBezTo>
                  <a:cubicBezTo>
                    <a:pt x="225" y="589"/>
                    <a:pt x="231" y="588"/>
                    <a:pt x="238" y="587"/>
                  </a:cubicBezTo>
                  <a:cubicBezTo>
                    <a:pt x="567" y="518"/>
                    <a:pt x="889" y="433"/>
                    <a:pt x="1211" y="357"/>
                  </a:cubicBezTo>
                  <a:cubicBezTo>
                    <a:pt x="1226" y="479"/>
                    <a:pt x="1241" y="579"/>
                    <a:pt x="1264" y="740"/>
                  </a:cubicBezTo>
                  <a:cubicBezTo>
                    <a:pt x="1433" y="602"/>
                    <a:pt x="1563" y="518"/>
                    <a:pt x="1655" y="395"/>
                  </a:cubicBezTo>
                  <a:cubicBezTo>
                    <a:pt x="1716" y="318"/>
                    <a:pt x="1754" y="173"/>
                    <a:pt x="1716" y="89"/>
                  </a:cubicBezTo>
                  <a:cubicBezTo>
                    <a:pt x="1697" y="36"/>
                    <a:pt x="1572" y="1"/>
                    <a:pt x="1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33"/>
            <p:cNvSpPr/>
            <p:nvPr/>
          </p:nvSpPr>
          <p:spPr>
            <a:xfrm>
              <a:off x="-1217450" y="3823925"/>
              <a:ext cx="51650" cy="13650"/>
            </a:xfrm>
            <a:custGeom>
              <a:avLst/>
              <a:gdLst/>
              <a:ahLst/>
              <a:cxnLst/>
              <a:rect l="l" t="t" r="r" b="b"/>
              <a:pathLst>
                <a:path w="2066" h="546" extrusionOk="0">
                  <a:moveTo>
                    <a:pt x="1713" y="0"/>
                  </a:moveTo>
                  <a:cubicBezTo>
                    <a:pt x="1707" y="0"/>
                    <a:pt x="1700" y="1"/>
                    <a:pt x="1694" y="2"/>
                  </a:cubicBezTo>
                  <a:cubicBezTo>
                    <a:pt x="1173" y="48"/>
                    <a:pt x="659" y="109"/>
                    <a:pt x="177" y="316"/>
                  </a:cubicBezTo>
                  <a:cubicBezTo>
                    <a:pt x="108" y="346"/>
                    <a:pt x="62" y="423"/>
                    <a:pt x="1" y="477"/>
                  </a:cubicBezTo>
                  <a:cubicBezTo>
                    <a:pt x="16" y="500"/>
                    <a:pt x="39" y="522"/>
                    <a:pt x="54" y="545"/>
                  </a:cubicBezTo>
                  <a:cubicBezTo>
                    <a:pt x="338" y="492"/>
                    <a:pt x="629" y="415"/>
                    <a:pt x="920" y="385"/>
                  </a:cubicBezTo>
                  <a:cubicBezTo>
                    <a:pt x="1076" y="365"/>
                    <a:pt x="1245" y="307"/>
                    <a:pt x="1407" y="307"/>
                  </a:cubicBezTo>
                  <a:cubicBezTo>
                    <a:pt x="1554" y="307"/>
                    <a:pt x="1696" y="355"/>
                    <a:pt x="1816" y="522"/>
                  </a:cubicBezTo>
                  <a:cubicBezTo>
                    <a:pt x="1817" y="525"/>
                    <a:pt x="1822" y="526"/>
                    <a:pt x="1829" y="526"/>
                  </a:cubicBezTo>
                  <a:cubicBezTo>
                    <a:pt x="1866" y="526"/>
                    <a:pt x="1972" y="494"/>
                    <a:pt x="1985" y="461"/>
                  </a:cubicBezTo>
                  <a:cubicBezTo>
                    <a:pt x="2066" y="291"/>
                    <a:pt x="1891" y="0"/>
                    <a:pt x="1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 name="Google Shape;794;p33"/>
            <p:cNvSpPr/>
            <p:nvPr/>
          </p:nvSpPr>
          <p:spPr>
            <a:xfrm>
              <a:off x="-1499375" y="3798100"/>
              <a:ext cx="44850" cy="10375"/>
            </a:xfrm>
            <a:custGeom>
              <a:avLst/>
              <a:gdLst/>
              <a:ahLst/>
              <a:cxnLst/>
              <a:rect l="l" t="t" r="r" b="b"/>
              <a:pathLst>
                <a:path w="1794" h="415" extrusionOk="0">
                  <a:moveTo>
                    <a:pt x="1239" y="0"/>
                  </a:moveTo>
                  <a:cubicBezTo>
                    <a:pt x="928" y="0"/>
                    <a:pt x="661" y="261"/>
                    <a:pt x="347" y="261"/>
                  </a:cubicBezTo>
                  <a:cubicBezTo>
                    <a:pt x="271" y="261"/>
                    <a:pt x="191" y="246"/>
                    <a:pt x="108" y="207"/>
                  </a:cubicBezTo>
                  <a:cubicBezTo>
                    <a:pt x="107" y="207"/>
                    <a:pt x="106" y="207"/>
                    <a:pt x="105" y="207"/>
                  </a:cubicBezTo>
                  <a:cubicBezTo>
                    <a:pt x="88" y="207"/>
                    <a:pt x="37" y="278"/>
                    <a:pt x="1" y="314"/>
                  </a:cubicBezTo>
                  <a:cubicBezTo>
                    <a:pt x="47" y="345"/>
                    <a:pt x="100" y="414"/>
                    <a:pt x="139" y="414"/>
                  </a:cubicBezTo>
                  <a:cubicBezTo>
                    <a:pt x="629" y="376"/>
                    <a:pt x="1111" y="337"/>
                    <a:pt x="1594" y="291"/>
                  </a:cubicBezTo>
                  <a:cubicBezTo>
                    <a:pt x="1663" y="284"/>
                    <a:pt x="1724" y="192"/>
                    <a:pt x="1793" y="146"/>
                  </a:cubicBezTo>
                  <a:cubicBezTo>
                    <a:pt x="1786" y="108"/>
                    <a:pt x="1778" y="69"/>
                    <a:pt x="1770" y="39"/>
                  </a:cubicBezTo>
                  <a:cubicBezTo>
                    <a:pt x="1594" y="23"/>
                    <a:pt x="1426" y="0"/>
                    <a:pt x="1249" y="0"/>
                  </a:cubicBezTo>
                  <a:cubicBezTo>
                    <a:pt x="1246" y="0"/>
                    <a:pt x="1242"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 name="Google Shape;795;p33"/>
            <p:cNvSpPr/>
            <p:nvPr/>
          </p:nvSpPr>
          <p:spPr>
            <a:xfrm>
              <a:off x="-1240250" y="3709975"/>
              <a:ext cx="39500" cy="12575"/>
            </a:xfrm>
            <a:custGeom>
              <a:avLst/>
              <a:gdLst/>
              <a:ahLst/>
              <a:cxnLst/>
              <a:rect l="l" t="t" r="r" b="b"/>
              <a:pathLst>
                <a:path w="1580" h="503" extrusionOk="0">
                  <a:moveTo>
                    <a:pt x="1373" y="1"/>
                  </a:moveTo>
                  <a:cubicBezTo>
                    <a:pt x="1370" y="1"/>
                    <a:pt x="1367" y="1"/>
                    <a:pt x="1365" y="1"/>
                  </a:cubicBezTo>
                  <a:cubicBezTo>
                    <a:pt x="1127" y="47"/>
                    <a:pt x="905" y="132"/>
                    <a:pt x="667" y="185"/>
                  </a:cubicBezTo>
                  <a:cubicBezTo>
                    <a:pt x="506" y="223"/>
                    <a:pt x="330" y="216"/>
                    <a:pt x="162" y="246"/>
                  </a:cubicBezTo>
                  <a:cubicBezTo>
                    <a:pt x="100" y="262"/>
                    <a:pt x="54" y="338"/>
                    <a:pt x="1" y="384"/>
                  </a:cubicBezTo>
                  <a:lnTo>
                    <a:pt x="1" y="392"/>
                  </a:lnTo>
                  <a:cubicBezTo>
                    <a:pt x="9" y="415"/>
                    <a:pt x="16" y="438"/>
                    <a:pt x="24" y="461"/>
                  </a:cubicBezTo>
                  <a:cubicBezTo>
                    <a:pt x="114" y="474"/>
                    <a:pt x="204" y="503"/>
                    <a:pt x="289" y="503"/>
                  </a:cubicBezTo>
                  <a:cubicBezTo>
                    <a:pt x="306" y="503"/>
                    <a:pt x="322" y="502"/>
                    <a:pt x="338" y="499"/>
                  </a:cubicBezTo>
                  <a:cubicBezTo>
                    <a:pt x="721" y="438"/>
                    <a:pt x="1096" y="369"/>
                    <a:pt x="1472" y="285"/>
                  </a:cubicBezTo>
                  <a:cubicBezTo>
                    <a:pt x="1518" y="277"/>
                    <a:pt x="1548" y="170"/>
                    <a:pt x="1579" y="116"/>
                  </a:cubicBezTo>
                  <a:cubicBezTo>
                    <a:pt x="1513" y="72"/>
                    <a:pt x="1434" y="1"/>
                    <a:pt x="1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33"/>
            <p:cNvSpPr/>
            <p:nvPr/>
          </p:nvSpPr>
          <p:spPr>
            <a:xfrm>
              <a:off x="-1735725" y="2853525"/>
              <a:ext cx="108625" cy="298375"/>
            </a:xfrm>
            <a:custGeom>
              <a:avLst/>
              <a:gdLst/>
              <a:ahLst/>
              <a:cxnLst/>
              <a:rect l="l" t="t" r="r" b="b"/>
              <a:pathLst>
                <a:path w="4345" h="11935" extrusionOk="0">
                  <a:moveTo>
                    <a:pt x="62" y="518"/>
                  </a:moveTo>
                  <a:cubicBezTo>
                    <a:pt x="59" y="519"/>
                    <a:pt x="57" y="520"/>
                    <a:pt x="55" y="520"/>
                  </a:cubicBezTo>
                  <a:lnTo>
                    <a:pt x="62" y="520"/>
                  </a:lnTo>
                  <a:cubicBezTo>
                    <a:pt x="62" y="520"/>
                    <a:pt x="62" y="519"/>
                    <a:pt x="62" y="518"/>
                  </a:cubicBezTo>
                  <a:close/>
                  <a:moveTo>
                    <a:pt x="454" y="1"/>
                  </a:moveTo>
                  <a:cubicBezTo>
                    <a:pt x="185" y="1"/>
                    <a:pt x="0" y="206"/>
                    <a:pt x="62" y="518"/>
                  </a:cubicBezTo>
                  <a:lnTo>
                    <a:pt x="62" y="518"/>
                  </a:lnTo>
                  <a:cubicBezTo>
                    <a:pt x="114" y="504"/>
                    <a:pt x="170" y="496"/>
                    <a:pt x="177" y="474"/>
                  </a:cubicBezTo>
                  <a:cubicBezTo>
                    <a:pt x="240" y="314"/>
                    <a:pt x="332" y="268"/>
                    <a:pt x="433" y="268"/>
                  </a:cubicBezTo>
                  <a:cubicBezTo>
                    <a:pt x="530" y="268"/>
                    <a:pt x="635" y="310"/>
                    <a:pt x="729" y="337"/>
                  </a:cubicBezTo>
                  <a:cubicBezTo>
                    <a:pt x="974" y="406"/>
                    <a:pt x="1058" y="612"/>
                    <a:pt x="1043" y="858"/>
                  </a:cubicBezTo>
                  <a:cubicBezTo>
                    <a:pt x="1035" y="957"/>
                    <a:pt x="982" y="1064"/>
                    <a:pt x="1005" y="1156"/>
                  </a:cubicBezTo>
                  <a:cubicBezTo>
                    <a:pt x="1150" y="1938"/>
                    <a:pt x="1311" y="2719"/>
                    <a:pt x="1480" y="3493"/>
                  </a:cubicBezTo>
                  <a:cubicBezTo>
                    <a:pt x="1587" y="3999"/>
                    <a:pt x="1794" y="4474"/>
                    <a:pt x="2115" y="4887"/>
                  </a:cubicBezTo>
                  <a:cubicBezTo>
                    <a:pt x="2269" y="5078"/>
                    <a:pt x="2409" y="5318"/>
                    <a:pt x="2710" y="5318"/>
                  </a:cubicBezTo>
                  <a:cubicBezTo>
                    <a:pt x="2723" y="5318"/>
                    <a:pt x="2737" y="5317"/>
                    <a:pt x="2751" y="5316"/>
                  </a:cubicBezTo>
                  <a:lnTo>
                    <a:pt x="2751" y="5316"/>
                  </a:lnTo>
                  <a:cubicBezTo>
                    <a:pt x="2721" y="5546"/>
                    <a:pt x="2629" y="5791"/>
                    <a:pt x="2667" y="6013"/>
                  </a:cubicBezTo>
                  <a:cubicBezTo>
                    <a:pt x="2820" y="6810"/>
                    <a:pt x="2996" y="7607"/>
                    <a:pt x="3203" y="8388"/>
                  </a:cubicBezTo>
                  <a:cubicBezTo>
                    <a:pt x="3410" y="9162"/>
                    <a:pt x="3678" y="9920"/>
                    <a:pt x="3908" y="10687"/>
                  </a:cubicBezTo>
                  <a:cubicBezTo>
                    <a:pt x="4000" y="11001"/>
                    <a:pt x="3900" y="11200"/>
                    <a:pt x="3617" y="11376"/>
                  </a:cubicBezTo>
                  <a:cubicBezTo>
                    <a:pt x="3525" y="11430"/>
                    <a:pt x="3456" y="11506"/>
                    <a:pt x="3372" y="11568"/>
                  </a:cubicBezTo>
                  <a:cubicBezTo>
                    <a:pt x="3249" y="11659"/>
                    <a:pt x="3203" y="11797"/>
                    <a:pt x="3326" y="11882"/>
                  </a:cubicBezTo>
                  <a:cubicBezTo>
                    <a:pt x="3377" y="11914"/>
                    <a:pt x="3438" y="11935"/>
                    <a:pt x="3498" y="11935"/>
                  </a:cubicBezTo>
                  <a:cubicBezTo>
                    <a:pt x="3582" y="11935"/>
                    <a:pt x="3666" y="11894"/>
                    <a:pt x="3724" y="11782"/>
                  </a:cubicBezTo>
                  <a:cubicBezTo>
                    <a:pt x="3755" y="11721"/>
                    <a:pt x="3808" y="11652"/>
                    <a:pt x="3862" y="11614"/>
                  </a:cubicBezTo>
                  <a:cubicBezTo>
                    <a:pt x="4245" y="11368"/>
                    <a:pt x="4345" y="11162"/>
                    <a:pt x="4245" y="10725"/>
                  </a:cubicBezTo>
                  <a:cubicBezTo>
                    <a:pt x="4115" y="10189"/>
                    <a:pt x="3939" y="9668"/>
                    <a:pt x="3816" y="9131"/>
                  </a:cubicBezTo>
                  <a:cubicBezTo>
                    <a:pt x="3571" y="8112"/>
                    <a:pt x="3165" y="7132"/>
                    <a:pt x="3035" y="6082"/>
                  </a:cubicBezTo>
                  <a:cubicBezTo>
                    <a:pt x="2989" y="5745"/>
                    <a:pt x="3119" y="5469"/>
                    <a:pt x="3249" y="5186"/>
                  </a:cubicBezTo>
                  <a:cubicBezTo>
                    <a:pt x="3303" y="5071"/>
                    <a:pt x="3311" y="4941"/>
                    <a:pt x="3334" y="4811"/>
                  </a:cubicBezTo>
                  <a:lnTo>
                    <a:pt x="3334" y="4811"/>
                  </a:lnTo>
                  <a:cubicBezTo>
                    <a:pt x="3219" y="4818"/>
                    <a:pt x="3104" y="4818"/>
                    <a:pt x="2996" y="4841"/>
                  </a:cubicBezTo>
                  <a:cubicBezTo>
                    <a:pt x="2890" y="4861"/>
                    <a:pt x="2787" y="4909"/>
                    <a:pt x="2694" y="4909"/>
                  </a:cubicBezTo>
                  <a:cubicBezTo>
                    <a:pt x="2606" y="4909"/>
                    <a:pt x="2527" y="4867"/>
                    <a:pt x="2460" y="4719"/>
                  </a:cubicBezTo>
                  <a:cubicBezTo>
                    <a:pt x="2338" y="4443"/>
                    <a:pt x="2154" y="4190"/>
                    <a:pt x="2016" y="3922"/>
                  </a:cubicBezTo>
                  <a:cubicBezTo>
                    <a:pt x="1656" y="3209"/>
                    <a:pt x="1518" y="2451"/>
                    <a:pt x="1449" y="1670"/>
                  </a:cubicBezTo>
                  <a:cubicBezTo>
                    <a:pt x="1411" y="1287"/>
                    <a:pt x="1388" y="904"/>
                    <a:pt x="1303" y="536"/>
                  </a:cubicBezTo>
                  <a:cubicBezTo>
                    <a:pt x="1219" y="137"/>
                    <a:pt x="882" y="68"/>
                    <a:pt x="537" y="7"/>
                  </a:cubicBezTo>
                  <a:cubicBezTo>
                    <a:pt x="509" y="3"/>
                    <a:pt x="481" y="1"/>
                    <a:pt x="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33"/>
            <p:cNvSpPr/>
            <p:nvPr/>
          </p:nvSpPr>
          <p:spPr>
            <a:xfrm>
              <a:off x="-1759075" y="3139825"/>
              <a:ext cx="59575" cy="87175"/>
            </a:xfrm>
            <a:custGeom>
              <a:avLst/>
              <a:gdLst/>
              <a:ahLst/>
              <a:cxnLst/>
              <a:rect l="l" t="t" r="r" b="b"/>
              <a:pathLst>
                <a:path w="2383" h="3487" extrusionOk="0">
                  <a:moveTo>
                    <a:pt x="656" y="472"/>
                  </a:moveTo>
                  <a:cubicBezTo>
                    <a:pt x="677" y="472"/>
                    <a:pt x="695" y="476"/>
                    <a:pt x="705" y="483"/>
                  </a:cubicBezTo>
                  <a:cubicBezTo>
                    <a:pt x="782" y="537"/>
                    <a:pt x="874" y="621"/>
                    <a:pt x="881" y="705"/>
                  </a:cubicBezTo>
                  <a:cubicBezTo>
                    <a:pt x="912" y="882"/>
                    <a:pt x="920" y="1066"/>
                    <a:pt x="889" y="1234"/>
                  </a:cubicBezTo>
                  <a:cubicBezTo>
                    <a:pt x="866" y="1349"/>
                    <a:pt x="774" y="1449"/>
                    <a:pt x="682" y="1609"/>
                  </a:cubicBezTo>
                  <a:cubicBezTo>
                    <a:pt x="560" y="1518"/>
                    <a:pt x="475" y="1487"/>
                    <a:pt x="437" y="1426"/>
                  </a:cubicBezTo>
                  <a:cubicBezTo>
                    <a:pt x="261" y="1165"/>
                    <a:pt x="314" y="728"/>
                    <a:pt x="537" y="506"/>
                  </a:cubicBezTo>
                  <a:cubicBezTo>
                    <a:pt x="562" y="486"/>
                    <a:pt x="615" y="472"/>
                    <a:pt x="656" y="472"/>
                  </a:cubicBezTo>
                  <a:close/>
                  <a:moveTo>
                    <a:pt x="1726" y="1568"/>
                  </a:moveTo>
                  <a:cubicBezTo>
                    <a:pt x="1815" y="1568"/>
                    <a:pt x="1890" y="1602"/>
                    <a:pt x="1916" y="1732"/>
                  </a:cubicBezTo>
                  <a:cubicBezTo>
                    <a:pt x="1962" y="1977"/>
                    <a:pt x="1977" y="2222"/>
                    <a:pt x="1977" y="2467"/>
                  </a:cubicBezTo>
                  <a:cubicBezTo>
                    <a:pt x="1985" y="2697"/>
                    <a:pt x="1962" y="2927"/>
                    <a:pt x="1946" y="3149"/>
                  </a:cubicBezTo>
                  <a:cubicBezTo>
                    <a:pt x="1632" y="2766"/>
                    <a:pt x="1364" y="2383"/>
                    <a:pt x="1310" y="1893"/>
                  </a:cubicBezTo>
                  <a:cubicBezTo>
                    <a:pt x="1295" y="1717"/>
                    <a:pt x="1356" y="1632"/>
                    <a:pt x="1510" y="1602"/>
                  </a:cubicBezTo>
                  <a:cubicBezTo>
                    <a:pt x="1580" y="1588"/>
                    <a:pt x="1657" y="1568"/>
                    <a:pt x="1726" y="1568"/>
                  </a:cubicBezTo>
                  <a:close/>
                  <a:moveTo>
                    <a:pt x="1134" y="1"/>
                  </a:moveTo>
                  <a:cubicBezTo>
                    <a:pt x="1104" y="85"/>
                    <a:pt x="1073" y="169"/>
                    <a:pt x="1042" y="246"/>
                  </a:cubicBezTo>
                  <a:cubicBezTo>
                    <a:pt x="885" y="185"/>
                    <a:pt x="744" y="153"/>
                    <a:pt x="621" y="153"/>
                  </a:cubicBezTo>
                  <a:cubicBezTo>
                    <a:pt x="342" y="153"/>
                    <a:pt x="154" y="314"/>
                    <a:pt x="69" y="659"/>
                  </a:cubicBezTo>
                  <a:cubicBezTo>
                    <a:pt x="0" y="912"/>
                    <a:pt x="69" y="1219"/>
                    <a:pt x="123" y="1487"/>
                  </a:cubicBezTo>
                  <a:cubicBezTo>
                    <a:pt x="175" y="1748"/>
                    <a:pt x="311" y="1868"/>
                    <a:pt x="513" y="1868"/>
                  </a:cubicBezTo>
                  <a:cubicBezTo>
                    <a:pt x="578" y="1868"/>
                    <a:pt x="650" y="1856"/>
                    <a:pt x="728" y="1832"/>
                  </a:cubicBezTo>
                  <a:cubicBezTo>
                    <a:pt x="789" y="1809"/>
                    <a:pt x="858" y="1786"/>
                    <a:pt x="966" y="1755"/>
                  </a:cubicBezTo>
                  <a:cubicBezTo>
                    <a:pt x="1019" y="1962"/>
                    <a:pt x="1073" y="2138"/>
                    <a:pt x="1104" y="2322"/>
                  </a:cubicBezTo>
                  <a:cubicBezTo>
                    <a:pt x="1165" y="2690"/>
                    <a:pt x="1295" y="3034"/>
                    <a:pt x="1579" y="3295"/>
                  </a:cubicBezTo>
                  <a:cubicBezTo>
                    <a:pt x="1689" y="3391"/>
                    <a:pt x="1857" y="3487"/>
                    <a:pt x="1999" y="3487"/>
                  </a:cubicBezTo>
                  <a:cubicBezTo>
                    <a:pt x="2005" y="3487"/>
                    <a:pt x="2010" y="3487"/>
                    <a:pt x="2015" y="3486"/>
                  </a:cubicBezTo>
                  <a:cubicBezTo>
                    <a:pt x="2207" y="3479"/>
                    <a:pt x="2276" y="3287"/>
                    <a:pt x="2283" y="3096"/>
                  </a:cubicBezTo>
                  <a:cubicBezTo>
                    <a:pt x="2291" y="2759"/>
                    <a:pt x="2337" y="2421"/>
                    <a:pt x="2299" y="2092"/>
                  </a:cubicBezTo>
                  <a:cubicBezTo>
                    <a:pt x="2260" y="1724"/>
                    <a:pt x="2245" y="1318"/>
                    <a:pt x="1732" y="1196"/>
                  </a:cubicBezTo>
                  <a:cubicBezTo>
                    <a:pt x="1939" y="951"/>
                    <a:pt x="2130" y="744"/>
                    <a:pt x="2306" y="529"/>
                  </a:cubicBezTo>
                  <a:cubicBezTo>
                    <a:pt x="2345" y="476"/>
                    <a:pt x="2383" y="376"/>
                    <a:pt x="2360" y="322"/>
                  </a:cubicBezTo>
                  <a:cubicBezTo>
                    <a:pt x="2334" y="284"/>
                    <a:pt x="2250" y="240"/>
                    <a:pt x="2196" y="240"/>
                  </a:cubicBezTo>
                  <a:cubicBezTo>
                    <a:pt x="2185" y="240"/>
                    <a:pt x="2176" y="242"/>
                    <a:pt x="2168" y="246"/>
                  </a:cubicBezTo>
                  <a:cubicBezTo>
                    <a:pt x="2061" y="299"/>
                    <a:pt x="1954" y="384"/>
                    <a:pt x="1870" y="476"/>
                  </a:cubicBezTo>
                  <a:cubicBezTo>
                    <a:pt x="1755" y="598"/>
                    <a:pt x="1655" y="736"/>
                    <a:pt x="1533" y="889"/>
                  </a:cubicBezTo>
                  <a:cubicBezTo>
                    <a:pt x="1410" y="552"/>
                    <a:pt x="1310" y="284"/>
                    <a:pt x="1211" y="8"/>
                  </a:cubicBezTo>
                  <a:cubicBezTo>
                    <a:pt x="1188" y="1"/>
                    <a:pt x="1165" y="1"/>
                    <a:pt x="1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33"/>
            <p:cNvSpPr/>
            <p:nvPr/>
          </p:nvSpPr>
          <p:spPr>
            <a:xfrm>
              <a:off x="-1899650" y="3028000"/>
              <a:ext cx="62450" cy="65800"/>
            </a:xfrm>
            <a:custGeom>
              <a:avLst/>
              <a:gdLst/>
              <a:ahLst/>
              <a:cxnLst/>
              <a:rect l="l" t="t" r="r" b="b"/>
              <a:pathLst>
                <a:path w="2498" h="2632" extrusionOk="0">
                  <a:moveTo>
                    <a:pt x="876" y="257"/>
                  </a:moveTo>
                  <a:cubicBezTo>
                    <a:pt x="925" y="257"/>
                    <a:pt x="1080" y="370"/>
                    <a:pt x="1073" y="398"/>
                  </a:cubicBezTo>
                  <a:cubicBezTo>
                    <a:pt x="988" y="727"/>
                    <a:pt x="881" y="1057"/>
                    <a:pt x="766" y="1386"/>
                  </a:cubicBezTo>
                  <a:cubicBezTo>
                    <a:pt x="759" y="1425"/>
                    <a:pt x="690" y="1440"/>
                    <a:pt x="605" y="1501"/>
                  </a:cubicBezTo>
                  <a:cubicBezTo>
                    <a:pt x="544" y="1417"/>
                    <a:pt x="460" y="1340"/>
                    <a:pt x="445" y="1248"/>
                  </a:cubicBezTo>
                  <a:cubicBezTo>
                    <a:pt x="414" y="1110"/>
                    <a:pt x="445" y="957"/>
                    <a:pt x="437" y="812"/>
                  </a:cubicBezTo>
                  <a:cubicBezTo>
                    <a:pt x="414" y="505"/>
                    <a:pt x="659" y="390"/>
                    <a:pt x="866" y="260"/>
                  </a:cubicBezTo>
                  <a:cubicBezTo>
                    <a:pt x="868" y="258"/>
                    <a:pt x="872" y="257"/>
                    <a:pt x="876" y="257"/>
                  </a:cubicBezTo>
                  <a:close/>
                  <a:moveTo>
                    <a:pt x="1678" y="1601"/>
                  </a:moveTo>
                  <a:cubicBezTo>
                    <a:pt x="1808" y="1662"/>
                    <a:pt x="2023" y="1700"/>
                    <a:pt x="2046" y="1792"/>
                  </a:cubicBezTo>
                  <a:cubicBezTo>
                    <a:pt x="2084" y="1923"/>
                    <a:pt x="1984" y="2099"/>
                    <a:pt x="1946" y="2252"/>
                  </a:cubicBezTo>
                  <a:cubicBezTo>
                    <a:pt x="1877" y="2229"/>
                    <a:pt x="1762" y="2214"/>
                    <a:pt x="1747" y="2175"/>
                  </a:cubicBezTo>
                  <a:cubicBezTo>
                    <a:pt x="1686" y="2022"/>
                    <a:pt x="1663" y="1861"/>
                    <a:pt x="1624" y="1700"/>
                  </a:cubicBezTo>
                  <a:cubicBezTo>
                    <a:pt x="1640" y="1670"/>
                    <a:pt x="1655" y="1631"/>
                    <a:pt x="1678" y="1601"/>
                  </a:cubicBezTo>
                  <a:close/>
                  <a:moveTo>
                    <a:pt x="806" y="1"/>
                  </a:moveTo>
                  <a:cubicBezTo>
                    <a:pt x="655" y="1"/>
                    <a:pt x="495" y="55"/>
                    <a:pt x="406" y="153"/>
                  </a:cubicBezTo>
                  <a:cubicBezTo>
                    <a:pt x="31" y="582"/>
                    <a:pt x="0" y="1072"/>
                    <a:pt x="199" y="1578"/>
                  </a:cubicBezTo>
                  <a:cubicBezTo>
                    <a:pt x="269" y="1747"/>
                    <a:pt x="467" y="1845"/>
                    <a:pt x="651" y="1845"/>
                  </a:cubicBezTo>
                  <a:cubicBezTo>
                    <a:pt x="750" y="1845"/>
                    <a:pt x="845" y="1816"/>
                    <a:pt x="912" y="1754"/>
                  </a:cubicBezTo>
                  <a:cubicBezTo>
                    <a:pt x="1011" y="1662"/>
                    <a:pt x="1073" y="1539"/>
                    <a:pt x="1172" y="1402"/>
                  </a:cubicBezTo>
                  <a:cubicBezTo>
                    <a:pt x="1249" y="1716"/>
                    <a:pt x="1280" y="2007"/>
                    <a:pt x="1387" y="2260"/>
                  </a:cubicBezTo>
                  <a:cubicBezTo>
                    <a:pt x="1480" y="2482"/>
                    <a:pt x="1647" y="2631"/>
                    <a:pt x="1835" y="2631"/>
                  </a:cubicBezTo>
                  <a:cubicBezTo>
                    <a:pt x="1925" y="2631"/>
                    <a:pt x="2020" y="2597"/>
                    <a:pt x="2115" y="2520"/>
                  </a:cubicBezTo>
                  <a:cubicBezTo>
                    <a:pt x="2245" y="2405"/>
                    <a:pt x="2367" y="2221"/>
                    <a:pt x="2398" y="2053"/>
                  </a:cubicBezTo>
                  <a:cubicBezTo>
                    <a:pt x="2498" y="1616"/>
                    <a:pt x="2329" y="1425"/>
                    <a:pt x="1732" y="1256"/>
                  </a:cubicBezTo>
                  <a:cubicBezTo>
                    <a:pt x="1854" y="1103"/>
                    <a:pt x="1969" y="965"/>
                    <a:pt x="2076" y="819"/>
                  </a:cubicBezTo>
                  <a:cubicBezTo>
                    <a:pt x="2138" y="735"/>
                    <a:pt x="2199" y="651"/>
                    <a:pt x="2237" y="551"/>
                  </a:cubicBezTo>
                  <a:cubicBezTo>
                    <a:pt x="2245" y="521"/>
                    <a:pt x="2153" y="406"/>
                    <a:pt x="2138" y="406"/>
                  </a:cubicBezTo>
                  <a:cubicBezTo>
                    <a:pt x="2023" y="436"/>
                    <a:pt x="1900" y="475"/>
                    <a:pt x="1816" y="551"/>
                  </a:cubicBezTo>
                  <a:cubicBezTo>
                    <a:pt x="1701" y="651"/>
                    <a:pt x="1624" y="796"/>
                    <a:pt x="1479" y="996"/>
                  </a:cubicBezTo>
                  <a:cubicBezTo>
                    <a:pt x="1463" y="658"/>
                    <a:pt x="1448" y="383"/>
                    <a:pt x="1440" y="161"/>
                  </a:cubicBezTo>
                  <a:lnTo>
                    <a:pt x="1433" y="161"/>
                  </a:lnTo>
                  <a:cubicBezTo>
                    <a:pt x="1264" y="115"/>
                    <a:pt x="1142" y="107"/>
                    <a:pt x="1034" y="53"/>
                  </a:cubicBezTo>
                  <a:cubicBezTo>
                    <a:pt x="971" y="18"/>
                    <a:pt x="890"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33"/>
            <p:cNvSpPr/>
            <p:nvPr/>
          </p:nvSpPr>
          <p:spPr>
            <a:xfrm>
              <a:off x="-1851975" y="3160875"/>
              <a:ext cx="37775" cy="94200"/>
            </a:xfrm>
            <a:custGeom>
              <a:avLst/>
              <a:gdLst/>
              <a:ahLst/>
              <a:cxnLst/>
              <a:rect l="l" t="t" r="r" b="b"/>
              <a:pathLst>
                <a:path w="1511" h="3768" extrusionOk="0">
                  <a:moveTo>
                    <a:pt x="866" y="368"/>
                  </a:moveTo>
                  <a:cubicBezTo>
                    <a:pt x="964" y="368"/>
                    <a:pt x="1070" y="389"/>
                    <a:pt x="1081" y="423"/>
                  </a:cubicBezTo>
                  <a:cubicBezTo>
                    <a:pt x="1119" y="538"/>
                    <a:pt x="1135" y="714"/>
                    <a:pt x="1066" y="806"/>
                  </a:cubicBezTo>
                  <a:cubicBezTo>
                    <a:pt x="935" y="967"/>
                    <a:pt x="744" y="1089"/>
                    <a:pt x="522" y="1273"/>
                  </a:cubicBezTo>
                  <a:cubicBezTo>
                    <a:pt x="476" y="1082"/>
                    <a:pt x="453" y="997"/>
                    <a:pt x="430" y="913"/>
                  </a:cubicBezTo>
                  <a:cubicBezTo>
                    <a:pt x="346" y="561"/>
                    <a:pt x="407" y="453"/>
                    <a:pt x="767" y="377"/>
                  </a:cubicBezTo>
                  <a:cubicBezTo>
                    <a:pt x="796" y="371"/>
                    <a:pt x="830" y="368"/>
                    <a:pt x="866" y="368"/>
                  </a:cubicBezTo>
                  <a:close/>
                  <a:moveTo>
                    <a:pt x="810" y="0"/>
                  </a:moveTo>
                  <a:cubicBezTo>
                    <a:pt x="688" y="0"/>
                    <a:pt x="573" y="20"/>
                    <a:pt x="506" y="63"/>
                  </a:cubicBezTo>
                  <a:cubicBezTo>
                    <a:pt x="200" y="262"/>
                    <a:pt x="1" y="676"/>
                    <a:pt x="85" y="928"/>
                  </a:cubicBezTo>
                  <a:cubicBezTo>
                    <a:pt x="200" y="1250"/>
                    <a:pt x="353" y="1549"/>
                    <a:pt x="415" y="1871"/>
                  </a:cubicBezTo>
                  <a:cubicBezTo>
                    <a:pt x="522" y="2422"/>
                    <a:pt x="912" y="2897"/>
                    <a:pt x="828" y="3502"/>
                  </a:cubicBezTo>
                  <a:cubicBezTo>
                    <a:pt x="807" y="3647"/>
                    <a:pt x="899" y="3767"/>
                    <a:pt x="1046" y="3767"/>
                  </a:cubicBezTo>
                  <a:cubicBezTo>
                    <a:pt x="1062" y="3767"/>
                    <a:pt x="1079" y="3766"/>
                    <a:pt x="1096" y="3763"/>
                  </a:cubicBezTo>
                  <a:cubicBezTo>
                    <a:pt x="1288" y="3732"/>
                    <a:pt x="1265" y="3587"/>
                    <a:pt x="1227" y="3441"/>
                  </a:cubicBezTo>
                  <a:cubicBezTo>
                    <a:pt x="1089" y="2874"/>
                    <a:pt x="951" y="2300"/>
                    <a:pt x="805" y="1694"/>
                  </a:cubicBezTo>
                  <a:cubicBezTo>
                    <a:pt x="1012" y="1564"/>
                    <a:pt x="1211" y="1311"/>
                    <a:pt x="1395" y="944"/>
                  </a:cubicBezTo>
                  <a:cubicBezTo>
                    <a:pt x="1510" y="698"/>
                    <a:pt x="1456" y="292"/>
                    <a:pt x="1280" y="124"/>
                  </a:cubicBezTo>
                  <a:cubicBezTo>
                    <a:pt x="1197" y="45"/>
                    <a:pt x="994"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33"/>
            <p:cNvSpPr/>
            <p:nvPr/>
          </p:nvSpPr>
          <p:spPr>
            <a:xfrm>
              <a:off x="-1929150" y="2891700"/>
              <a:ext cx="46575" cy="69175"/>
            </a:xfrm>
            <a:custGeom>
              <a:avLst/>
              <a:gdLst/>
              <a:ahLst/>
              <a:cxnLst/>
              <a:rect l="l" t="t" r="r" b="b"/>
              <a:pathLst>
                <a:path w="1863" h="2767" extrusionOk="0">
                  <a:moveTo>
                    <a:pt x="948" y="326"/>
                  </a:moveTo>
                  <a:cubicBezTo>
                    <a:pt x="1065" y="326"/>
                    <a:pt x="1187" y="367"/>
                    <a:pt x="1303" y="449"/>
                  </a:cubicBezTo>
                  <a:cubicBezTo>
                    <a:pt x="1395" y="510"/>
                    <a:pt x="1464" y="702"/>
                    <a:pt x="1433" y="809"/>
                  </a:cubicBezTo>
                  <a:cubicBezTo>
                    <a:pt x="1356" y="1039"/>
                    <a:pt x="1257" y="1284"/>
                    <a:pt x="935" y="1307"/>
                  </a:cubicBezTo>
                  <a:cubicBezTo>
                    <a:pt x="820" y="1016"/>
                    <a:pt x="721" y="748"/>
                    <a:pt x="606" y="457"/>
                  </a:cubicBezTo>
                  <a:cubicBezTo>
                    <a:pt x="708" y="371"/>
                    <a:pt x="825" y="326"/>
                    <a:pt x="948" y="326"/>
                  </a:cubicBezTo>
                  <a:close/>
                  <a:moveTo>
                    <a:pt x="976" y="0"/>
                  </a:moveTo>
                  <a:cubicBezTo>
                    <a:pt x="739" y="0"/>
                    <a:pt x="508" y="87"/>
                    <a:pt x="338" y="265"/>
                  </a:cubicBezTo>
                  <a:cubicBezTo>
                    <a:pt x="177" y="434"/>
                    <a:pt x="0" y="664"/>
                    <a:pt x="123" y="924"/>
                  </a:cubicBezTo>
                  <a:cubicBezTo>
                    <a:pt x="192" y="1070"/>
                    <a:pt x="338" y="1184"/>
                    <a:pt x="445" y="1307"/>
                  </a:cubicBezTo>
                  <a:cubicBezTo>
                    <a:pt x="498" y="1391"/>
                    <a:pt x="483" y="1522"/>
                    <a:pt x="521" y="1644"/>
                  </a:cubicBezTo>
                  <a:cubicBezTo>
                    <a:pt x="552" y="1751"/>
                    <a:pt x="652" y="1843"/>
                    <a:pt x="682" y="1958"/>
                  </a:cubicBezTo>
                  <a:cubicBezTo>
                    <a:pt x="767" y="2219"/>
                    <a:pt x="820" y="2495"/>
                    <a:pt x="881" y="2755"/>
                  </a:cubicBezTo>
                  <a:cubicBezTo>
                    <a:pt x="927" y="2762"/>
                    <a:pt x="968" y="2766"/>
                    <a:pt x="1004" y="2766"/>
                  </a:cubicBezTo>
                  <a:cubicBezTo>
                    <a:pt x="1191" y="2766"/>
                    <a:pt x="1246" y="2664"/>
                    <a:pt x="1188" y="2433"/>
                  </a:cubicBezTo>
                  <a:cubicBezTo>
                    <a:pt x="1142" y="2280"/>
                    <a:pt x="1150" y="2119"/>
                    <a:pt x="1096" y="1974"/>
                  </a:cubicBezTo>
                  <a:cubicBezTo>
                    <a:pt x="1019" y="1759"/>
                    <a:pt x="1134" y="1659"/>
                    <a:pt x="1280" y="1545"/>
                  </a:cubicBezTo>
                  <a:cubicBezTo>
                    <a:pt x="1433" y="1407"/>
                    <a:pt x="1586" y="1269"/>
                    <a:pt x="1701" y="1100"/>
                  </a:cubicBezTo>
                  <a:cubicBezTo>
                    <a:pt x="1862" y="863"/>
                    <a:pt x="1762" y="326"/>
                    <a:pt x="1556" y="181"/>
                  </a:cubicBezTo>
                  <a:cubicBezTo>
                    <a:pt x="1380" y="62"/>
                    <a:pt x="1176"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33"/>
            <p:cNvSpPr/>
            <p:nvPr/>
          </p:nvSpPr>
          <p:spPr>
            <a:xfrm>
              <a:off x="-1993700" y="3055125"/>
              <a:ext cx="46750" cy="65575"/>
            </a:xfrm>
            <a:custGeom>
              <a:avLst/>
              <a:gdLst/>
              <a:ahLst/>
              <a:cxnLst/>
              <a:rect l="l" t="t" r="r" b="b"/>
              <a:pathLst>
                <a:path w="1870" h="2623" extrusionOk="0">
                  <a:moveTo>
                    <a:pt x="753" y="0"/>
                  </a:moveTo>
                  <a:cubicBezTo>
                    <a:pt x="687" y="0"/>
                    <a:pt x="618" y="14"/>
                    <a:pt x="545" y="41"/>
                  </a:cubicBezTo>
                  <a:cubicBezTo>
                    <a:pt x="123" y="202"/>
                    <a:pt x="1" y="891"/>
                    <a:pt x="330" y="1259"/>
                  </a:cubicBezTo>
                  <a:cubicBezTo>
                    <a:pt x="399" y="1335"/>
                    <a:pt x="598" y="1305"/>
                    <a:pt x="736" y="1320"/>
                  </a:cubicBezTo>
                  <a:cubicBezTo>
                    <a:pt x="751" y="1274"/>
                    <a:pt x="774" y="1236"/>
                    <a:pt x="790" y="1190"/>
                  </a:cubicBezTo>
                  <a:lnTo>
                    <a:pt x="790" y="1190"/>
                  </a:lnTo>
                  <a:cubicBezTo>
                    <a:pt x="755" y="1196"/>
                    <a:pt x="724" y="1199"/>
                    <a:pt x="696" y="1199"/>
                  </a:cubicBezTo>
                  <a:cubicBezTo>
                    <a:pt x="480" y="1199"/>
                    <a:pt x="468" y="1026"/>
                    <a:pt x="468" y="884"/>
                  </a:cubicBezTo>
                  <a:cubicBezTo>
                    <a:pt x="468" y="723"/>
                    <a:pt x="522" y="562"/>
                    <a:pt x="583" y="409"/>
                  </a:cubicBezTo>
                  <a:cubicBezTo>
                    <a:pt x="588" y="394"/>
                    <a:pt x="671" y="382"/>
                    <a:pt x="730" y="382"/>
                  </a:cubicBezTo>
                  <a:cubicBezTo>
                    <a:pt x="762" y="382"/>
                    <a:pt x="787" y="385"/>
                    <a:pt x="790" y="393"/>
                  </a:cubicBezTo>
                  <a:cubicBezTo>
                    <a:pt x="874" y="562"/>
                    <a:pt x="958" y="738"/>
                    <a:pt x="981" y="922"/>
                  </a:cubicBezTo>
                  <a:cubicBezTo>
                    <a:pt x="1058" y="1404"/>
                    <a:pt x="744" y="1787"/>
                    <a:pt x="614" y="2224"/>
                  </a:cubicBezTo>
                  <a:cubicBezTo>
                    <a:pt x="583" y="2347"/>
                    <a:pt x="614" y="2492"/>
                    <a:pt x="614" y="2623"/>
                  </a:cubicBezTo>
                  <a:cubicBezTo>
                    <a:pt x="736" y="2592"/>
                    <a:pt x="866" y="2569"/>
                    <a:pt x="997" y="2531"/>
                  </a:cubicBezTo>
                  <a:cubicBezTo>
                    <a:pt x="1211" y="2469"/>
                    <a:pt x="1433" y="2393"/>
                    <a:pt x="1648" y="2308"/>
                  </a:cubicBezTo>
                  <a:cubicBezTo>
                    <a:pt x="1724" y="2285"/>
                    <a:pt x="1793" y="2232"/>
                    <a:pt x="1870" y="2186"/>
                  </a:cubicBezTo>
                  <a:cubicBezTo>
                    <a:pt x="1801" y="2125"/>
                    <a:pt x="1747" y="2010"/>
                    <a:pt x="1678" y="2002"/>
                  </a:cubicBezTo>
                  <a:cubicBezTo>
                    <a:pt x="1643" y="1999"/>
                    <a:pt x="1606" y="1998"/>
                    <a:pt x="1570" y="1998"/>
                  </a:cubicBezTo>
                  <a:cubicBezTo>
                    <a:pt x="1419" y="1998"/>
                    <a:pt x="1260" y="2019"/>
                    <a:pt x="1081" y="2025"/>
                  </a:cubicBezTo>
                  <a:cubicBezTo>
                    <a:pt x="1119" y="1895"/>
                    <a:pt x="1127" y="1780"/>
                    <a:pt x="1173" y="1696"/>
                  </a:cubicBezTo>
                  <a:cubicBezTo>
                    <a:pt x="1426" y="1221"/>
                    <a:pt x="1426" y="753"/>
                    <a:pt x="1173" y="286"/>
                  </a:cubicBezTo>
                  <a:cubicBezTo>
                    <a:pt x="1072" y="96"/>
                    <a:pt x="928"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33"/>
            <p:cNvSpPr/>
            <p:nvPr/>
          </p:nvSpPr>
          <p:spPr>
            <a:xfrm>
              <a:off x="-1852925" y="2894525"/>
              <a:ext cx="72800" cy="40400"/>
            </a:xfrm>
            <a:custGeom>
              <a:avLst/>
              <a:gdLst/>
              <a:ahLst/>
              <a:cxnLst/>
              <a:rect l="l" t="t" r="r" b="b"/>
              <a:pathLst>
                <a:path w="2912" h="1616" extrusionOk="0">
                  <a:moveTo>
                    <a:pt x="1706" y="0"/>
                  </a:moveTo>
                  <a:cubicBezTo>
                    <a:pt x="1518" y="0"/>
                    <a:pt x="1435" y="123"/>
                    <a:pt x="1418" y="413"/>
                  </a:cubicBezTo>
                  <a:cubicBezTo>
                    <a:pt x="1157" y="482"/>
                    <a:pt x="882" y="543"/>
                    <a:pt x="606" y="612"/>
                  </a:cubicBezTo>
                  <a:cubicBezTo>
                    <a:pt x="253" y="696"/>
                    <a:pt x="1" y="911"/>
                    <a:pt x="39" y="1110"/>
                  </a:cubicBezTo>
                  <a:cubicBezTo>
                    <a:pt x="790" y="934"/>
                    <a:pt x="1540" y="750"/>
                    <a:pt x="2345" y="551"/>
                  </a:cubicBezTo>
                  <a:lnTo>
                    <a:pt x="2345" y="551"/>
                  </a:lnTo>
                  <a:cubicBezTo>
                    <a:pt x="2192" y="857"/>
                    <a:pt x="2046" y="1110"/>
                    <a:pt x="1923" y="1370"/>
                  </a:cubicBezTo>
                  <a:cubicBezTo>
                    <a:pt x="1893" y="1432"/>
                    <a:pt x="1939" y="1531"/>
                    <a:pt x="1946" y="1615"/>
                  </a:cubicBezTo>
                  <a:cubicBezTo>
                    <a:pt x="2054" y="1592"/>
                    <a:pt x="2215" y="1600"/>
                    <a:pt x="2253" y="1531"/>
                  </a:cubicBezTo>
                  <a:cubicBezTo>
                    <a:pt x="2483" y="1148"/>
                    <a:pt x="2682" y="742"/>
                    <a:pt x="2912" y="282"/>
                  </a:cubicBezTo>
                  <a:cubicBezTo>
                    <a:pt x="2758" y="236"/>
                    <a:pt x="2628" y="183"/>
                    <a:pt x="2483" y="145"/>
                  </a:cubicBezTo>
                  <a:cubicBezTo>
                    <a:pt x="2299" y="99"/>
                    <a:pt x="2107" y="83"/>
                    <a:pt x="1923" y="37"/>
                  </a:cubicBezTo>
                  <a:cubicBezTo>
                    <a:pt x="1839" y="13"/>
                    <a:pt x="1767" y="0"/>
                    <a:pt x="1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33"/>
            <p:cNvSpPr/>
            <p:nvPr/>
          </p:nvSpPr>
          <p:spPr>
            <a:xfrm>
              <a:off x="-1961125" y="3177775"/>
              <a:ext cx="48850" cy="55750"/>
            </a:xfrm>
            <a:custGeom>
              <a:avLst/>
              <a:gdLst/>
              <a:ahLst/>
              <a:cxnLst/>
              <a:rect l="l" t="t" r="r" b="b"/>
              <a:pathLst>
                <a:path w="1954" h="2230" extrusionOk="0">
                  <a:moveTo>
                    <a:pt x="787" y="0"/>
                  </a:moveTo>
                  <a:cubicBezTo>
                    <a:pt x="721" y="0"/>
                    <a:pt x="646" y="13"/>
                    <a:pt x="559" y="38"/>
                  </a:cubicBezTo>
                  <a:cubicBezTo>
                    <a:pt x="253" y="130"/>
                    <a:pt x="0" y="505"/>
                    <a:pt x="84" y="766"/>
                  </a:cubicBezTo>
                  <a:cubicBezTo>
                    <a:pt x="100" y="819"/>
                    <a:pt x="161" y="858"/>
                    <a:pt x="199" y="903"/>
                  </a:cubicBezTo>
                  <a:cubicBezTo>
                    <a:pt x="238" y="858"/>
                    <a:pt x="284" y="812"/>
                    <a:pt x="314" y="758"/>
                  </a:cubicBezTo>
                  <a:cubicBezTo>
                    <a:pt x="420" y="554"/>
                    <a:pt x="481" y="313"/>
                    <a:pt x="775" y="313"/>
                  </a:cubicBezTo>
                  <a:cubicBezTo>
                    <a:pt x="780" y="313"/>
                    <a:pt x="784" y="313"/>
                    <a:pt x="789" y="314"/>
                  </a:cubicBezTo>
                  <a:cubicBezTo>
                    <a:pt x="904" y="597"/>
                    <a:pt x="889" y="589"/>
                    <a:pt x="774" y="827"/>
                  </a:cubicBezTo>
                  <a:cubicBezTo>
                    <a:pt x="736" y="903"/>
                    <a:pt x="804" y="1034"/>
                    <a:pt x="827" y="1141"/>
                  </a:cubicBezTo>
                  <a:cubicBezTo>
                    <a:pt x="904" y="1110"/>
                    <a:pt x="981" y="1064"/>
                    <a:pt x="1065" y="1057"/>
                  </a:cubicBezTo>
                  <a:cubicBezTo>
                    <a:pt x="1140" y="1048"/>
                    <a:pt x="1222" y="1034"/>
                    <a:pt x="1298" y="1034"/>
                  </a:cubicBezTo>
                  <a:cubicBezTo>
                    <a:pt x="1354" y="1034"/>
                    <a:pt x="1406" y="1042"/>
                    <a:pt x="1448" y="1064"/>
                  </a:cubicBezTo>
                  <a:cubicBezTo>
                    <a:pt x="1517" y="1103"/>
                    <a:pt x="1571" y="1302"/>
                    <a:pt x="1532" y="1371"/>
                  </a:cubicBezTo>
                  <a:cubicBezTo>
                    <a:pt x="1440" y="1539"/>
                    <a:pt x="1295" y="1685"/>
                    <a:pt x="1149" y="1823"/>
                  </a:cubicBezTo>
                  <a:cubicBezTo>
                    <a:pt x="1146" y="1828"/>
                    <a:pt x="1139" y="1830"/>
                    <a:pt x="1129" y="1830"/>
                  </a:cubicBezTo>
                  <a:cubicBezTo>
                    <a:pt x="1097" y="1830"/>
                    <a:pt x="1036" y="1806"/>
                    <a:pt x="988" y="1800"/>
                  </a:cubicBezTo>
                  <a:cubicBezTo>
                    <a:pt x="926" y="1795"/>
                    <a:pt x="850" y="1772"/>
                    <a:pt x="791" y="1772"/>
                  </a:cubicBezTo>
                  <a:cubicBezTo>
                    <a:pt x="762" y="1772"/>
                    <a:pt x="738" y="1777"/>
                    <a:pt x="720" y="1792"/>
                  </a:cubicBezTo>
                  <a:cubicBezTo>
                    <a:pt x="659" y="1846"/>
                    <a:pt x="613" y="1976"/>
                    <a:pt x="628" y="2060"/>
                  </a:cubicBezTo>
                  <a:cubicBezTo>
                    <a:pt x="636" y="2127"/>
                    <a:pt x="743" y="2229"/>
                    <a:pt x="799" y="2229"/>
                  </a:cubicBezTo>
                  <a:cubicBezTo>
                    <a:pt x="801" y="2229"/>
                    <a:pt x="803" y="2229"/>
                    <a:pt x="804" y="2229"/>
                  </a:cubicBezTo>
                  <a:cubicBezTo>
                    <a:pt x="1011" y="2198"/>
                    <a:pt x="1241" y="2168"/>
                    <a:pt x="1410" y="2053"/>
                  </a:cubicBezTo>
                  <a:cubicBezTo>
                    <a:pt x="1670" y="1892"/>
                    <a:pt x="1954" y="1555"/>
                    <a:pt x="1885" y="1225"/>
                  </a:cubicBezTo>
                  <a:cubicBezTo>
                    <a:pt x="1808" y="842"/>
                    <a:pt x="1685" y="704"/>
                    <a:pt x="1241" y="612"/>
                  </a:cubicBezTo>
                  <a:cubicBezTo>
                    <a:pt x="1226" y="543"/>
                    <a:pt x="1210" y="467"/>
                    <a:pt x="1188" y="398"/>
                  </a:cubicBezTo>
                  <a:cubicBezTo>
                    <a:pt x="1101" y="121"/>
                    <a:pt x="988"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33"/>
            <p:cNvSpPr/>
            <p:nvPr/>
          </p:nvSpPr>
          <p:spPr>
            <a:xfrm>
              <a:off x="-1730350" y="2995950"/>
              <a:ext cx="41200" cy="59125"/>
            </a:xfrm>
            <a:custGeom>
              <a:avLst/>
              <a:gdLst/>
              <a:ahLst/>
              <a:cxnLst/>
              <a:rect l="l" t="t" r="r" b="b"/>
              <a:pathLst>
                <a:path w="1648" h="2365" extrusionOk="0">
                  <a:moveTo>
                    <a:pt x="804" y="1"/>
                  </a:moveTo>
                  <a:cubicBezTo>
                    <a:pt x="492" y="1"/>
                    <a:pt x="222" y="210"/>
                    <a:pt x="85" y="508"/>
                  </a:cubicBezTo>
                  <a:cubicBezTo>
                    <a:pt x="1" y="699"/>
                    <a:pt x="115" y="876"/>
                    <a:pt x="322" y="906"/>
                  </a:cubicBezTo>
                  <a:cubicBezTo>
                    <a:pt x="537" y="952"/>
                    <a:pt x="767" y="968"/>
                    <a:pt x="973" y="1036"/>
                  </a:cubicBezTo>
                  <a:cubicBezTo>
                    <a:pt x="1065" y="1075"/>
                    <a:pt x="1188" y="1220"/>
                    <a:pt x="1180" y="1305"/>
                  </a:cubicBezTo>
                  <a:cubicBezTo>
                    <a:pt x="1157" y="1466"/>
                    <a:pt x="1065" y="1619"/>
                    <a:pt x="973" y="1764"/>
                  </a:cubicBezTo>
                  <a:cubicBezTo>
                    <a:pt x="856" y="1938"/>
                    <a:pt x="783" y="2016"/>
                    <a:pt x="685" y="2016"/>
                  </a:cubicBezTo>
                  <a:cubicBezTo>
                    <a:pt x="610" y="2016"/>
                    <a:pt x="520" y="1970"/>
                    <a:pt x="384" y="1887"/>
                  </a:cubicBezTo>
                  <a:cubicBezTo>
                    <a:pt x="322" y="1849"/>
                    <a:pt x="223" y="1856"/>
                    <a:pt x="77" y="1833"/>
                  </a:cubicBezTo>
                  <a:lnTo>
                    <a:pt x="77" y="1833"/>
                  </a:lnTo>
                  <a:cubicBezTo>
                    <a:pt x="138" y="1963"/>
                    <a:pt x="161" y="2040"/>
                    <a:pt x="200" y="2101"/>
                  </a:cubicBezTo>
                  <a:cubicBezTo>
                    <a:pt x="307" y="2276"/>
                    <a:pt x="491" y="2365"/>
                    <a:pt x="679" y="2365"/>
                  </a:cubicBezTo>
                  <a:cubicBezTo>
                    <a:pt x="812" y="2365"/>
                    <a:pt x="947" y="2320"/>
                    <a:pt x="1058" y="2232"/>
                  </a:cubicBezTo>
                  <a:cubicBezTo>
                    <a:pt x="1318" y="2025"/>
                    <a:pt x="1402" y="1734"/>
                    <a:pt x="1510" y="1435"/>
                  </a:cubicBezTo>
                  <a:cubicBezTo>
                    <a:pt x="1648" y="1067"/>
                    <a:pt x="1494" y="814"/>
                    <a:pt x="1050" y="715"/>
                  </a:cubicBezTo>
                  <a:cubicBezTo>
                    <a:pt x="851" y="669"/>
                    <a:pt x="652" y="630"/>
                    <a:pt x="361" y="569"/>
                  </a:cubicBezTo>
                  <a:cubicBezTo>
                    <a:pt x="629" y="378"/>
                    <a:pt x="836" y="232"/>
                    <a:pt x="1081" y="64"/>
                  </a:cubicBezTo>
                  <a:lnTo>
                    <a:pt x="1081" y="56"/>
                  </a:lnTo>
                  <a:cubicBezTo>
                    <a:pt x="986" y="18"/>
                    <a:pt x="893"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33"/>
            <p:cNvSpPr/>
            <p:nvPr/>
          </p:nvSpPr>
          <p:spPr>
            <a:xfrm>
              <a:off x="-1817675" y="3020150"/>
              <a:ext cx="64550" cy="30650"/>
            </a:xfrm>
            <a:custGeom>
              <a:avLst/>
              <a:gdLst/>
              <a:ahLst/>
              <a:cxnLst/>
              <a:rect l="l" t="t" r="r" b="b"/>
              <a:pathLst>
                <a:path w="2582" h="1226" extrusionOk="0">
                  <a:moveTo>
                    <a:pt x="1841" y="1"/>
                  </a:moveTo>
                  <a:cubicBezTo>
                    <a:pt x="1707" y="1"/>
                    <a:pt x="1531" y="119"/>
                    <a:pt x="1402" y="214"/>
                  </a:cubicBezTo>
                  <a:cubicBezTo>
                    <a:pt x="1348" y="260"/>
                    <a:pt x="1387" y="429"/>
                    <a:pt x="1371" y="620"/>
                  </a:cubicBezTo>
                  <a:cubicBezTo>
                    <a:pt x="965" y="712"/>
                    <a:pt x="483" y="835"/>
                    <a:pt x="0" y="949"/>
                  </a:cubicBezTo>
                  <a:cubicBezTo>
                    <a:pt x="24" y="1100"/>
                    <a:pt x="123" y="1184"/>
                    <a:pt x="287" y="1184"/>
                  </a:cubicBezTo>
                  <a:cubicBezTo>
                    <a:pt x="332" y="1184"/>
                    <a:pt x="382" y="1177"/>
                    <a:pt x="437" y="1164"/>
                  </a:cubicBezTo>
                  <a:cubicBezTo>
                    <a:pt x="881" y="1064"/>
                    <a:pt x="1318" y="957"/>
                    <a:pt x="1754" y="850"/>
                  </a:cubicBezTo>
                  <a:cubicBezTo>
                    <a:pt x="1777" y="980"/>
                    <a:pt x="1793" y="1072"/>
                    <a:pt x="1823" y="1225"/>
                  </a:cubicBezTo>
                  <a:cubicBezTo>
                    <a:pt x="2000" y="1149"/>
                    <a:pt x="2153" y="1103"/>
                    <a:pt x="2283" y="1026"/>
                  </a:cubicBezTo>
                  <a:cubicBezTo>
                    <a:pt x="2452" y="927"/>
                    <a:pt x="2582" y="498"/>
                    <a:pt x="2467" y="390"/>
                  </a:cubicBezTo>
                  <a:cubicBezTo>
                    <a:pt x="2298" y="237"/>
                    <a:pt x="2107" y="61"/>
                    <a:pt x="1892" y="7"/>
                  </a:cubicBezTo>
                  <a:cubicBezTo>
                    <a:pt x="1876" y="3"/>
                    <a:pt x="1859" y="1"/>
                    <a:pt x="1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33"/>
            <p:cNvSpPr/>
            <p:nvPr/>
          </p:nvSpPr>
          <p:spPr>
            <a:xfrm>
              <a:off x="-1537025" y="2932225"/>
              <a:ext cx="40925" cy="60350"/>
            </a:xfrm>
            <a:custGeom>
              <a:avLst/>
              <a:gdLst/>
              <a:ahLst/>
              <a:cxnLst/>
              <a:rect l="l" t="t" r="r" b="b"/>
              <a:pathLst>
                <a:path w="1637" h="2414" extrusionOk="0">
                  <a:moveTo>
                    <a:pt x="771" y="0"/>
                  </a:moveTo>
                  <a:cubicBezTo>
                    <a:pt x="465" y="0"/>
                    <a:pt x="181" y="207"/>
                    <a:pt x="97" y="498"/>
                  </a:cubicBezTo>
                  <a:cubicBezTo>
                    <a:pt x="0" y="829"/>
                    <a:pt x="146" y="1042"/>
                    <a:pt x="445" y="1042"/>
                  </a:cubicBezTo>
                  <a:cubicBezTo>
                    <a:pt x="478" y="1042"/>
                    <a:pt x="512" y="1040"/>
                    <a:pt x="549" y="1034"/>
                  </a:cubicBezTo>
                  <a:cubicBezTo>
                    <a:pt x="636" y="1018"/>
                    <a:pt x="730" y="1002"/>
                    <a:pt x="818" y="1002"/>
                  </a:cubicBezTo>
                  <a:cubicBezTo>
                    <a:pt x="855" y="1002"/>
                    <a:pt x="891" y="1005"/>
                    <a:pt x="924" y="1011"/>
                  </a:cubicBezTo>
                  <a:cubicBezTo>
                    <a:pt x="1032" y="1027"/>
                    <a:pt x="1154" y="1096"/>
                    <a:pt x="1208" y="1172"/>
                  </a:cubicBezTo>
                  <a:cubicBezTo>
                    <a:pt x="1231" y="1218"/>
                    <a:pt x="1154" y="1356"/>
                    <a:pt x="1093" y="1433"/>
                  </a:cubicBezTo>
                  <a:cubicBezTo>
                    <a:pt x="1024" y="1525"/>
                    <a:pt x="924" y="1640"/>
                    <a:pt x="825" y="1655"/>
                  </a:cubicBezTo>
                  <a:cubicBezTo>
                    <a:pt x="434" y="1716"/>
                    <a:pt x="266" y="1908"/>
                    <a:pt x="388" y="2314"/>
                  </a:cubicBezTo>
                  <a:cubicBezTo>
                    <a:pt x="434" y="2337"/>
                    <a:pt x="511" y="2375"/>
                    <a:pt x="595" y="2413"/>
                  </a:cubicBezTo>
                  <a:cubicBezTo>
                    <a:pt x="672" y="2138"/>
                    <a:pt x="825" y="1961"/>
                    <a:pt x="1108" y="1908"/>
                  </a:cubicBezTo>
                  <a:cubicBezTo>
                    <a:pt x="1162" y="1900"/>
                    <a:pt x="1208" y="1854"/>
                    <a:pt x="1254" y="1823"/>
                  </a:cubicBezTo>
                  <a:cubicBezTo>
                    <a:pt x="1407" y="1716"/>
                    <a:pt x="1637" y="1226"/>
                    <a:pt x="1606" y="1096"/>
                  </a:cubicBezTo>
                  <a:cubicBezTo>
                    <a:pt x="1546" y="885"/>
                    <a:pt x="1221" y="697"/>
                    <a:pt x="912" y="697"/>
                  </a:cubicBezTo>
                  <a:cubicBezTo>
                    <a:pt x="906" y="697"/>
                    <a:pt x="900" y="697"/>
                    <a:pt x="894" y="697"/>
                  </a:cubicBezTo>
                  <a:cubicBezTo>
                    <a:pt x="733" y="705"/>
                    <a:pt x="564" y="720"/>
                    <a:pt x="380" y="736"/>
                  </a:cubicBezTo>
                  <a:cubicBezTo>
                    <a:pt x="440" y="448"/>
                    <a:pt x="492" y="341"/>
                    <a:pt x="634" y="341"/>
                  </a:cubicBezTo>
                  <a:cubicBezTo>
                    <a:pt x="693" y="341"/>
                    <a:pt x="767" y="360"/>
                    <a:pt x="863" y="391"/>
                  </a:cubicBezTo>
                  <a:cubicBezTo>
                    <a:pt x="870" y="392"/>
                    <a:pt x="877" y="393"/>
                    <a:pt x="885" y="393"/>
                  </a:cubicBezTo>
                  <a:cubicBezTo>
                    <a:pt x="923" y="393"/>
                    <a:pt x="973" y="378"/>
                    <a:pt x="986" y="353"/>
                  </a:cubicBezTo>
                  <a:cubicBezTo>
                    <a:pt x="1062" y="238"/>
                    <a:pt x="909" y="0"/>
                    <a:pt x="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33"/>
            <p:cNvSpPr/>
            <p:nvPr/>
          </p:nvSpPr>
          <p:spPr>
            <a:xfrm>
              <a:off x="-1633825" y="2956200"/>
              <a:ext cx="42550" cy="43125"/>
            </a:xfrm>
            <a:custGeom>
              <a:avLst/>
              <a:gdLst/>
              <a:ahLst/>
              <a:cxnLst/>
              <a:rect l="l" t="t" r="r" b="b"/>
              <a:pathLst>
                <a:path w="1702" h="1725" extrusionOk="0">
                  <a:moveTo>
                    <a:pt x="1275" y="1"/>
                  </a:moveTo>
                  <a:cubicBezTo>
                    <a:pt x="1197" y="1"/>
                    <a:pt x="1114" y="29"/>
                    <a:pt x="1035" y="91"/>
                  </a:cubicBezTo>
                  <a:cubicBezTo>
                    <a:pt x="851" y="236"/>
                    <a:pt x="721" y="435"/>
                    <a:pt x="568" y="604"/>
                  </a:cubicBezTo>
                  <a:cubicBezTo>
                    <a:pt x="430" y="435"/>
                    <a:pt x="253" y="221"/>
                    <a:pt x="77" y="6"/>
                  </a:cubicBezTo>
                  <a:cubicBezTo>
                    <a:pt x="54" y="29"/>
                    <a:pt x="24" y="45"/>
                    <a:pt x="1" y="60"/>
                  </a:cubicBezTo>
                  <a:cubicBezTo>
                    <a:pt x="8" y="129"/>
                    <a:pt x="8" y="213"/>
                    <a:pt x="39" y="275"/>
                  </a:cubicBezTo>
                  <a:cubicBezTo>
                    <a:pt x="238" y="734"/>
                    <a:pt x="437" y="1194"/>
                    <a:pt x="659" y="1646"/>
                  </a:cubicBezTo>
                  <a:cubicBezTo>
                    <a:pt x="677" y="1688"/>
                    <a:pt x="783" y="1725"/>
                    <a:pt x="847" y="1725"/>
                  </a:cubicBezTo>
                  <a:cubicBezTo>
                    <a:pt x="866" y="1725"/>
                    <a:pt x="881" y="1722"/>
                    <a:pt x="889" y="1715"/>
                  </a:cubicBezTo>
                  <a:cubicBezTo>
                    <a:pt x="958" y="1661"/>
                    <a:pt x="1012" y="1539"/>
                    <a:pt x="1004" y="1454"/>
                  </a:cubicBezTo>
                  <a:cubicBezTo>
                    <a:pt x="989" y="1286"/>
                    <a:pt x="928" y="1117"/>
                    <a:pt x="889" y="964"/>
                  </a:cubicBezTo>
                  <a:cubicBezTo>
                    <a:pt x="1104" y="918"/>
                    <a:pt x="1257" y="895"/>
                    <a:pt x="1403" y="841"/>
                  </a:cubicBezTo>
                  <a:cubicBezTo>
                    <a:pt x="1625" y="742"/>
                    <a:pt x="1701" y="443"/>
                    <a:pt x="1571" y="190"/>
                  </a:cubicBezTo>
                  <a:cubicBezTo>
                    <a:pt x="1510" y="72"/>
                    <a:pt x="1399" y="1"/>
                    <a:pt x="1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33"/>
            <p:cNvSpPr/>
            <p:nvPr/>
          </p:nvSpPr>
          <p:spPr>
            <a:xfrm>
              <a:off x="-2012650" y="2925525"/>
              <a:ext cx="29325" cy="65525"/>
            </a:xfrm>
            <a:custGeom>
              <a:avLst/>
              <a:gdLst/>
              <a:ahLst/>
              <a:cxnLst/>
              <a:rect l="l" t="t" r="r" b="b"/>
              <a:pathLst>
                <a:path w="1173" h="2621" extrusionOk="0">
                  <a:moveTo>
                    <a:pt x="108" y="0"/>
                  </a:moveTo>
                  <a:cubicBezTo>
                    <a:pt x="77" y="107"/>
                    <a:pt x="0" y="230"/>
                    <a:pt x="16" y="322"/>
                  </a:cubicBezTo>
                  <a:cubicBezTo>
                    <a:pt x="146" y="919"/>
                    <a:pt x="299" y="1517"/>
                    <a:pt x="452" y="2137"/>
                  </a:cubicBezTo>
                  <a:cubicBezTo>
                    <a:pt x="322" y="2191"/>
                    <a:pt x="238" y="2206"/>
                    <a:pt x="207" y="2252"/>
                  </a:cubicBezTo>
                  <a:cubicBezTo>
                    <a:pt x="146" y="2329"/>
                    <a:pt x="123" y="2429"/>
                    <a:pt x="85" y="2520"/>
                  </a:cubicBezTo>
                  <a:cubicBezTo>
                    <a:pt x="169" y="2559"/>
                    <a:pt x="261" y="2620"/>
                    <a:pt x="353" y="2620"/>
                  </a:cubicBezTo>
                  <a:cubicBezTo>
                    <a:pt x="567" y="2605"/>
                    <a:pt x="782" y="2574"/>
                    <a:pt x="989" y="2528"/>
                  </a:cubicBezTo>
                  <a:cubicBezTo>
                    <a:pt x="1057" y="2513"/>
                    <a:pt x="1111" y="2436"/>
                    <a:pt x="1172" y="2383"/>
                  </a:cubicBezTo>
                  <a:cubicBezTo>
                    <a:pt x="1111" y="2337"/>
                    <a:pt x="1057" y="2275"/>
                    <a:pt x="996" y="2237"/>
                  </a:cubicBezTo>
                  <a:cubicBezTo>
                    <a:pt x="912" y="2183"/>
                    <a:pt x="766" y="2160"/>
                    <a:pt x="751" y="2091"/>
                  </a:cubicBezTo>
                  <a:cubicBezTo>
                    <a:pt x="644" y="1708"/>
                    <a:pt x="567" y="1310"/>
                    <a:pt x="491" y="919"/>
                  </a:cubicBezTo>
                  <a:cubicBezTo>
                    <a:pt x="452" y="690"/>
                    <a:pt x="452" y="452"/>
                    <a:pt x="391" y="238"/>
                  </a:cubicBezTo>
                  <a:cubicBezTo>
                    <a:pt x="360" y="138"/>
                    <a:pt x="207" y="77"/>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33"/>
            <p:cNvSpPr/>
            <p:nvPr/>
          </p:nvSpPr>
          <p:spPr>
            <a:xfrm>
              <a:off x="-1580575" y="2941775"/>
              <a:ext cx="35075" cy="49275"/>
            </a:xfrm>
            <a:custGeom>
              <a:avLst/>
              <a:gdLst/>
              <a:ahLst/>
              <a:cxnLst/>
              <a:rect l="l" t="t" r="r" b="b"/>
              <a:pathLst>
                <a:path w="1403" h="1971" extrusionOk="0">
                  <a:moveTo>
                    <a:pt x="1205" y="1"/>
                  </a:moveTo>
                  <a:cubicBezTo>
                    <a:pt x="1202" y="1"/>
                    <a:pt x="1199" y="1"/>
                    <a:pt x="1195" y="1"/>
                  </a:cubicBezTo>
                  <a:cubicBezTo>
                    <a:pt x="1142" y="9"/>
                    <a:pt x="1073" y="101"/>
                    <a:pt x="1065" y="162"/>
                  </a:cubicBezTo>
                  <a:cubicBezTo>
                    <a:pt x="1019" y="522"/>
                    <a:pt x="989" y="890"/>
                    <a:pt x="943" y="1273"/>
                  </a:cubicBezTo>
                  <a:cubicBezTo>
                    <a:pt x="614" y="1147"/>
                    <a:pt x="528" y="701"/>
                    <a:pt x="124" y="701"/>
                  </a:cubicBezTo>
                  <a:cubicBezTo>
                    <a:pt x="86" y="701"/>
                    <a:pt x="45" y="705"/>
                    <a:pt x="0" y="714"/>
                  </a:cubicBezTo>
                  <a:cubicBezTo>
                    <a:pt x="108" y="852"/>
                    <a:pt x="207" y="997"/>
                    <a:pt x="314" y="1135"/>
                  </a:cubicBezTo>
                  <a:cubicBezTo>
                    <a:pt x="483" y="1350"/>
                    <a:pt x="652" y="1564"/>
                    <a:pt x="828" y="1771"/>
                  </a:cubicBezTo>
                  <a:cubicBezTo>
                    <a:pt x="904" y="1847"/>
                    <a:pt x="1004" y="1901"/>
                    <a:pt x="1096" y="1970"/>
                  </a:cubicBezTo>
                  <a:cubicBezTo>
                    <a:pt x="1157" y="1863"/>
                    <a:pt x="1249" y="1763"/>
                    <a:pt x="1272" y="1656"/>
                  </a:cubicBezTo>
                  <a:cubicBezTo>
                    <a:pt x="1326" y="1296"/>
                    <a:pt x="1364" y="944"/>
                    <a:pt x="1395" y="583"/>
                  </a:cubicBezTo>
                  <a:cubicBezTo>
                    <a:pt x="1402" y="423"/>
                    <a:pt x="1395" y="262"/>
                    <a:pt x="1364" y="101"/>
                  </a:cubicBezTo>
                  <a:cubicBezTo>
                    <a:pt x="1357" y="57"/>
                    <a:pt x="1261"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33"/>
            <p:cNvSpPr/>
            <p:nvPr/>
          </p:nvSpPr>
          <p:spPr>
            <a:xfrm>
              <a:off x="-1805050" y="3149075"/>
              <a:ext cx="35650" cy="44750"/>
            </a:xfrm>
            <a:custGeom>
              <a:avLst/>
              <a:gdLst/>
              <a:ahLst/>
              <a:cxnLst/>
              <a:rect l="l" t="t" r="r" b="b"/>
              <a:pathLst>
                <a:path w="1426" h="1790" extrusionOk="0">
                  <a:moveTo>
                    <a:pt x="1197" y="0"/>
                  </a:moveTo>
                  <a:cubicBezTo>
                    <a:pt x="1108" y="0"/>
                    <a:pt x="1083" y="85"/>
                    <a:pt x="1073" y="274"/>
                  </a:cubicBezTo>
                  <a:cubicBezTo>
                    <a:pt x="1050" y="619"/>
                    <a:pt x="1004" y="964"/>
                    <a:pt x="966" y="1316"/>
                  </a:cubicBezTo>
                  <a:cubicBezTo>
                    <a:pt x="660" y="1040"/>
                    <a:pt x="506" y="604"/>
                    <a:pt x="16" y="512"/>
                  </a:cubicBezTo>
                  <a:cubicBezTo>
                    <a:pt x="16" y="604"/>
                    <a:pt x="1" y="642"/>
                    <a:pt x="16" y="665"/>
                  </a:cubicBezTo>
                  <a:cubicBezTo>
                    <a:pt x="261" y="987"/>
                    <a:pt x="491" y="1324"/>
                    <a:pt x="767" y="1630"/>
                  </a:cubicBezTo>
                  <a:cubicBezTo>
                    <a:pt x="839" y="1716"/>
                    <a:pt x="1002" y="1790"/>
                    <a:pt x="1119" y="1790"/>
                  </a:cubicBezTo>
                  <a:cubicBezTo>
                    <a:pt x="1138" y="1790"/>
                    <a:pt x="1157" y="1788"/>
                    <a:pt x="1173" y="1783"/>
                  </a:cubicBezTo>
                  <a:cubicBezTo>
                    <a:pt x="1357" y="1737"/>
                    <a:pt x="1341" y="1523"/>
                    <a:pt x="1349" y="1347"/>
                  </a:cubicBezTo>
                  <a:cubicBezTo>
                    <a:pt x="1357" y="925"/>
                    <a:pt x="1395" y="504"/>
                    <a:pt x="1426" y="83"/>
                  </a:cubicBezTo>
                  <a:cubicBezTo>
                    <a:pt x="1321" y="29"/>
                    <a:pt x="1248"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33"/>
            <p:cNvSpPr/>
            <p:nvPr/>
          </p:nvSpPr>
          <p:spPr>
            <a:xfrm>
              <a:off x="-1765025" y="2889100"/>
              <a:ext cx="37575" cy="34700"/>
            </a:xfrm>
            <a:custGeom>
              <a:avLst/>
              <a:gdLst/>
              <a:ahLst/>
              <a:cxnLst/>
              <a:rect l="l" t="t" r="r" b="b"/>
              <a:pathLst>
                <a:path w="1503" h="1388" extrusionOk="0">
                  <a:moveTo>
                    <a:pt x="1109" y="0"/>
                  </a:moveTo>
                  <a:cubicBezTo>
                    <a:pt x="1102" y="0"/>
                    <a:pt x="1095" y="1"/>
                    <a:pt x="1089" y="1"/>
                  </a:cubicBezTo>
                  <a:cubicBezTo>
                    <a:pt x="920" y="24"/>
                    <a:pt x="690" y="124"/>
                    <a:pt x="637" y="254"/>
                  </a:cubicBezTo>
                  <a:cubicBezTo>
                    <a:pt x="577" y="412"/>
                    <a:pt x="532" y="498"/>
                    <a:pt x="471" y="498"/>
                  </a:cubicBezTo>
                  <a:cubicBezTo>
                    <a:pt x="421" y="498"/>
                    <a:pt x="362" y="443"/>
                    <a:pt x="277" y="323"/>
                  </a:cubicBezTo>
                  <a:cubicBezTo>
                    <a:pt x="238" y="270"/>
                    <a:pt x="100" y="285"/>
                    <a:pt x="1" y="270"/>
                  </a:cubicBezTo>
                  <a:lnTo>
                    <a:pt x="1" y="270"/>
                  </a:lnTo>
                  <a:cubicBezTo>
                    <a:pt x="32" y="354"/>
                    <a:pt x="47" y="446"/>
                    <a:pt x="93" y="515"/>
                  </a:cubicBezTo>
                  <a:cubicBezTo>
                    <a:pt x="246" y="760"/>
                    <a:pt x="438" y="982"/>
                    <a:pt x="575" y="1235"/>
                  </a:cubicBezTo>
                  <a:cubicBezTo>
                    <a:pt x="630" y="1338"/>
                    <a:pt x="684" y="1388"/>
                    <a:pt x="758" y="1388"/>
                  </a:cubicBezTo>
                  <a:cubicBezTo>
                    <a:pt x="799" y="1388"/>
                    <a:pt x="847" y="1372"/>
                    <a:pt x="905" y="1342"/>
                  </a:cubicBezTo>
                  <a:cubicBezTo>
                    <a:pt x="828" y="584"/>
                    <a:pt x="859" y="430"/>
                    <a:pt x="1058" y="377"/>
                  </a:cubicBezTo>
                  <a:cubicBezTo>
                    <a:pt x="1112" y="499"/>
                    <a:pt x="1165" y="614"/>
                    <a:pt x="1219" y="729"/>
                  </a:cubicBezTo>
                  <a:cubicBezTo>
                    <a:pt x="1288" y="691"/>
                    <a:pt x="1418" y="676"/>
                    <a:pt x="1426" y="622"/>
                  </a:cubicBezTo>
                  <a:cubicBezTo>
                    <a:pt x="1464" y="492"/>
                    <a:pt x="1502" y="316"/>
                    <a:pt x="1441" y="208"/>
                  </a:cubicBezTo>
                  <a:cubicBezTo>
                    <a:pt x="1384" y="108"/>
                    <a:pt x="1218" y="0"/>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33"/>
            <p:cNvSpPr/>
            <p:nvPr/>
          </p:nvSpPr>
          <p:spPr>
            <a:xfrm>
              <a:off x="-1935850" y="3092500"/>
              <a:ext cx="17450" cy="18625"/>
            </a:xfrm>
            <a:custGeom>
              <a:avLst/>
              <a:gdLst/>
              <a:ahLst/>
              <a:cxnLst/>
              <a:rect l="l" t="t" r="r" b="b"/>
              <a:pathLst>
                <a:path w="698" h="745" extrusionOk="0">
                  <a:moveTo>
                    <a:pt x="293" y="1"/>
                  </a:moveTo>
                  <a:cubicBezTo>
                    <a:pt x="203" y="1"/>
                    <a:pt x="112" y="67"/>
                    <a:pt x="0" y="86"/>
                  </a:cubicBezTo>
                  <a:cubicBezTo>
                    <a:pt x="54" y="300"/>
                    <a:pt x="100" y="492"/>
                    <a:pt x="161" y="744"/>
                  </a:cubicBezTo>
                  <a:cubicBezTo>
                    <a:pt x="314" y="499"/>
                    <a:pt x="697" y="469"/>
                    <a:pt x="468" y="116"/>
                  </a:cubicBezTo>
                  <a:cubicBezTo>
                    <a:pt x="407" y="29"/>
                    <a:pt x="350"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33"/>
            <p:cNvSpPr/>
            <p:nvPr/>
          </p:nvSpPr>
          <p:spPr>
            <a:xfrm>
              <a:off x="-1906925" y="3218825"/>
              <a:ext cx="15150" cy="14300"/>
            </a:xfrm>
            <a:custGeom>
              <a:avLst/>
              <a:gdLst/>
              <a:ahLst/>
              <a:cxnLst/>
              <a:rect l="l" t="t" r="r" b="b"/>
              <a:pathLst>
                <a:path w="606" h="572" extrusionOk="0">
                  <a:moveTo>
                    <a:pt x="336" y="1"/>
                  </a:moveTo>
                  <a:cubicBezTo>
                    <a:pt x="309" y="1"/>
                    <a:pt x="279" y="7"/>
                    <a:pt x="245" y="20"/>
                  </a:cubicBezTo>
                  <a:cubicBezTo>
                    <a:pt x="161" y="51"/>
                    <a:pt x="115" y="181"/>
                    <a:pt x="0" y="342"/>
                  </a:cubicBezTo>
                  <a:cubicBezTo>
                    <a:pt x="178" y="453"/>
                    <a:pt x="292" y="572"/>
                    <a:pt x="397" y="572"/>
                  </a:cubicBezTo>
                  <a:cubicBezTo>
                    <a:pt x="400" y="572"/>
                    <a:pt x="403" y="572"/>
                    <a:pt x="406" y="572"/>
                  </a:cubicBezTo>
                  <a:cubicBezTo>
                    <a:pt x="605" y="564"/>
                    <a:pt x="575" y="380"/>
                    <a:pt x="544" y="234"/>
                  </a:cubicBezTo>
                  <a:cubicBezTo>
                    <a:pt x="513" y="110"/>
                    <a:pt x="45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33"/>
            <p:cNvSpPr/>
            <p:nvPr/>
          </p:nvSpPr>
          <p:spPr>
            <a:xfrm>
              <a:off x="-1973400" y="2969175"/>
              <a:ext cx="12300" cy="10950"/>
            </a:xfrm>
            <a:custGeom>
              <a:avLst/>
              <a:gdLst/>
              <a:ahLst/>
              <a:cxnLst/>
              <a:rect l="l" t="t" r="r" b="b"/>
              <a:pathLst>
                <a:path w="492" h="438" extrusionOk="0">
                  <a:moveTo>
                    <a:pt x="208" y="1"/>
                  </a:moveTo>
                  <a:cubicBezTo>
                    <a:pt x="154" y="1"/>
                    <a:pt x="93" y="123"/>
                    <a:pt x="1" y="238"/>
                  </a:cubicBezTo>
                  <a:cubicBezTo>
                    <a:pt x="139" y="330"/>
                    <a:pt x="215" y="384"/>
                    <a:pt x="300" y="437"/>
                  </a:cubicBezTo>
                  <a:lnTo>
                    <a:pt x="491" y="131"/>
                  </a:lnTo>
                  <a:cubicBezTo>
                    <a:pt x="399" y="85"/>
                    <a:pt x="30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33"/>
            <p:cNvSpPr/>
            <p:nvPr/>
          </p:nvSpPr>
          <p:spPr>
            <a:xfrm>
              <a:off x="-1829750" y="3688725"/>
              <a:ext cx="50975" cy="79700"/>
            </a:xfrm>
            <a:custGeom>
              <a:avLst/>
              <a:gdLst/>
              <a:ahLst/>
              <a:cxnLst/>
              <a:rect l="l" t="t" r="r" b="b"/>
              <a:pathLst>
                <a:path w="2039" h="3188" extrusionOk="0">
                  <a:moveTo>
                    <a:pt x="698" y="361"/>
                  </a:moveTo>
                  <a:cubicBezTo>
                    <a:pt x="920" y="813"/>
                    <a:pt x="1142" y="1265"/>
                    <a:pt x="1372" y="1732"/>
                  </a:cubicBezTo>
                  <a:cubicBezTo>
                    <a:pt x="1050" y="1771"/>
                    <a:pt x="751" y="1801"/>
                    <a:pt x="414" y="1840"/>
                  </a:cubicBezTo>
                  <a:cubicBezTo>
                    <a:pt x="475" y="1342"/>
                    <a:pt x="529" y="867"/>
                    <a:pt x="590" y="384"/>
                  </a:cubicBezTo>
                  <a:cubicBezTo>
                    <a:pt x="621" y="376"/>
                    <a:pt x="659" y="369"/>
                    <a:pt x="698" y="361"/>
                  </a:cubicBezTo>
                  <a:close/>
                  <a:moveTo>
                    <a:pt x="578" y="0"/>
                  </a:moveTo>
                  <a:cubicBezTo>
                    <a:pt x="575" y="0"/>
                    <a:pt x="571" y="0"/>
                    <a:pt x="567" y="1"/>
                  </a:cubicBezTo>
                  <a:cubicBezTo>
                    <a:pt x="506" y="9"/>
                    <a:pt x="437" y="116"/>
                    <a:pt x="422" y="192"/>
                  </a:cubicBezTo>
                  <a:cubicBezTo>
                    <a:pt x="361" y="453"/>
                    <a:pt x="315" y="713"/>
                    <a:pt x="276" y="974"/>
                  </a:cubicBezTo>
                  <a:cubicBezTo>
                    <a:pt x="177" y="1625"/>
                    <a:pt x="92" y="2276"/>
                    <a:pt x="16" y="2927"/>
                  </a:cubicBezTo>
                  <a:cubicBezTo>
                    <a:pt x="0" y="3012"/>
                    <a:pt x="85" y="3104"/>
                    <a:pt x="131" y="3188"/>
                  </a:cubicBezTo>
                  <a:cubicBezTo>
                    <a:pt x="184" y="3119"/>
                    <a:pt x="276" y="3058"/>
                    <a:pt x="292" y="2973"/>
                  </a:cubicBezTo>
                  <a:cubicBezTo>
                    <a:pt x="338" y="2751"/>
                    <a:pt x="368" y="2521"/>
                    <a:pt x="368" y="2292"/>
                  </a:cubicBezTo>
                  <a:cubicBezTo>
                    <a:pt x="376" y="2108"/>
                    <a:pt x="468" y="2046"/>
                    <a:pt x="629" y="2023"/>
                  </a:cubicBezTo>
                  <a:cubicBezTo>
                    <a:pt x="920" y="1985"/>
                    <a:pt x="1203" y="1939"/>
                    <a:pt x="1464" y="1901"/>
                  </a:cubicBezTo>
                  <a:cubicBezTo>
                    <a:pt x="1640" y="2069"/>
                    <a:pt x="1801" y="2230"/>
                    <a:pt x="1969" y="2383"/>
                  </a:cubicBezTo>
                  <a:cubicBezTo>
                    <a:pt x="1992" y="2368"/>
                    <a:pt x="2015" y="2345"/>
                    <a:pt x="2038" y="2330"/>
                  </a:cubicBezTo>
                  <a:cubicBezTo>
                    <a:pt x="2023" y="2269"/>
                    <a:pt x="2023" y="2207"/>
                    <a:pt x="1992" y="2161"/>
                  </a:cubicBezTo>
                  <a:cubicBezTo>
                    <a:pt x="1755" y="1771"/>
                    <a:pt x="1510" y="1388"/>
                    <a:pt x="1272" y="997"/>
                  </a:cubicBezTo>
                  <a:cubicBezTo>
                    <a:pt x="1104" y="706"/>
                    <a:pt x="950" y="407"/>
                    <a:pt x="774" y="123"/>
                  </a:cubicBezTo>
                  <a:cubicBezTo>
                    <a:pt x="738" y="58"/>
                    <a:pt x="641" y="0"/>
                    <a:pt x="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33"/>
            <p:cNvSpPr/>
            <p:nvPr/>
          </p:nvSpPr>
          <p:spPr>
            <a:xfrm>
              <a:off x="-1739550" y="3678575"/>
              <a:ext cx="49450" cy="69375"/>
            </a:xfrm>
            <a:custGeom>
              <a:avLst/>
              <a:gdLst/>
              <a:ahLst/>
              <a:cxnLst/>
              <a:rect l="l" t="t" r="r" b="b"/>
              <a:pathLst>
                <a:path w="1978" h="2775" extrusionOk="0">
                  <a:moveTo>
                    <a:pt x="269" y="399"/>
                  </a:moveTo>
                  <a:cubicBezTo>
                    <a:pt x="514" y="752"/>
                    <a:pt x="721" y="1043"/>
                    <a:pt x="935" y="1349"/>
                  </a:cubicBezTo>
                  <a:cubicBezTo>
                    <a:pt x="721" y="1403"/>
                    <a:pt x="514" y="1449"/>
                    <a:pt x="269" y="1510"/>
                  </a:cubicBezTo>
                  <a:lnTo>
                    <a:pt x="269" y="399"/>
                  </a:lnTo>
                  <a:close/>
                  <a:moveTo>
                    <a:pt x="162" y="1"/>
                  </a:moveTo>
                  <a:cubicBezTo>
                    <a:pt x="123" y="108"/>
                    <a:pt x="54" y="215"/>
                    <a:pt x="47" y="323"/>
                  </a:cubicBezTo>
                  <a:cubicBezTo>
                    <a:pt x="24" y="729"/>
                    <a:pt x="24" y="1135"/>
                    <a:pt x="16" y="1548"/>
                  </a:cubicBezTo>
                  <a:cubicBezTo>
                    <a:pt x="16" y="1916"/>
                    <a:pt x="1" y="2284"/>
                    <a:pt x="8" y="2652"/>
                  </a:cubicBezTo>
                  <a:cubicBezTo>
                    <a:pt x="8" y="2690"/>
                    <a:pt x="70" y="2736"/>
                    <a:pt x="108" y="2774"/>
                  </a:cubicBezTo>
                  <a:cubicBezTo>
                    <a:pt x="154" y="2736"/>
                    <a:pt x="223" y="2705"/>
                    <a:pt x="231" y="2659"/>
                  </a:cubicBezTo>
                  <a:cubicBezTo>
                    <a:pt x="246" y="2521"/>
                    <a:pt x="246" y="2376"/>
                    <a:pt x="238" y="2238"/>
                  </a:cubicBezTo>
                  <a:cubicBezTo>
                    <a:pt x="215" y="1763"/>
                    <a:pt x="238" y="1824"/>
                    <a:pt x="644" y="1633"/>
                  </a:cubicBezTo>
                  <a:cubicBezTo>
                    <a:pt x="767" y="1574"/>
                    <a:pt x="870" y="1548"/>
                    <a:pt x="960" y="1548"/>
                  </a:cubicBezTo>
                  <a:cubicBezTo>
                    <a:pt x="1196" y="1548"/>
                    <a:pt x="1341" y="1724"/>
                    <a:pt x="1502" y="1924"/>
                  </a:cubicBezTo>
                  <a:cubicBezTo>
                    <a:pt x="1617" y="2062"/>
                    <a:pt x="1755" y="2184"/>
                    <a:pt x="1878" y="2314"/>
                  </a:cubicBezTo>
                  <a:cubicBezTo>
                    <a:pt x="1908" y="2284"/>
                    <a:pt x="1939" y="2261"/>
                    <a:pt x="1977" y="2238"/>
                  </a:cubicBezTo>
                  <a:cubicBezTo>
                    <a:pt x="1908" y="2138"/>
                    <a:pt x="1862" y="2023"/>
                    <a:pt x="1786" y="1931"/>
                  </a:cubicBezTo>
                  <a:cubicBezTo>
                    <a:pt x="1334" y="1349"/>
                    <a:pt x="882" y="775"/>
                    <a:pt x="422" y="200"/>
                  </a:cubicBezTo>
                  <a:cubicBezTo>
                    <a:pt x="353" y="116"/>
                    <a:pt x="254" y="70"/>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33"/>
            <p:cNvSpPr/>
            <p:nvPr/>
          </p:nvSpPr>
          <p:spPr>
            <a:xfrm>
              <a:off x="-1626725" y="3670775"/>
              <a:ext cx="29325" cy="69325"/>
            </a:xfrm>
            <a:custGeom>
              <a:avLst/>
              <a:gdLst/>
              <a:ahLst/>
              <a:cxnLst/>
              <a:rect l="l" t="t" r="r" b="b"/>
              <a:pathLst>
                <a:path w="1173" h="2773" extrusionOk="0">
                  <a:moveTo>
                    <a:pt x="656" y="226"/>
                  </a:moveTo>
                  <a:cubicBezTo>
                    <a:pt x="803" y="226"/>
                    <a:pt x="908" y="334"/>
                    <a:pt x="873" y="474"/>
                  </a:cubicBezTo>
                  <a:cubicBezTo>
                    <a:pt x="812" y="719"/>
                    <a:pt x="690" y="956"/>
                    <a:pt x="590" y="1186"/>
                  </a:cubicBezTo>
                  <a:lnTo>
                    <a:pt x="506" y="1163"/>
                  </a:lnTo>
                  <a:cubicBezTo>
                    <a:pt x="429" y="933"/>
                    <a:pt x="307" y="711"/>
                    <a:pt x="276" y="466"/>
                  </a:cubicBezTo>
                  <a:cubicBezTo>
                    <a:pt x="238" y="252"/>
                    <a:pt x="467" y="252"/>
                    <a:pt x="613" y="229"/>
                  </a:cubicBezTo>
                  <a:cubicBezTo>
                    <a:pt x="627" y="227"/>
                    <a:pt x="642" y="226"/>
                    <a:pt x="656" y="226"/>
                  </a:cubicBezTo>
                  <a:close/>
                  <a:moveTo>
                    <a:pt x="669" y="1"/>
                  </a:moveTo>
                  <a:cubicBezTo>
                    <a:pt x="550" y="1"/>
                    <a:pt x="428" y="45"/>
                    <a:pt x="307" y="91"/>
                  </a:cubicBezTo>
                  <a:cubicBezTo>
                    <a:pt x="222" y="121"/>
                    <a:pt x="130" y="152"/>
                    <a:pt x="0" y="190"/>
                  </a:cubicBezTo>
                  <a:cubicBezTo>
                    <a:pt x="8" y="259"/>
                    <a:pt x="8" y="351"/>
                    <a:pt x="38" y="443"/>
                  </a:cubicBezTo>
                  <a:cubicBezTo>
                    <a:pt x="107" y="681"/>
                    <a:pt x="192" y="918"/>
                    <a:pt x="261" y="1156"/>
                  </a:cubicBezTo>
                  <a:cubicBezTo>
                    <a:pt x="398" y="1638"/>
                    <a:pt x="529" y="2121"/>
                    <a:pt x="674" y="2604"/>
                  </a:cubicBezTo>
                  <a:cubicBezTo>
                    <a:pt x="697" y="2672"/>
                    <a:pt x="804" y="2718"/>
                    <a:pt x="873" y="2772"/>
                  </a:cubicBezTo>
                  <a:cubicBezTo>
                    <a:pt x="881" y="2680"/>
                    <a:pt x="927" y="2588"/>
                    <a:pt x="904" y="2512"/>
                  </a:cubicBezTo>
                  <a:cubicBezTo>
                    <a:pt x="827" y="2266"/>
                    <a:pt x="736" y="2021"/>
                    <a:pt x="651" y="1784"/>
                  </a:cubicBezTo>
                  <a:cubicBezTo>
                    <a:pt x="590" y="1608"/>
                    <a:pt x="598" y="1462"/>
                    <a:pt x="743" y="1309"/>
                  </a:cubicBezTo>
                  <a:cubicBezTo>
                    <a:pt x="881" y="1156"/>
                    <a:pt x="958" y="941"/>
                    <a:pt x="1050" y="750"/>
                  </a:cubicBezTo>
                  <a:cubicBezTo>
                    <a:pt x="1149" y="527"/>
                    <a:pt x="1172" y="305"/>
                    <a:pt x="958" y="114"/>
                  </a:cubicBezTo>
                  <a:cubicBezTo>
                    <a:pt x="864" y="31"/>
                    <a:pt x="768"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33"/>
            <p:cNvSpPr/>
            <p:nvPr/>
          </p:nvSpPr>
          <p:spPr>
            <a:xfrm>
              <a:off x="-1664275" y="3652200"/>
              <a:ext cx="40625" cy="72725"/>
            </a:xfrm>
            <a:custGeom>
              <a:avLst/>
              <a:gdLst/>
              <a:ahLst/>
              <a:cxnLst/>
              <a:rect l="l" t="t" r="r" b="b"/>
              <a:pathLst>
                <a:path w="1625" h="2909" extrusionOk="0">
                  <a:moveTo>
                    <a:pt x="910" y="0"/>
                  </a:moveTo>
                  <a:cubicBezTo>
                    <a:pt x="887" y="0"/>
                    <a:pt x="862" y="2"/>
                    <a:pt x="836" y="6"/>
                  </a:cubicBezTo>
                  <a:cubicBezTo>
                    <a:pt x="682" y="37"/>
                    <a:pt x="521" y="68"/>
                    <a:pt x="368" y="106"/>
                  </a:cubicBezTo>
                  <a:cubicBezTo>
                    <a:pt x="108" y="160"/>
                    <a:pt x="1" y="313"/>
                    <a:pt x="69" y="573"/>
                  </a:cubicBezTo>
                  <a:cubicBezTo>
                    <a:pt x="253" y="1301"/>
                    <a:pt x="453" y="2036"/>
                    <a:pt x="652" y="2764"/>
                  </a:cubicBezTo>
                  <a:cubicBezTo>
                    <a:pt x="678" y="2857"/>
                    <a:pt x="717" y="2908"/>
                    <a:pt x="785" y="2908"/>
                  </a:cubicBezTo>
                  <a:cubicBezTo>
                    <a:pt x="818" y="2908"/>
                    <a:pt x="857" y="2896"/>
                    <a:pt x="905" y="2872"/>
                  </a:cubicBezTo>
                  <a:cubicBezTo>
                    <a:pt x="1081" y="2787"/>
                    <a:pt x="1272" y="2741"/>
                    <a:pt x="1448" y="2657"/>
                  </a:cubicBezTo>
                  <a:cubicBezTo>
                    <a:pt x="1517" y="2626"/>
                    <a:pt x="1571" y="2550"/>
                    <a:pt x="1625" y="2496"/>
                  </a:cubicBezTo>
                  <a:cubicBezTo>
                    <a:pt x="1551" y="2476"/>
                    <a:pt x="1471" y="2432"/>
                    <a:pt x="1400" y="2432"/>
                  </a:cubicBezTo>
                  <a:cubicBezTo>
                    <a:pt x="1391" y="2432"/>
                    <a:pt x="1381" y="2433"/>
                    <a:pt x="1372" y="2435"/>
                  </a:cubicBezTo>
                  <a:cubicBezTo>
                    <a:pt x="1196" y="2473"/>
                    <a:pt x="1027" y="2550"/>
                    <a:pt x="797" y="2626"/>
                  </a:cubicBezTo>
                  <a:cubicBezTo>
                    <a:pt x="629" y="1914"/>
                    <a:pt x="460" y="1240"/>
                    <a:pt x="299" y="566"/>
                  </a:cubicBezTo>
                  <a:cubicBezTo>
                    <a:pt x="269" y="435"/>
                    <a:pt x="292" y="343"/>
                    <a:pt x="453" y="320"/>
                  </a:cubicBezTo>
                  <a:cubicBezTo>
                    <a:pt x="636" y="282"/>
                    <a:pt x="828" y="229"/>
                    <a:pt x="1050" y="175"/>
                  </a:cubicBezTo>
                  <a:cubicBezTo>
                    <a:pt x="1075" y="48"/>
                    <a:pt x="1017"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33"/>
            <p:cNvSpPr/>
            <p:nvPr/>
          </p:nvSpPr>
          <p:spPr>
            <a:xfrm>
              <a:off x="-1522175" y="3651975"/>
              <a:ext cx="26475" cy="71075"/>
            </a:xfrm>
            <a:custGeom>
              <a:avLst/>
              <a:gdLst/>
              <a:ahLst/>
              <a:cxnLst/>
              <a:rect l="l" t="t" r="r" b="b"/>
              <a:pathLst>
                <a:path w="1059" h="2843" extrusionOk="0">
                  <a:moveTo>
                    <a:pt x="867" y="0"/>
                  </a:moveTo>
                  <a:cubicBezTo>
                    <a:pt x="828" y="69"/>
                    <a:pt x="759" y="130"/>
                    <a:pt x="744" y="199"/>
                  </a:cubicBezTo>
                  <a:cubicBezTo>
                    <a:pt x="713" y="337"/>
                    <a:pt x="729" y="483"/>
                    <a:pt x="713" y="628"/>
                  </a:cubicBezTo>
                  <a:cubicBezTo>
                    <a:pt x="706" y="712"/>
                    <a:pt x="667" y="804"/>
                    <a:pt x="637" y="889"/>
                  </a:cubicBezTo>
                  <a:cubicBezTo>
                    <a:pt x="568" y="827"/>
                    <a:pt x="476" y="774"/>
                    <a:pt x="415" y="697"/>
                  </a:cubicBezTo>
                  <a:cubicBezTo>
                    <a:pt x="307" y="552"/>
                    <a:pt x="215" y="391"/>
                    <a:pt x="78" y="176"/>
                  </a:cubicBezTo>
                  <a:lnTo>
                    <a:pt x="78" y="176"/>
                  </a:lnTo>
                  <a:cubicBezTo>
                    <a:pt x="1" y="605"/>
                    <a:pt x="323" y="1065"/>
                    <a:pt x="675" y="1164"/>
                  </a:cubicBezTo>
                  <a:cubicBezTo>
                    <a:pt x="675" y="1593"/>
                    <a:pt x="667" y="2023"/>
                    <a:pt x="675" y="2459"/>
                  </a:cubicBezTo>
                  <a:cubicBezTo>
                    <a:pt x="675" y="2612"/>
                    <a:pt x="614" y="2804"/>
                    <a:pt x="836" y="2842"/>
                  </a:cubicBezTo>
                  <a:cubicBezTo>
                    <a:pt x="859" y="2842"/>
                    <a:pt x="966" y="2574"/>
                    <a:pt x="959" y="2444"/>
                  </a:cubicBezTo>
                  <a:cubicBezTo>
                    <a:pt x="905" y="1831"/>
                    <a:pt x="851" y="1226"/>
                    <a:pt x="1020" y="621"/>
                  </a:cubicBezTo>
                  <a:cubicBezTo>
                    <a:pt x="1058" y="483"/>
                    <a:pt x="1028" y="322"/>
                    <a:pt x="997" y="176"/>
                  </a:cubicBezTo>
                  <a:cubicBezTo>
                    <a:pt x="989" y="107"/>
                    <a:pt x="913" y="61"/>
                    <a:pt x="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33"/>
            <p:cNvSpPr/>
            <p:nvPr/>
          </p:nvSpPr>
          <p:spPr>
            <a:xfrm>
              <a:off x="-1693950" y="3686425"/>
              <a:ext cx="27775" cy="72625"/>
            </a:xfrm>
            <a:custGeom>
              <a:avLst/>
              <a:gdLst/>
              <a:ahLst/>
              <a:cxnLst/>
              <a:rect l="l" t="t" r="r" b="b"/>
              <a:pathLst>
                <a:path w="1111" h="2905" extrusionOk="0">
                  <a:moveTo>
                    <a:pt x="958" y="1"/>
                  </a:moveTo>
                  <a:cubicBezTo>
                    <a:pt x="919" y="101"/>
                    <a:pt x="873" y="193"/>
                    <a:pt x="858" y="292"/>
                  </a:cubicBezTo>
                  <a:cubicBezTo>
                    <a:pt x="820" y="545"/>
                    <a:pt x="804" y="790"/>
                    <a:pt x="774" y="1089"/>
                  </a:cubicBezTo>
                  <a:cubicBezTo>
                    <a:pt x="513" y="828"/>
                    <a:pt x="299" y="622"/>
                    <a:pt x="84" y="407"/>
                  </a:cubicBezTo>
                  <a:cubicBezTo>
                    <a:pt x="54" y="438"/>
                    <a:pt x="23" y="461"/>
                    <a:pt x="0" y="484"/>
                  </a:cubicBezTo>
                  <a:cubicBezTo>
                    <a:pt x="31" y="553"/>
                    <a:pt x="54" y="629"/>
                    <a:pt x="100" y="690"/>
                  </a:cubicBezTo>
                  <a:cubicBezTo>
                    <a:pt x="291" y="913"/>
                    <a:pt x="498" y="1119"/>
                    <a:pt x="682" y="1342"/>
                  </a:cubicBezTo>
                  <a:cubicBezTo>
                    <a:pt x="743" y="1411"/>
                    <a:pt x="789" y="1526"/>
                    <a:pt x="782" y="1610"/>
                  </a:cubicBezTo>
                  <a:cubicBezTo>
                    <a:pt x="751" y="1970"/>
                    <a:pt x="690" y="2330"/>
                    <a:pt x="659" y="2690"/>
                  </a:cubicBezTo>
                  <a:cubicBezTo>
                    <a:pt x="651" y="2759"/>
                    <a:pt x="736" y="2836"/>
                    <a:pt x="774" y="2904"/>
                  </a:cubicBezTo>
                  <a:cubicBezTo>
                    <a:pt x="812" y="2836"/>
                    <a:pt x="866" y="2767"/>
                    <a:pt x="881" y="2698"/>
                  </a:cubicBezTo>
                  <a:cubicBezTo>
                    <a:pt x="927" y="2414"/>
                    <a:pt x="965" y="2131"/>
                    <a:pt x="988" y="1847"/>
                  </a:cubicBezTo>
                  <a:cubicBezTo>
                    <a:pt x="1034" y="1326"/>
                    <a:pt x="1080" y="813"/>
                    <a:pt x="1111" y="284"/>
                  </a:cubicBezTo>
                  <a:cubicBezTo>
                    <a:pt x="1111" y="193"/>
                    <a:pt x="1011" y="93"/>
                    <a:pt x="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33"/>
            <p:cNvSpPr/>
            <p:nvPr/>
          </p:nvSpPr>
          <p:spPr>
            <a:xfrm>
              <a:off x="-1472750" y="3610200"/>
              <a:ext cx="39275" cy="71725"/>
            </a:xfrm>
            <a:custGeom>
              <a:avLst/>
              <a:gdLst/>
              <a:ahLst/>
              <a:cxnLst/>
              <a:rect l="l" t="t" r="r" b="b"/>
              <a:pathLst>
                <a:path w="1571" h="2869" extrusionOk="0">
                  <a:moveTo>
                    <a:pt x="839" y="1"/>
                  </a:moveTo>
                  <a:cubicBezTo>
                    <a:pt x="838" y="1"/>
                    <a:pt x="837" y="1"/>
                    <a:pt x="836" y="1"/>
                  </a:cubicBezTo>
                  <a:cubicBezTo>
                    <a:pt x="575" y="55"/>
                    <a:pt x="322" y="146"/>
                    <a:pt x="0" y="246"/>
                  </a:cubicBezTo>
                  <a:cubicBezTo>
                    <a:pt x="177" y="361"/>
                    <a:pt x="269" y="422"/>
                    <a:pt x="307" y="445"/>
                  </a:cubicBezTo>
                  <a:cubicBezTo>
                    <a:pt x="468" y="361"/>
                    <a:pt x="590" y="292"/>
                    <a:pt x="751" y="208"/>
                  </a:cubicBezTo>
                  <a:cubicBezTo>
                    <a:pt x="935" y="982"/>
                    <a:pt x="1111" y="1709"/>
                    <a:pt x="1295" y="2468"/>
                  </a:cubicBezTo>
                  <a:lnTo>
                    <a:pt x="1303" y="2468"/>
                  </a:lnTo>
                  <a:cubicBezTo>
                    <a:pt x="1180" y="2514"/>
                    <a:pt x="1050" y="2560"/>
                    <a:pt x="927" y="2636"/>
                  </a:cubicBezTo>
                  <a:cubicBezTo>
                    <a:pt x="874" y="2667"/>
                    <a:pt x="851" y="2751"/>
                    <a:pt x="813" y="2805"/>
                  </a:cubicBezTo>
                  <a:cubicBezTo>
                    <a:pt x="873" y="2825"/>
                    <a:pt x="940" y="2869"/>
                    <a:pt x="996" y="2869"/>
                  </a:cubicBezTo>
                  <a:cubicBezTo>
                    <a:pt x="1004" y="2869"/>
                    <a:pt x="1012" y="2868"/>
                    <a:pt x="1019" y="2866"/>
                  </a:cubicBezTo>
                  <a:cubicBezTo>
                    <a:pt x="1173" y="2805"/>
                    <a:pt x="1333" y="2736"/>
                    <a:pt x="1471" y="2644"/>
                  </a:cubicBezTo>
                  <a:cubicBezTo>
                    <a:pt x="1525" y="2613"/>
                    <a:pt x="1571" y="2491"/>
                    <a:pt x="1556" y="2429"/>
                  </a:cubicBezTo>
                  <a:cubicBezTo>
                    <a:pt x="1372" y="1679"/>
                    <a:pt x="1188" y="928"/>
                    <a:pt x="989" y="177"/>
                  </a:cubicBezTo>
                  <a:cubicBezTo>
                    <a:pt x="967" y="103"/>
                    <a:pt x="873" y="1"/>
                    <a:pt x="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33"/>
            <p:cNvSpPr/>
            <p:nvPr/>
          </p:nvSpPr>
          <p:spPr>
            <a:xfrm>
              <a:off x="-1782250" y="3710950"/>
              <a:ext cx="35075" cy="42550"/>
            </a:xfrm>
            <a:custGeom>
              <a:avLst/>
              <a:gdLst/>
              <a:ahLst/>
              <a:cxnLst/>
              <a:rect l="l" t="t" r="r" b="b"/>
              <a:pathLst>
                <a:path w="1403" h="1702" extrusionOk="0">
                  <a:moveTo>
                    <a:pt x="866" y="1"/>
                  </a:moveTo>
                  <a:cubicBezTo>
                    <a:pt x="812" y="31"/>
                    <a:pt x="736" y="47"/>
                    <a:pt x="705" y="100"/>
                  </a:cubicBezTo>
                  <a:cubicBezTo>
                    <a:pt x="636" y="238"/>
                    <a:pt x="583" y="391"/>
                    <a:pt x="521" y="537"/>
                  </a:cubicBezTo>
                  <a:cubicBezTo>
                    <a:pt x="370" y="463"/>
                    <a:pt x="250" y="427"/>
                    <a:pt x="163" y="427"/>
                  </a:cubicBezTo>
                  <a:cubicBezTo>
                    <a:pt x="77" y="427"/>
                    <a:pt x="23" y="461"/>
                    <a:pt x="0" y="529"/>
                  </a:cubicBezTo>
                  <a:cubicBezTo>
                    <a:pt x="437" y="667"/>
                    <a:pt x="491" y="751"/>
                    <a:pt x="422" y="1203"/>
                  </a:cubicBezTo>
                  <a:cubicBezTo>
                    <a:pt x="406" y="1288"/>
                    <a:pt x="391" y="1380"/>
                    <a:pt x="399" y="1464"/>
                  </a:cubicBezTo>
                  <a:cubicBezTo>
                    <a:pt x="406" y="1525"/>
                    <a:pt x="460" y="1586"/>
                    <a:pt x="521" y="1701"/>
                  </a:cubicBezTo>
                  <a:cubicBezTo>
                    <a:pt x="590" y="1410"/>
                    <a:pt x="652" y="1196"/>
                    <a:pt x="721" y="928"/>
                  </a:cubicBezTo>
                  <a:cubicBezTo>
                    <a:pt x="881" y="1073"/>
                    <a:pt x="996" y="1180"/>
                    <a:pt x="1157" y="1334"/>
                  </a:cubicBezTo>
                  <a:cubicBezTo>
                    <a:pt x="1218" y="1288"/>
                    <a:pt x="1310" y="1226"/>
                    <a:pt x="1402" y="1165"/>
                  </a:cubicBezTo>
                  <a:cubicBezTo>
                    <a:pt x="1356" y="1111"/>
                    <a:pt x="1318" y="1042"/>
                    <a:pt x="1257" y="1004"/>
                  </a:cubicBezTo>
                  <a:cubicBezTo>
                    <a:pt x="1104" y="897"/>
                    <a:pt x="858" y="843"/>
                    <a:pt x="797" y="705"/>
                  </a:cubicBezTo>
                  <a:cubicBezTo>
                    <a:pt x="744" y="575"/>
                    <a:pt x="874" y="368"/>
                    <a:pt x="904" y="184"/>
                  </a:cubicBezTo>
                  <a:cubicBezTo>
                    <a:pt x="920" y="131"/>
                    <a:pt x="881" y="62"/>
                    <a:pt x="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33"/>
            <p:cNvSpPr/>
            <p:nvPr/>
          </p:nvSpPr>
          <p:spPr>
            <a:xfrm>
              <a:off x="-1571575" y="3662500"/>
              <a:ext cx="35275" cy="40425"/>
            </a:xfrm>
            <a:custGeom>
              <a:avLst/>
              <a:gdLst/>
              <a:ahLst/>
              <a:cxnLst/>
              <a:rect l="l" t="t" r="r" b="b"/>
              <a:pathLst>
                <a:path w="1411" h="1617" extrusionOk="0">
                  <a:moveTo>
                    <a:pt x="943" y="0"/>
                  </a:moveTo>
                  <a:cubicBezTo>
                    <a:pt x="897" y="39"/>
                    <a:pt x="835" y="62"/>
                    <a:pt x="812" y="108"/>
                  </a:cubicBezTo>
                  <a:cubicBezTo>
                    <a:pt x="759" y="215"/>
                    <a:pt x="728" y="337"/>
                    <a:pt x="682" y="452"/>
                  </a:cubicBezTo>
                  <a:cubicBezTo>
                    <a:pt x="423" y="323"/>
                    <a:pt x="234" y="259"/>
                    <a:pt x="110" y="259"/>
                  </a:cubicBezTo>
                  <a:cubicBezTo>
                    <a:pt x="65" y="259"/>
                    <a:pt x="29" y="268"/>
                    <a:pt x="0" y="284"/>
                  </a:cubicBezTo>
                  <a:cubicBezTo>
                    <a:pt x="31" y="307"/>
                    <a:pt x="46" y="345"/>
                    <a:pt x="69" y="360"/>
                  </a:cubicBezTo>
                  <a:cubicBezTo>
                    <a:pt x="575" y="606"/>
                    <a:pt x="590" y="629"/>
                    <a:pt x="483" y="1142"/>
                  </a:cubicBezTo>
                  <a:cubicBezTo>
                    <a:pt x="460" y="1234"/>
                    <a:pt x="437" y="1333"/>
                    <a:pt x="445" y="1425"/>
                  </a:cubicBezTo>
                  <a:cubicBezTo>
                    <a:pt x="445" y="1487"/>
                    <a:pt x="498" y="1540"/>
                    <a:pt x="552" y="1617"/>
                  </a:cubicBezTo>
                  <a:cubicBezTo>
                    <a:pt x="644" y="1333"/>
                    <a:pt x="721" y="1111"/>
                    <a:pt x="820" y="812"/>
                  </a:cubicBezTo>
                  <a:cubicBezTo>
                    <a:pt x="935" y="989"/>
                    <a:pt x="1004" y="1127"/>
                    <a:pt x="1111" y="1226"/>
                  </a:cubicBezTo>
                  <a:cubicBezTo>
                    <a:pt x="1165" y="1287"/>
                    <a:pt x="1287" y="1287"/>
                    <a:pt x="1379" y="1310"/>
                  </a:cubicBezTo>
                  <a:cubicBezTo>
                    <a:pt x="1387" y="1295"/>
                    <a:pt x="1402" y="1272"/>
                    <a:pt x="1410" y="1257"/>
                  </a:cubicBezTo>
                  <a:cubicBezTo>
                    <a:pt x="1242" y="1027"/>
                    <a:pt x="1081" y="805"/>
                    <a:pt x="897" y="552"/>
                  </a:cubicBezTo>
                  <a:cubicBezTo>
                    <a:pt x="935" y="452"/>
                    <a:pt x="996" y="314"/>
                    <a:pt x="1027" y="169"/>
                  </a:cubicBezTo>
                  <a:cubicBezTo>
                    <a:pt x="1042" y="123"/>
                    <a:pt x="973" y="62"/>
                    <a:pt x="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33"/>
            <p:cNvSpPr/>
            <p:nvPr/>
          </p:nvSpPr>
          <p:spPr>
            <a:xfrm>
              <a:off x="-1595900" y="3652725"/>
              <a:ext cx="27600" cy="55775"/>
            </a:xfrm>
            <a:custGeom>
              <a:avLst/>
              <a:gdLst/>
              <a:ahLst/>
              <a:cxnLst/>
              <a:rect l="l" t="t" r="r" b="b"/>
              <a:pathLst>
                <a:path w="1104" h="2231" extrusionOk="0">
                  <a:moveTo>
                    <a:pt x="621" y="1"/>
                  </a:moveTo>
                  <a:cubicBezTo>
                    <a:pt x="552" y="39"/>
                    <a:pt x="452" y="62"/>
                    <a:pt x="414" y="116"/>
                  </a:cubicBezTo>
                  <a:cubicBezTo>
                    <a:pt x="92" y="606"/>
                    <a:pt x="0" y="1142"/>
                    <a:pt x="253" y="1663"/>
                  </a:cubicBezTo>
                  <a:cubicBezTo>
                    <a:pt x="361" y="1893"/>
                    <a:pt x="644" y="2054"/>
                    <a:pt x="859" y="2222"/>
                  </a:cubicBezTo>
                  <a:cubicBezTo>
                    <a:pt x="867" y="2228"/>
                    <a:pt x="879" y="2231"/>
                    <a:pt x="893" y="2231"/>
                  </a:cubicBezTo>
                  <a:cubicBezTo>
                    <a:pt x="948" y="2231"/>
                    <a:pt x="1036" y="2189"/>
                    <a:pt x="1104" y="2176"/>
                  </a:cubicBezTo>
                  <a:cubicBezTo>
                    <a:pt x="1050" y="2115"/>
                    <a:pt x="1004" y="2038"/>
                    <a:pt x="943" y="2008"/>
                  </a:cubicBezTo>
                  <a:cubicBezTo>
                    <a:pt x="652" y="1885"/>
                    <a:pt x="452" y="1694"/>
                    <a:pt x="391" y="1380"/>
                  </a:cubicBezTo>
                  <a:cubicBezTo>
                    <a:pt x="292" y="897"/>
                    <a:pt x="414" y="468"/>
                    <a:pt x="659" y="62"/>
                  </a:cubicBezTo>
                  <a:cubicBezTo>
                    <a:pt x="644" y="39"/>
                    <a:pt x="636" y="16"/>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33"/>
            <p:cNvSpPr/>
            <p:nvPr/>
          </p:nvSpPr>
          <p:spPr>
            <a:xfrm>
              <a:off x="-1493250" y="3637425"/>
              <a:ext cx="23400" cy="52525"/>
            </a:xfrm>
            <a:custGeom>
              <a:avLst/>
              <a:gdLst/>
              <a:ahLst/>
              <a:cxnLst/>
              <a:rect l="l" t="t" r="r" b="b"/>
              <a:pathLst>
                <a:path w="936" h="2101" extrusionOk="0">
                  <a:moveTo>
                    <a:pt x="195" y="1"/>
                  </a:moveTo>
                  <a:cubicBezTo>
                    <a:pt x="137" y="1"/>
                    <a:pt x="72" y="22"/>
                    <a:pt x="1" y="76"/>
                  </a:cubicBezTo>
                  <a:cubicBezTo>
                    <a:pt x="805" y="505"/>
                    <a:pt x="851" y="1478"/>
                    <a:pt x="460" y="1999"/>
                  </a:cubicBezTo>
                  <a:cubicBezTo>
                    <a:pt x="530" y="2034"/>
                    <a:pt x="606" y="2101"/>
                    <a:pt x="660" y="2101"/>
                  </a:cubicBezTo>
                  <a:cubicBezTo>
                    <a:pt x="665" y="2101"/>
                    <a:pt x="670" y="2100"/>
                    <a:pt x="675" y="2099"/>
                  </a:cubicBezTo>
                  <a:cubicBezTo>
                    <a:pt x="744" y="2076"/>
                    <a:pt x="813" y="1984"/>
                    <a:pt x="828" y="1907"/>
                  </a:cubicBezTo>
                  <a:cubicBezTo>
                    <a:pt x="874" y="1647"/>
                    <a:pt x="920" y="1379"/>
                    <a:pt x="928" y="1118"/>
                  </a:cubicBezTo>
                  <a:cubicBezTo>
                    <a:pt x="935" y="712"/>
                    <a:pt x="736" y="390"/>
                    <a:pt x="445" y="122"/>
                  </a:cubicBezTo>
                  <a:cubicBezTo>
                    <a:pt x="373" y="60"/>
                    <a:pt x="292"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33"/>
            <p:cNvSpPr/>
            <p:nvPr/>
          </p:nvSpPr>
          <p:spPr>
            <a:xfrm>
              <a:off x="-1865575" y="3734250"/>
              <a:ext cx="32775" cy="27875"/>
            </a:xfrm>
            <a:custGeom>
              <a:avLst/>
              <a:gdLst/>
              <a:ahLst/>
              <a:cxnLst/>
              <a:rect l="l" t="t" r="r" b="b"/>
              <a:pathLst>
                <a:path w="1311" h="1115" extrusionOk="0">
                  <a:moveTo>
                    <a:pt x="386" y="0"/>
                  </a:moveTo>
                  <a:cubicBezTo>
                    <a:pt x="320" y="0"/>
                    <a:pt x="264" y="55"/>
                    <a:pt x="215" y="172"/>
                  </a:cubicBezTo>
                  <a:cubicBezTo>
                    <a:pt x="116" y="394"/>
                    <a:pt x="62" y="639"/>
                    <a:pt x="16" y="884"/>
                  </a:cubicBezTo>
                  <a:cubicBezTo>
                    <a:pt x="1" y="953"/>
                    <a:pt x="47" y="1037"/>
                    <a:pt x="62" y="1114"/>
                  </a:cubicBezTo>
                  <a:cubicBezTo>
                    <a:pt x="169" y="976"/>
                    <a:pt x="208" y="838"/>
                    <a:pt x="254" y="708"/>
                  </a:cubicBezTo>
                  <a:cubicBezTo>
                    <a:pt x="292" y="570"/>
                    <a:pt x="346" y="432"/>
                    <a:pt x="399" y="264"/>
                  </a:cubicBezTo>
                  <a:cubicBezTo>
                    <a:pt x="476" y="348"/>
                    <a:pt x="514" y="394"/>
                    <a:pt x="552" y="448"/>
                  </a:cubicBezTo>
                  <a:cubicBezTo>
                    <a:pt x="686" y="622"/>
                    <a:pt x="800" y="704"/>
                    <a:pt x="905" y="704"/>
                  </a:cubicBezTo>
                  <a:cubicBezTo>
                    <a:pt x="1036" y="704"/>
                    <a:pt x="1153" y="580"/>
                    <a:pt x="1280" y="356"/>
                  </a:cubicBezTo>
                  <a:cubicBezTo>
                    <a:pt x="1311" y="302"/>
                    <a:pt x="1242" y="195"/>
                    <a:pt x="1227" y="110"/>
                  </a:cubicBezTo>
                  <a:cubicBezTo>
                    <a:pt x="1165" y="149"/>
                    <a:pt x="1096" y="179"/>
                    <a:pt x="1058" y="233"/>
                  </a:cubicBezTo>
                  <a:cubicBezTo>
                    <a:pt x="1004" y="302"/>
                    <a:pt x="974" y="386"/>
                    <a:pt x="913" y="517"/>
                  </a:cubicBezTo>
                  <a:cubicBezTo>
                    <a:pt x="782" y="363"/>
                    <a:pt x="690" y="241"/>
                    <a:pt x="591" y="133"/>
                  </a:cubicBezTo>
                  <a:cubicBezTo>
                    <a:pt x="514" y="46"/>
                    <a:pt x="446"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33"/>
            <p:cNvSpPr/>
            <p:nvPr/>
          </p:nvSpPr>
          <p:spPr>
            <a:xfrm>
              <a:off x="-1537100" y="3693900"/>
              <a:ext cx="10550" cy="24550"/>
            </a:xfrm>
            <a:custGeom>
              <a:avLst/>
              <a:gdLst/>
              <a:ahLst/>
              <a:cxnLst/>
              <a:rect l="l" t="t" r="r" b="b"/>
              <a:pathLst>
                <a:path w="422" h="982" extrusionOk="0">
                  <a:moveTo>
                    <a:pt x="66" y="0"/>
                  </a:moveTo>
                  <a:cubicBezTo>
                    <a:pt x="55" y="0"/>
                    <a:pt x="43" y="0"/>
                    <a:pt x="31" y="1"/>
                  </a:cubicBezTo>
                  <a:cubicBezTo>
                    <a:pt x="23" y="24"/>
                    <a:pt x="8" y="39"/>
                    <a:pt x="0" y="54"/>
                  </a:cubicBezTo>
                  <a:cubicBezTo>
                    <a:pt x="54" y="131"/>
                    <a:pt x="115" y="208"/>
                    <a:pt x="215" y="346"/>
                  </a:cubicBezTo>
                  <a:cubicBezTo>
                    <a:pt x="184" y="384"/>
                    <a:pt x="108" y="460"/>
                    <a:pt x="62" y="560"/>
                  </a:cubicBezTo>
                  <a:cubicBezTo>
                    <a:pt x="23" y="652"/>
                    <a:pt x="8" y="767"/>
                    <a:pt x="8" y="874"/>
                  </a:cubicBezTo>
                  <a:cubicBezTo>
                    <a:pt x="8" y="911"/>
                    <a:pt x="112" y="982"/>
                    <a:pt x="129" y="982"/>
                  </a:cubicBezTo>
                  <a:cubicBezTo>
                    <a:pt x="130" y="982"/>
                    <a:pt x="130" y="982"/>
                    <a:pt x="131" y="981"/>
                  </a:cubicBezTo>
                  <a:cubicBezTo>
                    <a:pt x="207" y="920"/>
                    <a:pt x="292" y="859"/>
                    <a:pt x="322" y="782"/>
                  </a:cubicBezTo>
                  <a:cubicBezTo>
                    <a:pt x="368" y="652"/>
                    <a:pt x="391" y="506"/>
                    <a:pt x="406" y="368"/>
                  </a:cubicBezTo>
                  <a:cubicBezTo>
                    <a:pt x="421" y="89"/>
                    <a:pt x="337"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33"/>
            <p:cNvSpPr/>
            <p:nvPr/>
          </p:nvSpPr>
          <p:spPr>
            <a:xfrm>
              <a:off x="-1116525" y="3777975"/>
              <a:ext cx="361450" cy="398225"/>
            </a:xfrm>
            <a:custGeom>
              <a:avLst/>
              <a:gdLst/>
              <a:ahLst/>
              <a:cxnLst/>
              <a:rect l="l" t="t" r="r" b="b"/>
              <a:pathLst>
                <a:path w="14458" h="15929" extrusionOk="0">
                  <a:moveTo>
                    <a:pt x="7549" y="6603"/>
                  </a:moveTo>
                  <a:cubicBezTo>
                    <a:pt x="7999" y="6603"/>
                    <a:pt x="8426" y="6701"/>
                    <a:pt x="8811" y="6980"/>
                  </a:cubicBezTo>
                  <a:cubicBezTo>
                    <a:pt x="9194" y="7256"/>
                    <a:pt x="9623" y="7516"/>
                    <a:pt x="9860" y="7961"/>
                  </a:cubicBezTo>
                  <a:cubicBezTo>
                    <a:pt x="10006" y="8229"/>
                    <a:pt x="10121" y="8512"/>
                    <a:pt x="10259" y="8803"/>
                  </a:cubicBezTo>
                  <a:cubicBezTo>
                    <a:pt x="9286" y="9041"/>
                    <a:pt x="8344" y="9271"/>
                    <a:pt x="7401" y="9493"/>
                  </a:cubicBezTo>
                  <a:cubicBezTo>
                    <a:pt x="7179" y="8574"/>
                    <a:pt x="6957" y="7647"/>
                    <a:pt x="6727" y="6689"/>
                  </a:cubicBezTo>
                  <a:cubicBezTo>
                    <a:pt x="7007" y="6638"/>
                    <a:pt x="7282" y="6603"/>
                    <a:pt x="7549" y="6603"/>
                  </a:cubicBezTo>
                  <a:close/>
                  <a:moveTo>
                    <a:pt x="6566" y="6727"/>
                  </a:moveTo>
                  <a:cubicBezTo>
                    <a:pt x="6788" y="7670"/>
                    <a:pt x="7018" y="8597"/>
                    <a:pt x="7240" y="9531"/>
                  </a:cubicBezTo>
                  <a:cubicBezTo>
                    <a:pt x="6367" y="9746"/>
                    <a:pt x="5509" y="9953"/>
                    <a:pt x="4643" y="10159"/>
                  </a:cubicBezTo>
                  <a:cubicBezTo>
                    <a:pt x="4482" y="9677"/>
                    <a:pt x="4505" y="9202"/>
                    <a:pt x="4636" y="8734"/>
                  </a:cubicBezTo>
                  <a:cubicBezTo>
                    <a:pt x="4705" y="8482"/>
                    <a:pt x="4942" y="8420"/>
                    <a:pt x="5126" y="8305"/>
                  </a:cubicBezTo>
                  <a:cubicBezTo>
                    <a:pt x="5218" y="8244"/>
                    <a:pt x="5333" y="8229"/>
                    <a:pt x="5432" y="8183"/>
                  </a:cubicBezTo>
                  <a:cubicBezTo>
                    <a:pt x="5471" y="8167"/>
                    <a:pt x="5501" y="8114"/>
                    <a:pt x="5532" y="8083"/>
                  </a:cubicBezTo>
                  <a:cubicBezTo>
                    <a:pt x="5501" y="8053"/>
                    <a:pt x="5471" y="8022"/>
                    <a:pt x="5432" y="8007"/>
                  </a:cubicBezTo>
                  <a:cubicBezTo>
                    <a:pt x="5325" y="7953"/>
                    <a:pt x="5218" y="7915"/>
                    <a:pt x="5088" y="7853"/>
                  </a:cubicBezTo>
                  <a:cubicBezTo>
                    <a:pt x="5471" y="7317"/>
                    <a:pt x="5915" y="6903"/>
                    <a:pt x="6566" y="6727"/>
                  </a:cubicBezTo>
                  <a:close/>
                  <a:moveTo>
                    <a:pt x="10228" y="9010"/>
                  </a:moveTo>
                  <a:lnTo>
                    <a:pt x="10228" y="9010"/>
                  </a:lnTo>
                  <a:cubicBezTo>
                    <a:pt x="10504" y="10382"/>
                    <a:pt x="9615" y="11783"/>
                    <a:pt x="8052" y="12212"/>
                  </a:cubicBezTo>
                  <a:cubicBezTo>
                    <a:pt x="7853" y="11377"/>
                    <a:pt x="7646" y="10542"/>
                    <a:pt x="7440" y="9684"/>
                  </a:cubicBezTo>
                  <a:cubicBezTo>
                    <a:pt x="8374" y="9455"/>
                    <a:pt x="9301" y="9232"/>
                    <a:pt x="10228" y="9010"/>
                  </a:cubicBezTo>
                  <a:close/>
                  <a:moveTo>
                    <a:pt x="7279" y="9730"/>
                  </a:moveTo>
                  <a:cubicBezTo>
                    <a:pt x="7486" y="10565"/>
                    <a:pt x="7685" y="11400"/>
                    <a:pt x="7892" y="12251"/>
                  </a:cubicBezTo>
                  <a:cubicBezTo>
                    <a:pt x="7718" y="12292"/>
                    <a:pt x="7538" y="12312"/>
                    <a:pt x="7357" y="12312"/>
                  </a:cubicBezTo>
                  <a:cubicBezTo>
                    <a:pt x="6231" y="12312"/>
                    <a:pt x="5039" y="11540"/>
                    <a:pt x="4689" y="10359"/>
                  </a:cubicBezTo>
                  <a:cubicBezTo>
                    <a:pt x="5555" y="10152"/>
                    <a:pt x="6413" y="9937"/>
                    <a:pt x="7279" y="9730"/>
                  </a:cubicBezTo>
                  <a:close/>
                  <a:moveTo>
                    <a:pt x="5088" y="1"/>
                  </a:moveTo>
                  <a:cubicBezTo>
                    <a:pt x="5072" y="1"/>
                    <a:pt x="5057" y="9"/>
                    <a:pt x="5042" y="9"/>
                  </a:cubicBezTo>
                  <a:cubicBezTo>
                    <a:pt x="5042" y="93"/>
                    <a:pt x="5034" y="177"/>
                    <a:pt x="5034" y="261"/>
                  </a:cubicBezTo>
                  <a:cubicBezTo>
                    <a:pt x="5034" y="399"/>
                    <a:pt x="5057" y="553"/>
                    <a:pt x="5034" y="683"/>
                  </a:cubicBezTo>
                  <a:cubicBezTo>
                    <a:pt x="4996" y="851"/>
                    <a:pt x="4919" y="1012"/>
                    <a:pt x="4866" y="1173"/>
                  </a:cubicBezTo>
                  <a:cubicBezTo>
                    <a:pt x="4850" y="1227"/>
                    <a:pt x="4858" y="1280"/>
                    <a:pt x="4850" y="1334"/>
                  </a:cubicBezTo>
                  <a:cubicBezTo>
                    <a:pt x="4893" y="1339"/>
                    <a:pt x="4935" y="1348"/>
                    <a:pt x="4975" y="1348"/>
                  </a:cubicBezTo>
                  <a:cubicBezTo>
                    <a:pt x="4992" y="1348"/>
                    <a:pt x="5010" y="1346"/>
                    <a:pt x="5026" y="1342"/>
                  </a:cubicBezTo>
                  <a:cubicBezTo>
                    <a:pt x="5111" y="1326"/>
                    <a:pt x="5187" y="1296"/>
                    <a:pt x="5279" y="1265"/>
                  </a:cubicBezTo>
                  <a:cubicBezTo>
                    <a:pt x="5302" y="1349"/>
                    <a:pt x="5318" y="1411"/>
                    <a:pt x="5333" y="1472"/>
                  </a:cubicBezTo>
                  <a:cubicBezTo>
                    <a:pt x="5586" y="2537"/>
                    <a:pt x="5838" y="3609"/>
                    <a:pt x="6091" y="4674"/>
                  </a:cubicBezTo>
                  <a:cubicBezTo>
                    <a:pt x="6229" y="5256"/>
                    <a:pt x="6359" y="5831"/>
                    <a:pt x="6497" y="6405"/>
                  </a:cubicBezTo>
                  <a:cubicBezTo>
                    <a:pt x="6520" y="6513"/>
                    <a:pt x="6497" y="6566"/>
                    <a:pt x="6390" y="6597"/>
                  </a:cubicBezTo>
                  <a:cubicBezTo>
                    <a:pt x="5907" y="6766"/>
                    <a:pt x="5494" y="7041"/>
                    <a:pt x="5157" y="7424"/>
                  </a:cubicBezTo>
                  <a:cubicBezTo>
                    <a:pt x="5065" y="7516"/>
                    <a:pt x="4988" y="7624"/>
                    <a:pt x="4896" y="7731"/>
                  </a:cubicBezTo>
                  <a:cubicBezTo>
                    <a:pt x="4797" y="7654"/>
                    <a:pt x="4720" y="7570"/>
                    <a:pt x="4628" y="7516"/>
                  </a:cubicBezTo>
                  <a:cubicBezTo>
                    <a:pt x="4600" y="7498"/>
                    <a:pt x="4561" y="7488"/>
                    <a:pt x="4523" y="7488"/>
                  </a:cubicBezTo>
                  <a:cubicBezTo>
                    <a:pt x="4498" y="7488"/>
                    <a:pt x="4473" y="7492"/>
                    <a:pt x="4452" y="7501"/>
                  </a:cubicBezTo>
                  <a:cubicBezTo>
                    <a:pt x="4429" y="7509"/>
                    <a:pt x="4429" y="7601"/>
                    <a:pt x="4429" y="7654"/>
                  </a:cubicBezTo>
                  <a:cubicBezTo>
                    <a:pt x="4421" y="7823"/>
                    <a:pt x="4437" y="7999"/>
                    <a:pt x="4421" y="8167"/>
                  </a:cubicBezTo>
                  <a:cubicBezTo>
                    <a:pt x="4383" y="8535"/>
                    <a:pt x="4306" y="8903"/>
                    <a:pt x="4299" y="9271"/>
                  </a:cubicBezTo>
                  <a:cubicBezTo>
                    <a:pt x="4291" y="9577"/>
                    <a:pt x="4360" y="9891"/>
                    <a:pt x="4391" y="10205"/>
                  </a:cubicBezTo>
                  <a:cubicBezTo>
                    <a:pt x="4184" y="10259"/>
                    <a:pt x="3954" y="10313"/>
                    <a:pt x="3724" y="10366"/>
                  </a:cubicBezTo>
                  <a:cubicBezTo>
                    <a:pt x="2652" y="10627"/>
                    <a:pt x="1587" y="10887"/>
                    <a:pt x="522" y="11140"/>
                  </a:cubicBezTo>
                  <a:cubicBezTo>
                    <a:pt x="376" y="11178"/>
                    <a:pt x="238" y="11209"/>
                    <a:pt x="100" y="11247"/>
                  </a:cubicBezTo>
                  <a:cubicBezTo>
                    <a:pt x="54" y="11263"/>
                    <a:pt x="31" y="11316"/>
                    <a:pt x="1" y="11347"/>
                  </a:cubicBezTo>
                  <a:cubicBezTo>
                    <a:pt x="39" y="11370"/>
                    <a:pt x="77" y="11393"/>
                    <a:pt x="123" y="11408"/>
                  </a:cubicBezTo>
                  <a:cubicBezTo>
                    <a:pt x="139" y="11416"/>
                    <a:pt x="162" y="11416"/>
                    <a:pt x="177" y="11416"/>
                  </a:cubicBezTo>
                  <a:cubicBezTo>
                    <a:pt x="146" y="11454"/>
                    <a:pt x="123" y="11485"/>
                    <a:pt x="100" y="11523"/>
                  </a:cubicBezTo>
                  <a:cubicBezTo>
                    <a:pt x="118" y="11527"/>
                    <a:pt x="134" y="11529"/>
                    <a:pt x="147" y="11529"/>
                  </a:cubicBezTo>
                  <a:cubicBezTo>
                    <a:pt x="180" y="11529"/>
                    <a:pt x="204" y="11519"/>
                    <a:pt x="231" y="11508"/>
                  </a:cubicBezTo>
                  <a:cubicBezTo>
                    <a:pt x="430" y="11416"/>
                    <a:pt x="621" y="11308"/>
                    <a:pt x="828" y="11247"/>
                  </a:cubicBezTo>
                  <a:cubicBezTo>
                    <a:pt x="1342" y="11117"/>
                    <a:pt x="1855" y="11010"/>
                    <a:pt x="2368" y="10887"/>
                  </a:cubicBezTo>
                  <a:cubicBezTo>
                    <a:pt x="3050" y="10726"/>
                    <a:pt x="3732" y="10573"/>
                    <a:pt x="4406" y="10412"/>
                  </a:cubicBezTo>
                  <a:cubicBezTo>
                    <a:pt x="4437" y="10404"/>
                    <a:pt x="4475" y="10404"/>
                    <a:pt x="4505" y="10404"/>
                  </a:cubicBezTo>
                  <a:cubicBezTo>
                    <a:pt x="4766" y="11109"/>
                    <a:pt x="5134" y="11592"/>
                    <a:pt x="5747" y="12021"/>
                  </a:cubicBezTo>
                  <a:cubicBezTo>
                    <a:pt x="5961" y="12167"/>
                    <a:pt x="6183" y="12335"/>
                    <a:pt x="6421" y="12389"/>
                  </a:cubicBezTo>
                  <a:cubicBezTo>
                    <a:pt x="6721" y="12454"/>
                    <a:pt x="7025" y="12517"/>
                    <a:pt x="7336" y="12517"/>
                  </a:cubicBezTo>
                  <a:cubicBezTo>
                    <a:pt x="7531" y="12517"/>
                    <a:pt x="7728" y="12493"/>
                    <a:pt x="7931" y="12429"/>
                  </a:cubicBezTo>
                  <a:lnTo>
                    <a:pt x="7931" y="12429"/>
                  </a:lnTo>
                  <a:cubicBezTo>
                    <a:pt x="7953" y="12512"/>
                    <a:pt x="7968" y="12573"/>
                    <a:pt x="7984" y="12634"/>
                  </a:cubicBezTo>
                  <a:cubicBezTo>
                    <a:pt x="8114" y="13193"/>
                    <a:pt x="8244" y="13745"/>
                    <a:pt x="8367" y="14304"/>
                  </a:cubicBezTo>
                  <a:cubicBezTo>
                    <a:pt x="8382" y="14396"/>
                    <a:pt x="8367" y="14503"/>
                    <a:pt x="8367" y="14580"/>
                  </a:cubicBezTo>
                  <a:cubicBezTo>
                    <a:pt x="8413" y="14641"/>
                    <a:pt x="8474" y="14695"/>
                    <a:pt x="8497" y="14756"/>
                  </a:cubicBezTo>
                  <a:cubicBezTo>
                    <a:pt x="8589" y="15078"/>
                    <a:pt x="8665" y="15407"/>
                    <a:pt x="8757" y="15729"/>
                  </a:cubicBezTo>
                  <a:cubicBezTo>
                    <a:pt x="8765" y="15775"/>
                    <a:pt x="8780" y="15821"/>
                    <a:pt x="8803" y="15859"/>
                  </a:cubicBezTo>
                  <a:cubicBezTo>
                    <a:pt x="8826" y="15890"/>
                    <a:pt x="8857" y="15905"/>
                    <a:pt x="8888" y="15928"/>
                  </a:cubicBezTo>
                  <a:cubicBezTo>
                    <a:pt x="8911" y="15897"/>
                    <a:pt x="8941" y="15859"/>
                    <a:pt x="8941" y="15828"/>
                  </a:cubicBezTo>
                  <a:cubicBezTo>
                    <a:pt x="8941" y="15752"/>
                    <a:pt x="8941" y="15668"/>
                    <a:pt x="8918" y="15591"/>
                  </a:cubicBezTo>
                  <a:cubicBezTo>
                    <a:pt x="8788" y="15139"/>
                    <a:pt x="8642" y="14687"/>
                    <a:pt x="8527" y="14235"/>
                  </a:cubicBezTo>
                  <a:cubicBezTo>
                    <a:pt x="8382" y="13683"/>
                    <a:pt x="8259" y="13124"/>
                    <a:pt x="8129" y="12573"/>
                  </a:cubicBezTo>
                  <a:cubicBezTo>
                    <a:pt x="8114" y="12519"/>
                    <a:pt x="8106" y="12465"/>
                    <a:pt x="8098" y="12412"/>
                  </a:cubicBezTo>
                  <a:cubicBezTo>
                    <a:pt x="8267" y="12350"/>
                    <a:pt x="8428" y="12304"/>
                    <a:pt x="8581" y="12235"/>
                  </a:cubicBezTo>
                  <a:cubicBezTo>
                    <a:pt x="9991" y="11653"/>
                    <a:pt x="10489" y="10343"/>
                    <a:pt x="10512" y="9125"/>
                  </a:cubicBezTo>
                  <a:cubicBezTo>
                    <a:pt x="10512" y="8980"/>
                    <a:pt x="10542" y="8941"/>
                    <a:pt x="10673" y="8911"/>
                  </a:cubicBezTo>
                  <a:cubicBezTo>
                    <a:pt x="11370" y="8750"/>
                    <a:pt x="12074" y="8581"/>
                    <a:pt x="12772" y="8420"/>
                  </a:cubicBezTo>
                  <a:cubicBezTo>
                    <a:pt x="12971" y="8374"/>
                    <a:pt x="13162" y="8321"/>
                    <a:pt x="13369" y="8275"/>
                  </a:cubicBezTo>
                  <a:cubicBezTo>
                    <a:pt x="13385" y="8344"/>
                    <a:pt x="13400" y="8413"/>
                    <a:pt x="13423" y="8489"/>
                  </a:cubicBezTo>
                  <a:cubicBezTo>
                    <a:pt x="13450" y="8594"/>
                    <a:pt x="13488" y="8644"/>
                    <a:pt x="13545" y="8644"/>
                  </a:cubicBezTo>
                  <a:cubicBezTo>
                    <a:pt x="13584" y="8644"/>
                    <a:pt x="13632" y="8620"/>
                    <a:pt x="13691" y="8574"/>
                  </a:cubicBezTo>
                  <a:cubicBezTo>
                    <a:pt x="13837" y="8459"/>
                    <a:pt x="13990" y="8344"/>
                    <a:pt x="14143" y="8236"/>
                  </a:cubicBezTo>
                  <a:cubicBezTo>
                    <a:pt x="14235" y="8167"/>
                    <a:pt x="14342" y="8122"/>
                    <a:pt x="14411" y="8045"/>
                  </a:cubicBezTo>
                  <a:cubicBezTo>
                    <a:pt x="14449" y="8007"/>
                    <a:pt x="14449" y="7915"/>
                    <a:pt x="14457" y="7846"/>
                  </a:cubicBezTo>
                  <a:cubicBezTo>
                    <a:pt x="14417" y="7839"/>
                    <a:pt x="14367" y="7821"/>
                    <a:pt x="14324" y="7821"/>
                  </a:cubicBezTo>
                  <a:cubicBezTo>
                    <a:pt x="14317" y="7821"/>
                    <a:pt x="14310" y="7822"/>
                    <a:pt x="14304" y="7823"/>
                  </a:cubicBezTo>
                  <a:cubicBezTo>
                    <a:pt x="14218" y="7838"/>
                    <a:pt x="14132" y="7845"/>
                    <a:pt x="14047" y="7845"/>
                  </a:cubicBezTo>
                  <a:cubicBezTo>
                    <a:pt x="13869" y="7845"/>
                    <a:pt x="13694" y="7811"/>
                    <a:pt x="13522" y="7738"/>
                  </a:cubicBezTo>
                  <a:cubicBezTo>
                    <a:pt x="13495" y="7726"/>
                    <a:pt x="13464" y="7723"/>
                    <a:pt x="13431" y="7723"/>
                  </a:cubicBezTo>
                  <a:cubicBezTo>
                    <a:pt x="13382" y="7723"/>
                    <a:pt x="13331" y="7731"/>
                    <a:pt x="13285" y="7731"/>
                  </a:cubicBezTo>
                  <a:cubicBezTo>
                    <a:pt x="13285" y="7807"/>
                    <a:pt x="13285" y="7884"/>
                    <a:pt x="13285" y="7961"/>
                  </a:cubicBezTo>
                  <a:cubicBezTo>
                    <a:pt x="13285" y="7991"/>
                    <a:pt x="13300" y="8014"/>
                    <a:pt x="13308" y="8060"/>
                  </a:cubicBezTo>
                  <a:cubicBezTo>
                    <a:pt x="12358" y="8290"/>
                    <a:pt x="11416" y="8520"/>
                    <a:pt x="10489" y="8742"/>
                  </a:cubicBezTo>
                  <a:cubicBezTo>
                    <a:pt x="10213" y="7953"/>
                    <a:pt x="9692" y="7363"/>
                    <a:pt x="9025" y="6880"/>
                  </a:cubicBezTo>
                  <a:cubicBezTo>
                    <a:pt x="8547" y="6539"/>
                    <a:pt x="8037" y="6432"/>
                    <a:pt x="7516" y="6432"/>
                  </a:cubicBezTo>
                  <a:cubicBezTo>
                    <a:pt x="7253" y="6432"/>
                    <a:pt x="6986" y="6459"/>
                    <a:pt x="6719" y="6497"/>
                  </a:cubicBezTo>
                  <a:cubicBezTo>
                    <a:pt x="6290" y="4735"/>
                    <a:pt x="5869" y="2989"/>
                    <a:pt x="5440" y="1242"/>
                  </a:cubicBezTo>
                  <a:cubicBezTo>
                    <a:pt x="5739" y="1135"/>
                    <a:pt x="5762" y="1066"/>
                    <a:pt x="5601" y="828"/>
                  </a:cubicBezTo>
                  <a:cubicBezTo>
                    <a:pt x="5547" y="736"/>
                    <a:pt x="5486" y="652"/>
                    <a:pt x="5432" y="568"/>
                  </a:cubicBezTo>
                  <a:cubicBezTo>
                    <a:pt x="5318" y="376"/>
                    <a:pt x="5203" y="185"/>
                    <a:pt x="5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33"/>
            <p:cNvSpPr/>
            <p:nvPr/>
          </p:nvSpPr>
          <p:spPr>
            <a:xfrm>
              <a:off x="-872125" y="3910800"/>
              <a:ext cx="21075" cy="37875"/>
            </a:xfrm>
            <a:custGeom>
              <a:avLst/>
              <a:gdLst/>
              <a:ahLst/>
              <a:cxnLst/>
              <a:rect l="l" t="t" r="r" b="b"/>
              <a:pathLst>
                <a:path w="843" h="1515" extrusionOk="0">
                  <a:moveTo>
                    <a:pt x="383" y="158"/>
                  </a:moveTo>
                  <a:cubicBezTo>
                    <a:pt x="590" y="257"/>
                    <a:pt x="621" y="449"/>
                    <a:pt x="659" y="671"/>
                  </a:cubicBezTo>
                  <a:cubicBezTo>
                    <a:pt x="513" y="694"/>
                    <a:pt x="383" y="717"/>
                    <a:pt x="245" y="740"/>
                  </a:cubicBezTo>
                  <a:cubicBezTo>
                    <a:pt x="199" y="518"/>
                    <a:pt x="245" y="334"/>
                    <a:pt x="383" y="158"/>
                  </a:cubicBezTo>
                  <a:close/>
                  <a:moveTo>
                    <a:pt x="697" y="886"/>
                  </a:moveTo>
                  <a:lnTo>
                    <a:pt x="697" y="886"/>
                  </a:lnTo>
                  <a:cubicBezTo>
                    <a:pt x="682" y="1031"/>
                    <a:pt x="682" y="1146"/>
                    <a:pt x="659" y="1261"/>
                  </a:cubicBezTo>
                  <a:cubicBezTo>
                    <a:pt x="652" y="1303"/>
                    <a:pt x="576" y="1363"/>
                    <a:pt x="539" y="1363"/>
                  </a:cubicBezTo>
                  <a:cubicBezTo>
                    <a:pt x="535" y="1363"/>
                    <a:pt x="532" y="1362"/>
                    <a:pt x="529" y="1361"/>
                  </a:cubicBezTo>
                  <a:cubicBezTo>
                    <a:pt x="483" y="1345"/>
                    <a:pt x="360" y="1361"/>
                    <a:pt x="414" y="1215"/>
                  </a:cubicBezTo>
                  <a:cubicBezTo>
                    <a:pt x="437" y="1154"/>
                    <a:pt x="345" y="1047"/>
                    <a:pt x="291" y="939"/>
                  </a:cubicBezTo>
                  <a:lnTo>
                    <a:pt x="284" y="932"/>
                  </a:lnTo>
                  <a:cubicBezTo>
                    <a:pt x="429" y="916"/>
                    <a:pt x="544" y="901"/>
                    <a:pt x="697" y="886"/>
                  </a:cubicBezTo>
                  <a:close/>
                  <a:moveTo>
                    <a:pt x="390" y="0"/>
                  </a:moveTo>
                  <a:cubicBezTo>
                    <a:pt x="325" y="0"/>
                    <a:pt x="265" y="49"/>
                    <a:pt x="207" y="143"/>
                  </a:cubicBezTo>
                  <a:cubicBezTo>
                    <a:pt x="16" y="426"/>
                    <a:pt x="0" y="1054"/>
                    <a:pt x="268" y="1361"/>
                  </a:cubicBezTo>
                  <a:cubicBezTo>
                    <a:pt x="341" y="1448"/>
                    <a:pt x="490" y="1514"/>
                    <a:pt x="609" y="1514"/>
                  </a:cubicBezTo>
                  <a:cubicBezTo>
                    <a:pt x="616" y="1514"/>
                    <a:pt x="622" y="1514"/>
                    <a:pt x="628" y="1514"/>
                  </a:cubicBezTo>
                  <a:cubicBezTo>
                    <a:pt x="697" y="1514"/>
                    <a:pt x="805" y="1353"/>
                    <a:pt x="812" y="1246"/>
                  </a:cubicBezTo>
                  <a:cubicBezTo>
                    <a:pt x="843" y="1024"/>
                    <a:pt x="828" y="794"/>
                    <a:pt x="828" y="526"/>
                  </a:cubicBezTo>
                  <a:cubicBezTo>
                    <a:pt x="736" y="388"/>
                    <a:pt x="659" y="211"/>
                    <a:pt x="544" y="81"/>
                  </a:cubicBezTo>
                  <a:cubicBezTo>
                    <a:pt x="489" y="26"/>
                    <a:pt x="438"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33"/>
            <p:cNvSpPr/>
            <p:nvPr/>
          </p:nvSpPr>
          <p:spPr>
            <a:xfrm>
              <a:off x="-875575" y="4102775"/>
              <a:ext cx="20900" cy="28800"/>
            </a:xfrm>
            <a:custGeom>
              <a:avLst/>
              <a:gdLst/>
              <a:ahLst/>
              <a:cxnLst/>
              <a:rect l="l" t="t" r="r" b="b"/>
              <a:pathLst>
                <a:path w="836" h="1152" extrusionOk="0">
                  <a:moveTo>
                    <a:pt x="427" y="164"/>
                  </a:moveTo>
                  <a:cubicBezTo>
                    <a:pt x="473" y="164"/>
                    <a:pt x="518" y="198"/>
                    <a:pt x="552" y="270"/>
                  </a:cubicBezTo>
                  <a:cubicBezTo>
                    <a:pt x="690" y="546"/>
                    <a:pt x="728" y="661"/>
                    <a:pt x="598" y="990"/>
                  </a:cubicBezTo>
                  <a:cubicBezTo>
                    <a:pt x="552" y="960"/>
                    <a:pt x="514" y="921"/>
                    <a:pt x="468" y="906"/>
                  </a:cubicBezTo>
                  <a:cubicBezTo>
                    <a:pt x="245" y="783"/>
                    <a:pt x="169" y="508"/>
                    <a:pt x="299" y="270"/>
                  </a:cubicBezTo>
                  <a:cubicBezTo>
                    <a:pt x="334" y="200"/>
                    <a:pt x="381" y="164"/>
                    <a:pt x="427" y="164"/>
                  </a:cubicBezTo>
                  <a:close/>
                  <a:moveTo>
                    <a:pt x="429" y="1"/>
                  </a:moveTo>
                  <a:cubicBezTo>
                    <a:pt x="358" y="1"/>
                    <a:pt x="286" y="41"/>
                    <a:pt x="222" y="117"/>
                  </a:cubicBezTo>
                  <a:cubicBezTo>
                    <a:pt x="0" y="385"/>
                    <a:pt x="69" y="814"/>
                    <a:pt x="360" y="998"/>
                  </a:cubicBezTo>
                  <a:cubicBezTo>
                    <a:pt x="383" y="1005"/>
                    <a:pt x="399" y="1036"/>
                    <a:pt x="422" y="1051"/>
                  </a:cubicBezTo>
                  <a:cubicBezTo>
                    <a:pt x="465" y="1088"/>
                    <a:pt x="529" y="1152"/>
                    <a:pt x="569" y="1152"/>
                  </a:cubicBezTo>
                  <a:cubicBezTo>
                    <a:pt x="571" y="1152"/>
                    <a:pt x="573" y="1151"/>
                    <a:pt x="575" y="1151"/>
                  </a:cubicBezTo>
                  <a:cubicBezTo>
                    <a:pt x="644" y="1128"/>
                    <a:pt x="743" y="1067"/>
                    <a:pt x="759" y="998"/>
                  </a:cubicBezTo>
                  <a:cubicBezTo>
                    <a:pt x="805" y="837"/>
                    <a:pt x="812" y="668"/>
                    <a:pt x="835" y="515"/>
                  </a:cubicBezTo>
                  <a:cubicBezTo>
                    <a:pt x="751" y="354"/>
                    <a:pt x="697" y="216"/>
                    <a:pt x="613" y="109"/>
                  </a:cubicBezTo>
                  <a:cubicBezTo>
                    <a:pt x="558" y="35"/>
                    <a:pt x="494"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33"/>
            <p:cNvSpPr/>
            <p:nvPr/>
          </p:nvSpPr>
          <p:spPr>
            <a:xfrm>
              <a:off x="-795325" y="3933100"/>
              <a:ext cx="23000" cy="30875"/>
            </a:xfrm>
            <a:custGeom>
              <a:avLst/>
              <a:gdLst/>
              <a:ahLst/>
              <a:cxnLst/>
              <a:rect l="l" t="t" r="r" b="b"/>
              <a:pathLst>
                <a:path w="920" h="1235" extrusionOk="0">
                  <a:moveTo>
                    <a:pt x="531" y="0"/>
                  </a:moveTo>
                  <a:cubicBezTo>
                    <a:pt x="530" y="0"/>
                    <a:pt x="529" y="1"/>
                    <a:pt x="529" y="1"/>
                  </a:cubicBezTo>
                  <a:cubicBezTo>
                    <a:pt x="483" y="24"/>
                    <a:pt x="429" y="55"/>
                    <a:pt x="406" y="101"/>
                  </a:cubicBezTo>
                  <a:cubicBezTo>
                    <a:pt x="360" y="185"/>
                    <a:pt x="330" y="277"/>
                    <a:pt x="284" y="384"/>
                  </a:cubicBezTo>
                  <a:cubicBezTo>
                    <a:pt x="192" y="300"/>
                    <a:pt x="123" y="231"/>
                    <a:pt x="46" y="162"/>
                  </a:cubicBezTo>
                  <a:lnTo>
                    <a:pt x="0" y="200"/>
                  </a:lnTo>
                  <a:cubicBezTo>
                    <a:pt x="23" y="246"/>
                    <a:pt x="46" y="308"/>
                    <a:pt x="85" y="346"/>
                  </a:cubicBezTo>
                  <a:cubicBezTo>
                    <a:pt x="245" y="507"/>
                    <a:pt x="245" y="691"/>
                    <a:pt x="161" y="882"/>
                  </a:cubicBezTo>
                  <a:cubicBezTo>
                    <a:pt x="138" y="936"/>
                    <a:pt x="130" y="997"/>
                    <a:pt x="123" y="1051"/>
                  </a:cubicBezTo>
                  <a:cubicBezTo>
                    <a:pt x="123" y="1112"/>
                    <a:pt x="130" y="1166"/>
                    <a:pt x="138" y="1219"/>
                  </a:cubicBezTo>
                  <a:cubicBezTo>
                    <a:pt x="153" y="1227"/>
                    <a:pt x="169" y="1227"/>
                    <a:pt x="192" y="1235"/>
                  </a:cubicBezTo>
                  <a:cubicBezTo>
                    <a:pt x="253" y="1066"/>
                    <a:pt x="314" y="905"/>
                    <a:pt x="376" y="729"/>
                  </a:cubicBezTo>
                  <a:cubicBezTo>
                    <a:pt x="475" y="821"/>
                    <a:pt x="552" y="898"/>
                    <a:pt x="636" y="974"/>
                  </a:cubicBezTo>
                  <a:cubicBezTo>
                    <a:pt x="706" y="1035"/>
                    <a:pt x="767" y="1064"/>
                    <a:pt x="822" y="1064"/>
                  </a:cubicBezTo>
                  <a:cubicBezTo>
                    <a:pt x="857" y="1064"/>
                    <a:pt x="890" y="1052"/>
                    <a:pt x="920" y="1028"/>
                  </a:cubicBezTo>
                  <a:cubicBezTo>
                    <a:pt x="797" y="913"/>
                    <a:pt x="682" y="790"/>
                    <a:pt x="552" y="691"/>
                  </a:cubicBezTo>
                  <a:cubicBezTo>
                    <a:pt x="437" y="591"/>
                    <a:pt x="399" y="492"/>
                    <a:pt x="468" y="354"/>
                  </a:cubicBezTo>
                  <a:cubicBezTo>
                    <a:pt x="498" y="308"/>
                    <a:pt x="537" y="269"/>
                    <a:pt x="559" y="223"/>
                  </a:cubicBezTo>
                  <a:cubicBezTo>
                    <a:pt x="582" y="170"/>
                    <a:pt x="598" y="116"/>
                    <a:pt x="598" y="63"/>
                  </a:cubicBezTo>
                  <a:cubicBezTo>
                    <a:pt x="598" y="41"/>
                    <a:pt x="545"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33"/>
            <p:cNvSpPr/>
            <p:nvPr/>
          </p:nvSpPr>
          <p:spPr>
            <a:xfrm>
              <a:off x="-1029000" y="3926225"/>
              <a:ext cx="19375" cy="34750"/>
            </a:xfrm>
            <a:custGeom>
              <a:avLst/>
              <a:gdLst/>
              <a:ahLst/>
              <a:cxnLst/>
              <a:rect l="l" t="t" r="r" b="b"/>
              <a:pathLst>
                <a:path w="775" h="1390" extrusionOk="0">
                  <a:moveTo>
                    <a:pt x="637" y="1"/>
                  </a:moveTo>
                  <a:cubicBezTo>
                    <a:pt x="606" y="46"/>
                    <a:pt x="560" y="85"/>
                    <a:pt x="552" y="131"/>
                  </a:cubicBezTo>
                  <a:cubicBezTo>
                    <a:pt x="529" y="192"/>
                    <a:pt x="537" y="253"/>
                    <a:pt x="537" y="315"/>
                  </a:cubicBezTo>
                  <a:cubicBezTo>
                    <a:pt x="537" y="445"/>
                    <a:pt x="467" y="500"/>
                    <a:pt x="375" y="500"/>
                  </a:cubicBezTo>
                  <a:cubicBezTo>
                    <a:pt x="354" y="500"/>
                    <a:pt x="331" y="497"/>
                    <a:pt x="307" y="491"/>
                  </a:cubicBezTo>
                  <a:cubicBezTo>
                    <a:pt x="223" y="468"/>
                    <a:pt x="154" y="391"/>
                    <a:pt x="85" y="330"/>
                  </a:cubicBezTo>
                  <a:cubicBezTo>
                    <a:pt x="55" y="299"/>
                    <a:pt x="39" y="253"/>
                    <a:pt x="16" y="215"/>
                  </a:cubicBezTo>
                  <a:lnTo>
                    <a:pt x="16" y="215"/>
                  </a:lnTo>
                  <a:cubicBezTo>
                    <a:pt x="1" y="475"/>
                    <a:pt x="139" y="598"/>
                    <a:pt x="476" y="652"/>
                  </a:cubicBezTo>
                  <a:cubicBezTo>
                    <a:pt x="445" y="805"/>
                    <a:pt x="407" y="950"/>
                    <a:pt x="384" y="1096"/>
                  </a:cubicBezTo>
                  <a:cubicBezTo>
                    <a:pt x="369" y="1188"/>
                    <a:pt x="384" y="1280"/>
                    <a:pt x="399" y="1364"/>
                  </a:cubicBezTo>
                  <a:cubicBezTo>
                    <a:pt x="399" y="1377"/>
                    <a:pt x="450" y="1389"/>
                    <a:pt x="473" y="1389"/>
                  </a:cubicBezTo>
                  <a:cubicBezTo>
                    <a:pt x="478" y="1389"/>
                    <a:pt x="482" y="1389"/>
                    <a:pt x="484" y="1387"/>
                  </a:cubicBezTo>
                  <a:cubicBezTo>
                    <a:pt x="514" y="1318"/>
                    <a:pt x="537" y="1242"/>
                    <a:pt x="560" y="1165"/>
                  </a:cubicBezTo>
                  <a:cubicBezTo>
                    <a:pt x="568" y="1165"/>
                    <a:pt x="568" y="1157"/>
                    <a:pt x="568" y="1150"/>
                  </a:cubicBezTo>
                  <a:cubicBezTo>
                    <a:pt x="598" y="904"/>
                    <a:pt x="591" y="652"/>
                    <a:pt x="729" y="414"/>
                  </a:cubicBezTo>
                  <a:cubicBezTo>
                    <a:pt x="775" y="338"/>
                    <a:pt x="752" y="215"/>
                    <a:pt x="744" y="115"/>
                  </a:cubicBezTo>
                  <a:cubicBezTo>
                    <a:pt x="736" y="69"/>
                    <a:pt x="675" y="39"/>
                    <a:pt x="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33"/>
            <p:cNvSpPr/>
            <p:nvPr/>
          </p:nvSpPr>
          <p:spPr>
            <a:xfrm>
              <a:off x="-811225" y="4004100"/>
              <a:ext cx="16300" cy="22600"/>
            </a:xfrm>
            <a:custGeom>
              <a:avLst/>
              <a:gdLst/>
              <a:ahLst/>
              <a:cxnLst/>
              <a:rect l="l" t="t" r="r" b="b"/>
              <a:pathLst>
                <a:path w="652" h="904" extrusionOk="0">
                  <a:moveTo>
                    <a:pt x="230" y="164"/>
                  </a:moveTo>
                  <a:cubicBezTo>
                    <a:pt x="299" y="279"/>
                    <a:pt x="383" y="387"/>
                    <a:pt x="437" y="509"/>
                  </a:cubicBezTo>
                  <a:cubicBezTo>
                    <a:pt x="452" y="555"/>
                    <a:pt x="391" y="632"/>
                    <a:pt x="360" y="693"/>
                  </a:cubicBezTo>
                  <a:cubicBezTo>
                    <a:pt x="307" y="662"/>
                    <a:pt x="215" y="639"/>
                    <a:pt x="200" y="593"/>
                  </a:cubicBezTo>
                  <a:cubicBezTo>
                    <a:pt x="169" y="463"/>
                    <a:pt x="161" y="325"/>
                    <a:pt x="146" y="187"/>
                  </a:cubicBezTo>
                  <a:cubicBezTo>
                    <a:pt x="177" y="180"/>
                    <a:pt x="207" y="172"/>
                    <a:pt x="230" y="164"/>
                  </a:cubicBezTo>
                  <a:close/>
                  <a:moveTo>
                    <a:pt x="181" y="1"/>
                  </a:moveTo>
                  <a:cubicBezTo>
                    <a:pt x="120" y="1"/>
                    <a:pt x="62" y="46"/>
                    <a:pt x="39" y="126"/>
                  </a:cubicBezTo>
                  <a:cubicBezTo>
                    <a:pt x="8" y="256"/>
                    <a:pt x="16" y="394"/>
                    <a:pt x="0" y="532"/>
                  </a:cubicBezTo>
                  <a:lnTo>
                    <a:pt x="31" y="532"/>
                  </a:lnTo>
                  <a:cubicBezTo>
                    <a:pt x="46" y="593"/>
                    <a:pt x="54" y="655"/>
                    <a:pt x="85" y="701"/>
                  </a:cubicBezTo>
                  <a:cubicBezTo>
                    <a:pt x="137" y="785"/>
                    <a:pt x="172" y="904"/>
                    <a:pt x="281" y="904"/>
                  </a:cubicBezTo>
                  <a:cubicBezTo>
                    <a:pt x="300" y="904"/>
                    <a:pt x="321" y="900"/>
                    <a:pt x="345" y="892"/>
                  </a:cubicBezTo>
                  <a:cubicBezTo>
                    <a:pt x="514" y="846"/>
                    <a:pt x="652" y="647"/>
                    <a:pt x="598" y="509"/>
                  </a:cubicBezTo>
                  <a:cubicBezTo>
                    <a:pt x="521" y="348"/>
                    <a:pt x="414" y="187"/>
                    <a:pt x="292" y="57"/>
                  </a:cubicBezTo>
                  <a:cubicBezTo>
                    <a:pt x="259" y="19"/>
                    <a:pt x="220"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33"/>
            <p:cNvSpPr/>
            <p:nvPr/>
          </p:nvSpPr>
          <p:spPr>
            <a:xfrm>
              <a:off x="-1051400" y="4058900"/>
              <a:ext cx="20325" cy="19075"/>
            </a:xfrm>
            <a:custGeom>
              <a:avLst/>
              <a:gdLst/>
              <a:ahLst/>
              <a:cxnLst/>
              <a:rect l="l" t="t" r="r" b="b"/>
              <a:pathLst>
                <a:path w="813" h="763" extrusionOk="0">
                  <a:moveTo>
                    <a:pt x="286" y="154"/>
                  </a:moveTo>
                  <a:cubicBezTo>
                    <a:pt x="382" y="154"/>
                    <a:pt x="591" y="309"/>
                    <a:pt x="598" y="424"/>
                  </a:cubicBezTo>
                  <a:cubicBezTo>
                    <a:pt x="601" y="573"/>
                    <a:pt x="553" y="610"/>
                    <a:pt x="488" y="610"/>
                  </a:cubicBezTo>
                  <a:cubicBezTo>
                    <a:pt x="421" y="610"/>
                    <a:pt x="337" y="572"/>
                    <a:pt x="270" y="572"/>
                  </a:cubicBezTo>
                  <a:cubicBezTo>
                    <a:pt x="250" y="572"/>
                    <a:pt x="231" y="576"/>
                    <a:pt x="215" y="585"/>
                  </a:cubicBezTo>
                  <a:cubicBezTo>
                    <a:pt x="138" y="347"/>
                    <a:pt x="161" y="179"/>
                    <a:pt x="269" y="156"/>
                  </a:cubicBezTo>
                  <a:cubicBezTo>
                    <a:pt x="274" y="154"/>
                    <a:pt x="280" y="154"/>
                    <a:pt x="286" y="154"/>
                  </a:cubicBezTo>
                  <a:close/>
                  <a:moveTo>
                    <a:pt x="269" y="1"/>
                  </a:moveTo>
                  <a:cubicBezTo>
                    <a:pt x="159" y="1"/>
                    <a:pt x="77" y="81"/>
                    <a:pt x="24" y="232"/>
                  </a:cubicBezTo>
                  <a:cubicBezTo>
                    <a:pt x="1" y="309"/>
                    <a:pt x="16" y="393"/>
                    <a:pt x="8" y="470"/>
                  </a:cubicBezTo>
                  <a:cubicBezTo>
                    <a:pt x="54" y="615"/>
                    <a:pt x="115" y="707"/>
                    <a:pt x="276" y="746"/>
                  </a:cubicBezTo>
                  <a:cubicBezTo>
                    <a:pt x="322" y="756"/>
                    <a:pt x="368" y="762"/>
                    <a:pt x="413" y="762"/>
                  </a:cubicBezTo>
                  <a:cubicBezTo>
                    <a:pt x="527" y="762"/>
                    <a:pt x="634" y="724"/>
                    <a:pt x="705" y="631"/>
                  </a:cubicBezTo>
                  <a:cubicBezTo>
                    <a:pt x="813" y="493"/>
                    <a:pt x="751" y="370"/>
                    <a:pt x="667" y="255"/>
                  </a:cubicBezTo>
                  <a:cubicBezTo>
                    <a:pt x="621" y="186"/>
                    <a:pt x="552" y="125"/>
                    <a:pt x="483" y="79"/>
                  </a:cubicBezTo>
                  <a:cubicBezTo>
                    <a:pt x="403" y="27"/>
                    <a:pt x="332"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33"/>
            <p:cNvSpPr/>
            <p:nvPr/>
          </p:nvSpPr>
          <p:spPr>
            <a:xfrm>
              <a:off x="-957750" y="3861500"/>
              <a:ext cx="16300" cy="23300"/>
            </a:xfrm>
            <a:custGeom>
              <a:avLst/>
              <a:gdLst/>
              <a:ahLst/>
              <a:cxnLst/>
              <a:rect l="l" t="t" r="r" b="b"/>
              <a:pathLst>
                <a:path w="652" h="932" extrusionOk="0">
                  <a:moveTo>
                    <a:pt x="315" y="130"/>
                  </a:moveTo>
                  <a:cubicBezTo>
                    <a:pt x="338" y="138"/>
                    <a:pt x="361" y="138"/>
                    <a:pt x="376" y="138"/>
                  </a:cubicBezTo>
                  <a:cubicBezTo>
                    <a:pt x="460" y="337"/>
                    <a:pt x="545" y="536"/>
                    <a:pt x="499" y="697"/>
                  </a:cubicBezTo>
                  <a:cubicBezTo>
                    <a:pt x="430" y="674"/>
                    <a:pt x="323" y="674"/>
                    <a:pt x="277" y="621"/>
                  </a:cubicBezTo>
                  <a:cubicBezTo>
                    <a:pt x="223" y="567"/>
                    <a:pt x="215" y="460"/>
                    <a:pt x="223" y="375"/>
                  </a:cubicBezTo>
                  <a:cubicBezTo>
                    <a:pt x="231" y="291"/>
                    <a:pt x="284" y="215"/>
                    <a:pt x="315" y="130"/>
                  </a:cubicBezTo>
                  <a:close/>
                  <a:moveTo>
                    <a:pt x="368" y="0"/>
                  </a:moveTo>
                  <a:cubicBezTo>
                    <a:pt x="292" y="8"/>
                    <a:pt x="192" y="84"/>
                    <a:pt x="154" y="161"/>
                  </a:cubicBezTo>
                  <a:cubicBezTo>
                    <a:pt x="1" y="429"/>
                    <a:pt x="116" y="759"/>
                    <a:pt x="384" y="904"/>
                  </a:cubicBezTo>
                  <a:cubicBezTo>
                    <a:pt x="418" y="922"/>
                    <a:pt x="451" y="931"/>
                    <a:pt x="481" y="931"/>
                  </a:cubicBezTo>
                  <a:cubicBezTo>
                    <a:pt x="551" y="931"/>
                    <a:pt x="605" y="883"/>
                    <a:pt x="621" y="797"/>
                  </a:cubicBezTo>
                  <a:cubicBezTo>
                    <a:pt x="652" y="667"/>
                    <a:pt x="644" y="521"/>
                    <a:pt x="652" y="421"/>
                  </a:cubicBezTo>
                  <a:cubicBezTo>
                    <a:pt x="614" y="314"/>
                    <a:pt x="598" y="230"/>
                    <a:pt x="552" y="176"/>
                  </a:cubicBezTo>
                  <a:cubicBezTo>
                    <a:pt x="506" y="107"/>
                    <a:pt x="430" y="0"/>
                    <a:pt x="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33"/>
            <p:cNvSpPr/>
            <p:nvPr/>
          </p:nvSpPr>
          <p:spPr>
            <a:xfrm>
              <a:off x="-1058675" y="3931200"/>
              <a:ext cx="21100" cy="27425"/>
            </a:xfrm>
            <a:custGeom>
              <a:avLst/>
              <a:gdLst/>
              <a:ahLst/>
              <a:cxnLst/>
              <a:rect l="l" t="t" r="r" b="b"/>
              <a:pathLst>
                <a:path w="844" h="1097" extrusionOk="0">
                  <a:moveTo>
                    <a:pt x="690" y="1"/>
                  </a:moveTo>
                  <a:lnTo>
                    <a:pt x="690" y="1"/>
                  </a:lnTo>
                  <a:cubicBezTo>
                    <a:pt x="659" y="8"/>
                    <a:pt x="629" y="8"/>
                    <a:pt x="621" y="16"/>
                  </a:cubicBezTo>
                  <a:cubicBezTo>
                    <a:pt x="544" y="177"/>
                    <a:pt x="468" y="330"/>
                    <a:pt x="383" y="506"/>
                  </a:cubicBezTo>
                  <a:cubicBezTo>
                    <a:pt x="261" y="407"/>
                    <a:pt x="154" y="315"/>
                    <a:pt x="46" y="215"/>
                  </a:cubicBezTo>
                  <a:lnTo>
                    <a:pt x="0" y="261"/>
                  </a:lnTo>
                  <a:cubicBezTo>
                    <a:pt x="77" y="361"/>
                    <a:pt x="138" y="468"/>
                    <a:pt x="230" y="545"/>
                  </a:cubicBezTo>
                  <a:cubicBezTo>
                    <a:pt x="330" y="621"/>
                    <a:pt x="330" y="683"/>
                    <a:pt x="292" y="782"/>
                  </a:cubicBezTo>
                  <a:cubicBezTo>
                    <a:pt x="261" y="882"/>
                    <a:pt x="253" y="989"/>
                    <a:pt x="238" y="1089"/>
                  </a:cubicBezTo>
                  <a:cubicBezTo>
                    <a:pt x="261" y="1089"/>
                    <a:pt x="276" y="1096"/>
                    <a:pt x="292" y="1096"/>
                  </a:cubicBezTo>
                  <a:cubicBezTo>
                    <a:pt x="353" y="974"/>
                    <a:pt x="406" y="851"/>
                    <a:pt x="460" y="728"/>
                  </a:cubicBezTo>
                  <a:cubicBezTo>
                    <a:pt x="567" y="797"/>
                    <a:pt x="652" y="859"/>
                    <a:pt x="736" y="905"/>
                  </a:cubicBezTo>
                  <a:cubicBezTo>
                    <a:pt x="746" y="910"/>
                    <a:pt x="757" y="911"/>
                    <a:pt x="769" y="911"/>
                  </a:cubicBezTo>
                  <a:cubicBezTo>
                    <a:pt x="792" y="911"/>
                    <a:pt x="818" y="905"/>
                    <a:pt x="843" y="905"/>
                  </a:cubicBezTo>
                  <a:cubicBezTo>
                    <a:pt x="835" y="866"/>
                    <a:pt x="835" y="805"/>
                    <a:pt x="813" y="790"/>
                  </a:cubicBezTo>
                  <a:cubicBezTo>
                    <a:pt x="721" y="713"/>
                    <a:pt x="629" y="652"/>
                    <a:pt x="544" y="598"/>
                  </a:cubicBezTo>
                  <a:cubicBezTo>
                    <a:pt x="506" y="376"/>
                    <a:pt x="828" y="253"/>
                    <a:pt x="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33"/>
            <p:cNvSpPr/>
            <p:nvPr/>
          </p:nvSpPr>
          <p:spPr>
            <a:xfrm>
              <a:off x="-927100" y="3853000"/>
              <a:ext cx="18225" cy="39350"/>
            </a:xfrm>
            <a:custGeom>
              <a:avLst/>
              <a:gdLst/>
              <a:ahLst/>
              <a:cxnLst/>
              <a:rect l="l" t="t" r="r" b="b"/>
              <a:pathLst>
                <a:path w="729" h="1574" extrusionOk="0">
                  <a:moveTo>
                    <a:pt x="47" y="0"/>
                  </a:moveTo>
                  <a:cubicBezTo>
                    <a:pt x="31" y="0"/>
                    <a:pt x="16" y="1"/>
                    <a:pt x="1" y="3"/>
                  </a:cubicBezTo>
                  <a:cubicBezTo>
                    <a:pt x="69" y="57"/>
                    <a:pt x="115" y="95"/>
                    <a:pt x="161" y="126"/>
                  </a:cubicBezTo>
                  <a:cubicBezTo>
                    <a:pt x="636" y="424"/>
                    <a:pt x="652" y="907"/>
                    <a:pt x="330" y="1244"/>
                  </a:cubicBezTo>
                  <a:cubicBezTo>
                    <a:pt x="238" y="1344"/>
                    <a:pt x="284" y="1497"/>
                    <a:pt x="407" y="1574"/>
                  </a:cubicBezTo>
                  <a:cubicBezTo>
                    <a:pt x="453" y="1459"/>
                    <a:pt x="475" y="1328"/>
                    <a:pt x="544" y="1229"/>
                  </a:cubicBezTo>
                  <a:cubicBezTo>
                    <a:pt x="705" y="976"/>
                    <a:pt x="728" y="715"/>
                    <a:pt x="629" y="432"/>
                  </a:cubicBezTo>
                  <a:cubicBezTo>
                    <a:pt x="550" y="209"/>
                    <a:pt x="282"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33"/>
            <p:cNvSpPr/>
            <p:nvPr/>
          </p:nvSpPr>
          <p:spPr>
            <a:xfrm>
              <a:off x="-1074200" y="3929500"/>
              <a:ext cx="19575" cy="33600"/>
            </a:xfrm>
            <a:custGeom>
              <a:avLst/>
              <a:gdLst/>
              <a:ahLst/>
              <a:cxnLst/>
              <a:rect l="l" t="t" r="r" b="b"/>
              <a:pathLst>
                <a:path w="783" h="1344" extrusionOk="0">
                  <a:moveTo>
                    <a:pt x="414" y="1"/>
                  </a:moveTo>
                  <a:cubicBezTo>
                    <a:pt x="363" y="1"/>
                    <a:pt x="317" y="33"/>
                    <a:pt x="269" y="92"/>
                  </a:cubicBezTo>
                  <a:cubicBezTo>
                    <a:pt x="24" y="375"/>
                    <a:pt x="1" y="865"/>
                    <a:pt x="231" y="1157"/>
                  </a:cubicBezTo>
                  <a:cubicBezTo>
                    <a:pt x="325" y="1275"/>
                    <a:pt x="439" y="1343"/>
                    <a:pt x="574" y="1343"/>
                  </a:cubicBezTo>
                  <a:cubicBezTo>
                    <a:pt x="604" y="1343"/>
                    <a:pt x="635" y="1340"/>
                    <a:pt x="667" y="1333"/>
                  </a:cubicBezTo>
                  <a:cubicBezTo>
                    <a:pt x="713" y="1325"/>
                    <a:pt x="744" y="1287"/>
                    <a:pt x="782" y="1264"/>
                  </a:cubicBezTo>
                  <a:cubicBezTo>
                    <a:pt x="744" y="1241"/>
                    <a:pt x="706" y="1195"/>
                    <a:pt x="660" y="1195"/>
                  </a:cubicBezTo>
                  <a:cubicBezTo>
                    <a:pt x="415" y="1180"/>
                    <a:pt x="307" y="1111"/>
                    <a:pt x="261" y="873"/>
                  </a:cubicBezTo>
                  <a:cubicBezTo>
                    <a:pt x="231" y="705"/>
                    <a:pt x="231" y="528"/>
                    <a:pt x="261" y="360"/>
                  </a:cubicBezTo>
                  <a:cubicBezTo>
                    <a:pt x="281" y="238"/>
                    <a:pt x="327" y="106"/>
                    <a:pt x="493" y="106"/>
                  </a:cubicBezTo>
                  <a:cubicBezTo>
                    <a:pt x="526" y="106"/>
                    <a:pt x="563" y="111"/>
                    <a:pt x="606" y="122"/>
                  </a:cubicBezTo>
                  <a:cubicBezTo>
                    <a:pt x="530" y="39"/>
                    <a:pt x="469"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33"/>
            <p:cNvSpPr/>
            <p:nvPr/>
          </p:nvSpPr>
          <p:spPr>
            <a:xfrm>
              <a:off x="-822525" y="4091125"/>
              <a:ext cx="17075" cy="31250"/>
            </a:xfrm>
            <a:custGeom>
              <a:avLst/>
              <a:gdLst/>
              <a:ahLst/>
              <a:cxnLst/>
              <a:rect l="l" t="t" r="r" b="b"/>
              <a:pathLst>
                <a:path w="683" h="1250" extrusionOk="0">
                  <a:moveTo>
                    <a:pt x="46" y="1"/>
                  </a:moveTo>
                  <a:cubicBezTo>
                    <a:pt x="48" y="1"/>
                    <a:pt x="50" y="2"/>
                    <a:pt x="52" y="2"/>
                  </a:cubicBezTo>
                  <a:lnTo>
                    <a:pt x="52" y="2"/>
                  </a:lnTo>
                  <a:cubicBezTo>
                    <a:pt x="53" y="2"/>
                    <a:pt x="54" y="1"/>
                    <a:pt x="54" y="1"/>
                  </a:cubicBezTo>
                  <a:close/>
                  <a:moveTo>
                    <a:pt x="52" y="2"/>
                  </a:moveTo>
                  <a:lnTo>
                    <a:pt x="52" y="2"/>
                  </a:lnTo>
                  <a:cubicBezTo>
                    <a:pt x="38" y="17"/>
                    <a:pt x="23" y="32"/>
                    <a:pt x="0" y="47"/>
                  </a:cubicBezTo>
                  <a:cubicBezTo>
                    <a:pt x="77" y="108"/>
                    <a:pt x="138" y="177"/>
                    <a:pt x="215" y="230"/>
                  </a:cubicBezTo>
                  <a:cubicBezTo>
                    <a:pt x="537" y="468"/>
                    <a:pt x="575" y="675"/>
                    <a:pt x="360" y="997"/>
                  </a:cubicBezTo>
                  <a:cubicBezTo>
                    <a:pt x="337" y="1035"/>
                    <a:pt x="299" y="1073"/>
                    <a:pt x="284" y="1119"/>
                  </a:cubicBezTo>
                  <a:cubicBezTo>
                    <a:pt x="269" y="1157"/>
                    <a:pt x="269" y="1203"/>
                    <a:pt x="261" y="1249"/>
                  </a:cubicBezTo>
                  <a:cubicBezTo>
                    <a:pt x="314" y="1234"/>
                    <a:pt x="376" y="1234"/>
                    <a:pt x="406" y="1203"/>
                  </a:cubicBezTo>
                  <a:cubicBezTo>
                    <a:pt x="483" y="1111"/>
                    <a:pt x="544" y="1012"/>
                    <a:pt x="598" y="912"/>
                  </a:cubicBezTo>
                  <a:cubicBezTo>
                    <a:pt x="636" y="836"/>
                    <a:pt x="682" y="736"/>
                    <a:pt x="667" y="652"/>
                  </a:cubicBezTo>
                  <a:cubicBezTo>
                    <a:pt x="644" y="386"/>
                    <a:pt x="334" y="74"/>
                    <a:pt x="52"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33"/>
            <p:cNvSpPr/>
            <p:nvPr/>
          </p:nvSpPr>
          <p:spPr>
            <a:xfrm>
              <a:off x="-1007725" y="3920850"/>
              <a:ext cx="19350" cy="30875"/>
            </a:xfrm>
            <a:custGeom>
              <a:avLst/>
              <a:gdLst/>
              <a:ahLst/>
              <a:cxnLst/>
              <a:rect l="l" t="t" r="r" b="b"/>
              <a:pathLst>
                <a:path w="774" h="1235" extrusionOk="0">
                  <a:moveTo>
                    <a:pt x="16" y="1"/>
                  </a:moveTo>
                  <a:cubicBezTo>
                    <a:pt x="8" y="16"/>
                    <a:pt x="0" y="32"/>
                    <a:pt x="0" y="47"/>
                  </a:cubicBezTo>
                  <a:cubicBezTo>
                    <a:pt x="123" y="154"/>
                    <a:pt x="253" y="254"/>
                    <a:pt x="368" y="369"/>
                  </a:cubicBezTo>
                  <a:cubicBezTo>
                    <a:pt x="422" y="422"/>
                    <a:pt x="468" y="530"/>
                    <a:pt x="452" y="591"/>
                  </a:cubicBezTo>
                  <a:cubicBezTo>
                    <a:pt x="391" y="798"/>
                    <a:pt x="307" y="1005"/>
                    <a:pt x="92" y="1119"/>
                  </a:cubicBezTo>
                  <a:cubicBezTo>
                    <a:pt x="123" y="1196"/>
                    <a:pt x="150" y="1235"/>
                    <a:pt x="187" y="1235"/>
                  </a:cubicBezTo>
                  <a:cubicBezTo>
                    <a:pt x="206" y="1235"/>
                    <a:pt x="227" y="1224"/>
                    <a:pt x="253" y="1204"/>
                  </a:cubicBezTo>
                  <a:cubicBezTo>
                    <a:pt x="314" y="1158"/>
                    <a:pt x="376" y="1097"/>
                    <a:pt x="414" y="1028"/>
                  </a:cubicBezTo>
                  <a:cubicBezTo>
                    <a:pt x="774" y="438"/>
                    <a:pt x="636" y="346"/>
                    <a:pt x="169" y="47"/>
                  </a:cubicBezTo>
                  <a:cubicBezTo>
                    <a:pt x="123" y="16"/>
                    <a:pt x="69" y="16"/>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33"/>
            <p:cNvSpPr/>
            <p:nvPr/>
          </p:nvSpPr>
          <p:spPr>
            <a:xfrm>
              <a:off x="-800875" y="4000925"/>
              <a:ext cx="20325" cy="29125"/>
            </a:xfrm>
            <a:custGeom>
              <a:avLst/>
              <a:gdLst/>
              <a:ahLst/>
              <a:cxnLst/>
              <a:rect l="l" t="t" r="r" b="b"/>
              <a:pathLst>
                <a:path w="813" h="1165" extrusionOk="0">
                  <a:moveTo>
                    <a:pt x="0" y="0"/>
                  </a:moveTo>
                  <a:cubicBezTo>
                    <a:pt x="61" y="54"/>
                    <a:pt x="123" y="108"/>
                    <a:pt x="184" y="169"/>
                  </a:cubicBezTo>
                  <a:cubicBezTo>
                    <a:pt x="284" y="261"/>
                    <a:pt x="391" y="353"/>
                    <a:pt x="475" y="460"/>
                  </a:cubicBezTo>
                  <a:cubicBezTo>
                    <a:pt x="567" y="575"/>
                    <a:pt x="490" y="881"/>
                    <a:pt x="368" y="943"/>
                  </a:cubicBezTo>
                  <a:cubicBezTo>
                    <a:pt x="337" y="966"/>
                    <a:pt x="291" y="1012"/>
                    <a:pt x="299" y="1035"/>
                  </a:cubicBezTo>
                  <a:cubicBezTo>
                    <a:pt x="307" y="1080"/>
                    <a:pt x="345" y="1126"/>
                    <a:pt x="375" y="1165"/>
                  </a:cubicBezTo>
                  <a:cubicBezTo>
                    <a:pt x="414" y="1142"/>
                    <a:pt x="452" y="1119"/>
                    <a:pt x="483" y="1088"/>
                  </a:cubicBezTo>
                  <a:cubicBezTo>
                    <a:pt x="513" y="1057"/>
                    <a:pt x="536" y="1012"/>
                    <a:pt x="559" y="973"/>
                  </a:cubicBezTo>
                  <a:cubicBezTo>
                    <a:pt x="812" y="552"/>
                    <a:pt x="529" y="1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33"/>
            <p:cNvSpPr/>
            <p:nvPr/>
          </p:nvSpPr>
          <p:spPr>
            <a:xfrm>
              <a:off x="-889175" y="4103375"/>
              <a:ext cx="14375" cy="32650"/>
            </a:xfrm>
            <a:custGeom>
              <a:avLst/>
              <a:gdLst/>
              <a:ahLst/>
              <a:cxnLst/>
              <a:rect l="l" t="t" r="r" b="b"/>
              <a:pathLst>
                <a:path w="575" h="1306" extrusionOk="0">
                  <a:moveTo>
                    <a:pt x="322" y="1"/>
                  </a:moveTo>
                  <a:lnTo>
                    <a:pt x="322" y="1"/>
                  </a:lnTo>
                  <a:cubicBezTo>
                    <a:pt x="269" y="47"/>
                    <a:pt x="238" y="77"/>
                    <a:pt x="207" y="108"/>
                  </a:cubicBezTo>
                  <a:cubicBezTo>
                    <a:pt x="0" y="338"/>
                    <a:pt x="0" y="614"/>
                    <a:pt x="100" y="874"/>
                  </a:cubicBezTo>
                  <a:cubicBezTo>
                    <a:pt x="161" y="1027"/>
                    <a:pt x="291" y="1158"/>
                    <a:pt x="399" y="1288"/>
                  </a:cubicBezTo>
                  <a:cubicBezTo>
                    <a:pt x="410" y="1299"/>
                    <a:pt x="439" y="1305"/>
                    <a:pt x="469" y="1305"/>
                  </a:cubicBezTo>
                  <a:cubicBezTo>
                    <a:pt x="498" y="1305"/>
                    <a:pt x="529" y="1299"/>
                    <a:pt x="544" y="1288"/>
                  </a:cubicBezTo>
                  <a:cubicBezTo>
                    <a:pt x="567" y="1273"/>
                    <a:pt x="575" y="1196"/>
                    <a:pt x="567" y="1150"/>
                  </a:cubicBezTo>
                  <a:cubicBezTo>
                    <a:pt x="552" y="1119"/>
                    <a:pt x="514" y="1089"/>
                    <a:pt x="475" y="1066"/>
                  </a:cubicBezTo>
                  <a:cubicBezTo>
                    <a:pt x="422" y="1035"/>
                    <a:pt x="337" y="1027"/>
                    <a:pt x="314" y="981"/>
                  </a:cubicBezTo>
                  <a:cubicBezTo>
                    <a:pt x="261" y="867"/>
                    <a:pt x="200" y="744"/>
                    <a:pt x="207" y="621"/>
                  </a:cubicBezTo>
                  <a:cubicBezTo>
                    <a:pt x="215" y="430"/>
                    <a:pt x="276" y="238"/>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33"/>
            <p:cNvSpPr/>
            <p:nvPr/>
          </p:nvSpPr>
          <p:spPr>
            <a:xfrm>
              <a:off x="-1034550" y="4052250"/>
              <a:ext cx="17275" cy="32000"/>
            </a:xfrm>
            <a:custGeom>
              <a:avLst/>
              <a:gdLst/>
              <a:ahLst/>
              <a:cxnLst/>
              <a:rect l="l" t="t" r="r" b="b"/>
              <a:pathLst>
                <a:path w="691" h="1280" extrusionOk="0">
                  <a:moveTo>
                    <a:pt x="1" y="0"/>
                  </a:moveTo>
                  <a:lnTo>
                    <a:pt x="1" y="0"/>
                  </a:lnTo>
                  <a:cubicBezTo>
                    <a:pt x="39" y="54"/>
                    <a:pt x="70" y="108"/>
                    <a:pt x="100" y="154"/>
                  </a:cubicBezTo>
                  <a:cubicBezTo>
                    <a:pt x="162" y="230"/>
                    <a:pt x="231" y="299"/>
                    <a:pt x="284" y="383"/>
                  </a:cubicBezTo>
                  <a:cubicBezTo>
                    <a:pt x="460" y="629"/>
                    <a:pt x="414" y="881"/>
                    <a:pt x="307" y="1142"/>
                  </a:cubicBezTo>
                  <a:cubicBezTo>
                    <a:pt x="292" y="1180"/>
                    <a:pt x="307" y="1234"/>
                    <a:pt x="300" y="1280"/>
                  </a:cubicBezTo>
                  <a:cubicBezTo>
                    <a:pt x="345" y="1257"/>
                    <a:pt x="399" y="1234"/>
                    <a:pt x="445" y="1211"/>
                  </a:cubicBezTo>
                  <a:cubicBezTo>
                    <a:pt x="453" y="1203"/>
                    <a:pt x="460" y="1180"/>
                    <a:pt x="468" y="1165"/>
                  </a:cubicBezTo>
                  <a:cubicBezTo>
                    <a:pt x="690" y="728"/>
                    <a:pt x="483" y="17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33"/>
            <p:cNvSpPr/>
            <p:nvPr/>
          </p:nvSpPr>
          <p:spPr>
            <a:xfrm>
              <a:off x="-1096025" y="4065950"/>
              <a:ext cx="14775" cy="27925"/>
            </a:xfrm>
            <a:custGeom>
              <a:avLst/>
              <a:gdLst/>
              <a:ahLst/>
              <a:cxnLst/>
              <a:rect l="l" t="t" r="r" b="b"/>
              <a:pathLst>
                <a:path w="591" h="1117" extrusionOk="0">
                  <a:moveTo>
                    <a:pt x="249" y="1"/>
                  </a:moveTo>
                  <a:cubicBezTo>
                    <a:pt x="177" y="1"/>
                    <a:pt x="132" y="59"/>
                    <a:pt x="108" y="127"/>
                  </a:cubicBezTo>
                  <a:cubicBezTo>
                    <a:pt x="1" y="418"/>
                    <a:pt x="1" y="701"/>
                    <a:pt x="154" y="969"/>
                  </a:cubicBezTo>
                  <a:cubicBezTo>
                    <a:pt x="214" y="1067"/>
                    <a:pt x="289" y="1117"/>
                    <a:pt x="383" y="1117"/>
                  </a:cubicBezTo>
                  <a:cubicBezTo>
                    <a:pt x="443" y="1117"/>
                    <a:pt x="512" y="1096"/>
                    <a:pt x="590" y="1054"/>
                  </a:cubicBezTo>
                  <a:cubicBezTo>
                    <a:pt x="31" y="831"/>
                    <a:pt x="154" y="441"/>
                    <a:pt x="307" y="12"/>
                  </a:cubicBezTo>
                  <a:cubicBezTo>
                    <a:pt x="286" y="4"/>
                    <a:pt x="26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33"/>
            <p:cNvSpPr/>
            <p:nvPr/>
          </p:nvSpPr>
          <p:spPr>
            <a:xfrm>
              <a:off x="-1072650" y="4062400"/>
              <a:ext cx="12850" cy="27600"/>
            </a:xfrm>
            <a:custGeom>
              <a:avLst/>
              <a:gdLst/>
              <a:ahLst/>
              <a:cxnLst/>
              <a:rect l="l" t="t" r="r" b="b"/>
              <a:pathLst>
                <a:path w="514" h="1104" extrusionOk="0">
                  <a:moveTo>
                    <a:pt x="92" y="0"/>
                  </a:moveTo>
                  <a:cubicBezTo>
                    <a:pt x="69" y="77"/>
                    <a:pt x="46" y="154"/>
                    <a:pt x="31" y="230"/>
                  </a:cubicBezTo>
                  <a:cubicBezTo>
                    <a:pt x="16" y="284"/>
                    <a:pt x="16" y="338"/>
                    <a:pt x="0" y="429"/>
                  </a:cubicBezTo>
                  <a:cubicBezTo>
                    <a:pt x="69" y="368"/>
                    <a:pt x="92" y="338"/>
                    <a:pt x="138" y="292"/>
                  </a:cubicBezTo>
                  <a:cubicBezTo>
                    <a:pt x="161" y="361"/>
                    <a:pt x="192" y="422"/>
                    <a:pt x="207" y="475"/>
                  </a:cubicBezTo>
                  <a:cubicBezTo>
                    <a:pt x="261" y="652"/>
                    <a:pt x="299" y="820"/>
                    <a:pt x="353" y="989"/>
                  </a:cubicBezTo>
                  <a:cubicBezTo>
                    <a:pt x="376" y="1035"/>
                    <a:pt x="437" y="1065"/>
                    <a:pt x="475" y="1104"/>
                  </a:cubicBezTo>
                  <a:cubicBezTo>
                    <a:pt x="483" y="1050"/>
                    <a:pt x="513" y="996"/>
                    <a:pt x="498" y="950"/>
                  </a:cubicBezTo>
                  <a:cubicBezTo>
                    <a:pt x="422" y="698"/>
                    <a:pt x="337" y="445"/>
                    <a:pt x="245" y="200"/>
                  </a:cubicBezTo>
                  <a:cubicBezTo>
                    <a:pt x="222" y="123"/>
                    <a:pt x="146" y="69"/>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33"/>
            <p:cNvSpPr/>
            <p:nvPr/>
          </p:nvSpPr>
          <p:spPr>
            <a:xfrm>
              <a:off x="-961375" y="3857275"/>
              <a:ext cx="7875" cy="33725"/>
            </a:xfrm>
            <a:custGeom>
              <a:avLst/>
              <a:gdLst/>
              <a:ahLst/>
              <a:cxnLst/>
              <a:rect l="l" t="t" r="r" b="b"/>
              <a:pathLst>
                <a:path w="315" h="1349" extrusionOk="0">
                  <a:moveTo>
                    <a:pt x="314" y="1"/>
                  </a:moveTo>
                  <a:lnTo>
                    <a:pt x="314" y="1"/>
                  </a:lnTo>
                  <a:cubicBezTo>
                    <a:pt x="115" y="70"/>
                    <a:pt x="39" y="238"/>
                    <a:pt x="23" y="422"/>
                  </a:cubicBezTo>
                  <a:cubicBezTo>
                    <a:pt x="8" y="751"/>
                    <a:pt x="0" y="1096"/>
                    <a:pt x="299" y="1349"/>
                  </a:cubicBezTo>
                  <a:cubicBezTo>
                    <a:pt x="199" y="897"/>
                    <a:pt x="0" y="445"/>
                    <a:pt x="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33"/>
            <p:cNvSpPr/>
            <p:nvPr/>
          </p:nvSpPr>
          <p:spPr>
            <a:xfrm>
              <a:off x="-932850" y="3863675"/>
              <a:ext cx="11525" cy="19875"/>
            </a:xfrm>
            <a:custGeom>
              <a:avLst/>
              <a:gdLst/>
              <a:ahLst/>
              <a:cxnLst/>
              <a:rect l="l" t="t" r="r" b="b"/>
              <a:pathLst>
                <a:path w="461" h="795" extrusionOk="0">
                  <a:moveTo>
                    <a:pt x="107" y="0"/>
                  </a:moveTo>
                  <a:cubicBezTo>
                    <a:pt x="81" y="0"/>
                    <a:pt x="62" y="2"/>
                    <a:pt x="62" y="5"/>
                  </a:cubicBezTo>
                  <a:cubicBezTo>
                    <a:pt x="31" y="120"/>
                    <a:pt x="16" y="235"/>
                    <a:pt x="1" y="350"/>
                  </a:cubicBezTo>
                  <a:cubicBezTo>
                    <a:pt x="24" y="357"/>
                    <a:pt x="47" y="357"/>
                    <a:pt x="62" y="365"/>
                  </a:cubicBezTo>
                  <a:cubicBezTo>
                    <a:pt x="93" y="327"/>
                    <a:pt x="123" y="288"/>
                    <a:pt x="177" y="204"/>
                  </a:cubicBezTo>
                  <a:cubicBezTo>
                    <a:pt x="223" y="396"/>
                    <a:pt x="253" y="549"/>
                    <a:pt x="299" y="695"/>
                  </a:cubicBezTo>
                  <a:cubicBezTo>
                    <a:pt x="315" y="733"/>
                    <a:pt x="368" y="763"/>
                    <a:pt x="399" y="794"/>
                  </a:cubicBezTo>
                  <a:cubicBezTo>
                    <a:pt x="422" y="756"/>
                    <a:pt x="460" y="710"/>
                    <a:pt x="453" y="679"/>
                  </a:cubicBezTo>
                  <a:cubicBezTo>
                    <a:pt x="384" y="457"/>
                    <a:pt x="307" y="235"/>
                    <a:pt x="215" y="20"/>
                  </a:cubicBezTo>
                  <a:cubicBezTo>
                    <a:pt x="210" y="6"/>
                    <a:pt x="15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33"/>
            <p:cNvSpPr/>
            <p:nvPr/>
          </p:nvSpPr>
          <p:spPr>
            <a:xfrm>
              <a:off x="-846650" y="4007625"/>
              <a:ext cx="13425" cy="25125"/>
            </a:xfrm>
            <a:custGeom>
              <a:avLst/>
              <a:gdLst/>
              <a:ahLst/>
              <a:cxnLst/>
              <a:rect l="l" t="t" r="r" b="b"/>
              <a:pathLst>
                <a:path w="537" h="1005" extrusionOk="0">
                  <a:moveTo>
                    <a:pt x="330" y="0"/>
                  </a:moveTo>
                  <a:cubicBezTo>
                    <a:pt x="268" y="31"/>
                    <a:pt x="245" y="39"/>
                    <a:pt x="222" y="54"/>
                  </a:cubicBezTo>
                  <a:cubicBezTo>
                    <a:pt x="15" y="238"/>
                    <a:pt x="0" y="736"/>
                    <a:pt x="207" y="920"/>
                  </a:cubicBezTo>
                  <a:cubicBezTo>
                    <a:pt x="261" y="966"/>
                    <a:pt x="345" y="996"/>
                    <a:pt x="421" y="1004"/>
                  </a:cubicBezTo>
                  <a:cubicBezTo>
                    <a:pt x="423" y="1004"/>
                    <a:pt x="425" y="1005"/>
                    <a:pt x="426" y="1005"/>
                  </a:cubicBezTo>
                  <a:cubicBezTo>
                    <a:pt x="457" y="1005"/>
                    <a:pt x="500" y="941"/>
                    <a:pt x="536" y="912"/>
                  </a:cubicBezTo>
                  <a:cubicBezTo>
                    <a:pt x="500" y="883"/>
                    <a:pt x="457" y="827"/>
                    <a:pt x="427" y="827"/>
                  </a:cubicBezTo>
                  <a:cubicBezTo>
                    <a:pt x="425" y="827"/>
                    <a:pt x="423" y="827"/>
                    <a:pt x="421" y="828"/>
                  </a:cubicBezTo>
                  <a:cubicBezTo>
                    <a:pt x="401" y="834"/>
                    <a:pt x="382" y="836"/>
                    <a:pt x="366" y="836"/>
                  </a:cubicBezTo>
                  <a:cubicBezTo>
                    <a:pt x="274" y="836"/>
                    <a:pt x="248" y="753"/>
                    <a:pt x="222" y="675"/>
                  </a:cubicBezTo>
                  <a:cubicBezTo>
                    <a:pt x="153" y="452"/>
                    <a:pt x="215" y="246"/>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33"/>
            <p:cNvSpPr/>
            <p:nvPr/>
          </p:nvSpPr>
          <p:spPr>
            <a:xfrm>
              <a:off x="-830200" y="4097250"/>
              <a:ext cx="9800" cy="20150"/>
            </a:xfrm>
            <a:custGeom>
              <a:avLst/>
              <a:gdLst/>
              <a:ahLst/>
              <a:cxnLst/>
              <a:rect l="l" t="t" r="r" b="b"/>
              <a:pathLst>
                <a:path w="392" h="806" extrusionOk="0">
                  <a:moveTo>
                    <a:pt x="93" y="1"/>
                  </a:moveTo>
                  <a:cubicBezTo>
                    <a:pt x="62" y="24"/>
                    <a:pt x="9" y="54"/>
                    <a:pt x="9" y="85"/>
                  </a:cubicBezTo>
                  <a:cubicBezTo>
                    <a:pt x="1" y="162"/>
                    <a:pt x="16" y="246"/>
                    <a:pt x="24" y="330"/>
                  </a:cubicBezTo>
                  <a:cubicBezTo>
                    <a:pt x="35" y="328"/>
                    <a:pt x="44" y="327"/>
                    <a:pt x="53" y="327"/>
                  </a:cubicBezTo>
                  <a:cubicBezTo>
                    <a:pt x="135" y="327"/>
                    <a:pt x="118" y="419"/>
                    <a:pt x="139" y="468"/>
                  </a:cubicBezTo>
                  <a:cubicBezTo>
                    <a:pt x="169" y="545"/>
                    <a:pt x="185" y="629"/>
                    <a:pt x="223" y="698"/>
                  </a:cubicBezTo>
                  <a:cubicBezTo>
                    <a:pt x="246" y="729"/>
                    <a:pt x="300" y="752"/>
                    <a:pt x="369" y="805"/>
                  </a:cubicBezTo>
                  <a:cubicBezTo>
                    <a:pt x="376" y="729"/>
                    <a:pt x="392" y="683"/>
                    <a:pt x="376" y="652"/>
                  </a:cubicBezTo>
                  <a:cubicBezTo>
                    <a:pt x="323" y="476"/>
                    <a:pt x="261" y="307"/>
                    <a:pt x="192" y="139"/>
                  </a:cubicBezTo>
                  <a:cubicBezTo>
                    <a:pt x="177" y="85"/>
                    <a:pt x="124" y="47"/>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33"/>
            <p:cNvSpPr/>
            <p:nvPr/>
          </p:nvSpPr>
          <p:spPr>
            <a:xfrm>
              <a:off x="-831350" y="4009550"/>
              <a:ext cx="9425" cy="18975"/>
            </a:xfrm>
            <a:custGeom>
              <a:avLst/>
              <a:gdLst/>
              <a:ahLst/>
              <a:cxnLst/>
              <a:rect l="l" t="t" r="r" b="b"/>
              <a:pathLst>
                <a:path w="377" h="759" extrusionOk="0">
                  <a:moveTo>
                    <a:pt x="85" y="0"/>
                  </a:moveTo>
                  <a:cubicBezTo>
                    <a:pt x="62" y="77"/>
                    <a:pt x="32" y="161"/>
                    <a:pt x="16" y="238"/>
                  </a:cubicBezTo>
                  <a:cubicBezTo>
                    <a:pt x="1" y="291"/>
                    <a:pt x="9" y="352"/>
                    <a:pt x="1" y="421"/>
                  </a:cubicBezTo>
                  <a:cubicBezTo>
                    <a:pt x="55" y="406"/>
                    <a:pt x="85" y="391"/>
                    <a:pt x="131" y="383"/>
                  </a:cubicBezTo>
                  <a:cubicBezTo>
                    <a:pt x="162" y="475"/>
                    <a:pt x="177" y="567"/>
                    <a:pt x="215" y="644"/>
                  </a:cubicBezTo>
                  <a:cubicBezTo>
                    <a:pt x="238" y="690"/>
                    <a:pt x="300" y="720"/>
                    <a:pt x="338" y="758"/>
                  </a:cubicBezTo>
                  <a:cubicBezTo>
                    <a:pt x="346" y="705"/>
                    <a:pt x="376" y="644"/>
                    <a:pt x="361" y="590"/>
                  </a:cubicBezTo>
                  <a:cubicBezTo>
                    <a:pt x="315" y="460"/>
                    <a:pt x="261" y="329"/>
                    <a:pt x="208" y="207"/>
                  </a:cubicBezTo>
                  <a:cubicBezTo>
                    <a:pt x="177" y="130"/>
                    <a:pt x="124" y="69"/>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33"/>
            <p:cNvSpPr/>
            <p:nvPr/>
          </p:nvSpPr>
          <p:spPr>
            <a:xfrm>
              <a:off x="-819475" y="4021800"/>
              <a:ext cx="8850" cy="14575"/>
            </a:xfrm>
            <a:custGeom>
              <a:avLst/>
              <a:gdLst/>
              <a:ahLst/>
              <a:cxnLst/>
              <a:rect l="l" t="t" r="r" b="b"/>
              <a:pathLst>
                <a:path w="354" h="583" extrusionOk="0">
                  <a:moveTo>
                    <a:pt x="85" y="0"/>
                  </a:moveTo>
                  <a:cubicBezTo>
                    <a:pt x="62" y="0"/>
                    <a:pt x="1" y="92"/>
                    <a:pt x="16" y="123"/>
                  </a:cubicBezTo>
                  <a:cubicBezTo>
                    <a:pt x="32" y="169"/>
                    <a:pt x="85" y="207"/>
                    <a:pt x="124" y="253"/>
                  </a:cubicBezTo>
                  <a:lnTo>
                    <a:pt x="185" y="261"/>
                  </a:lnTo>
                  <a:cubicBezTo>
                    <a:pt x="147" y="330"/>
                    <a:pt x="101" y="391"/>
                    <a:pt x="70" y="460"/>
                  </a:cubicBezTo>
                  <a:cubicBezTo>
                    <a:pt x="55" y="491"/>
                    <a:pt x="70" y="537"/>
                    <a:pt x="70" y="583"/>
                  </a:cubicBezTo>
                  <a:cubicBezTo>
                    <a:pt x="81" y="581"/>
                    <a:pt x="94" y="580"/>
                    <a:pt x="107" y="580"/>
                  </a:cubicBezTo>
                  <a:cubicBezTo>
                    <a:pt x="119" y="580"/>
                    <a:pt x="132" y="581"/>
                    <a:pt x="145" y="581"/>
                  </a:cubicBezTo>
                  <a:cubicBezTo>
                    <a:pt x="170" y="581"/>
                    <a:pt x="192" y="579"/>
                    <a:pt x="208" y="567"/>
                  </a:cubicBezTo>
                  <a:cubicBezTo>
                    <a:pt x="323" y="460"/>
                    <a:pt x="353" y="215"/>
                    <a:pt x="254" y="85"/>
                  </a:cubicBezTo>
                  <a:cubicBezTo>
                    <a:pt x="215" y="39"/>
                    <a:pt x="147" y="16"/>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33"/>
            <p:cNvSpPr/>
            <p:nvPr/>
          </p:nvSpPr>
          <p:spPr>
            <a:xfrm>
              <a:off x="-1040475" y="3950650"/>
              <a:ext cx="12075" cy="14950"/>
            </a:xfrm>
            <a:custGeom>
              <a:avLst/>
              <a:gdLst/>
              <a:ahLst/>
              <a:cxnLst/>
              <a:rect l="l" t="t" r="r" b="b"/>
              <a:pathLst>
                <a:path w="483" h="598" extrusionOk="0">
                  <a:moveTo>
                    <a:pt x="331" y="1"/>
                  </a:moveTo>
                  <a:cubicBezTo>
                    <a:pt x="303" y="1"/>
                    <a:pt x="253" y="30"/>
                    <a:pt x="215" y="42"/>
                  </a:cubicBezTo>
                  <a:cubicBezTo>
                    <a:pt x="207" y="58"/>
                    <a:pt x="199" y="65"/>
                    <a:pt x="192" y="81"/>
                  </a:cubicBezTo>
                  <a:cubicBezTo>
                    <a:pt x="391" y="88"/>
                    <a:pt x="383" y="180"/>
                    <a:pt x="291" y="272"/>
                  </a:cubicBezTo>
                  <a:cubicBezTo>
                    <a:pt x="207" y="372"/>
                    <a:pt x="107" y="448"/>
                    <a:pt x="8" y="540"/>
                  </a:cubicBezTo>
                  <a:cubicBezTo>
                    <a:pt x="8" y="556"/>
                    <a:pt x="8" y="579"/>
                    <a:pt x="0" y="594"/>
                  </a:cubicBezTo>
                  <a:cubicBezTo>
                    <a:pt x="31" y="594"/>
                    <a:pt x="63" y="598"/>
                    <a:pt x="94" y="598"/>
                  </a:cubicBezTo>
                  <a:cubicBezTo>
                    <a:pt x="125" y="598"/>
                    <a:pt x="153" y="594"/>
                    <a:pt x="176" y="579"/>
                  </a:cubicBezTo>
                  <a:cubicBezTo>
                    <a:pt x="337" y="479"/>
                    <a:pt x="483" y="357"/>
                    <a:pt x="452" y="142"/>
                  </a:cubicBezTo>
                  <a:cubicBezTo>
                    <a:pt x="452" y="88"/>
                    <a:pt x="399" y="35"/>
                    <a:pt x="345" y="4"/>
                  </a:cubicBezTo>
                  <a:cubicBezTo>
                    <a:pt x="341" y="2"/>
                    <a:pt x="337" y="1"/>
                    <a:pt x="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33"/>
            <p:cNvSpPr/>
            <p:nvPr/>
          </p:nvSpPr>
          <p:spPr>
            <a:xfrm>
              <a:off x="-850300" y="4121100"/>
              <a:ext cx="9025" cy="14675"/>
            </a:xfrm>
            <a:custGeom>
              <a:avLst/>
              <a:gdLst/>
              <a:ahLst/>
              <a:cxnLst/>
              <a:rect l="l" t="t" r="r" b="b"/>
              <a:pathLst>
                <a:path w="361" h="587" extrusionOk="0">
                  <a:moveTo>
                    <a:pt x="106" y="0"/>
                  </a:moveTo>
                  <a:cubicBezTo>
                    <a:pt x="78" y="0"/>
                    <a:pt x="32" y="23"/>
                    <a:pt x="1" y="35"/>
                  </a:cubicBezTo>
                  <a:cubicBezTo>
                    <a:pt x="24" y="73"/>
                    <a:pt x="39" y="127"/>
                    <a:pt x="70" y="135"/>
                  </a:cubicBezTo>
                  <a:cubicBezTo>
                    <a:pt x="200" y="181"/>
                    <a:pt x="200" y="257"/>
                    <a:pt x="131" y="364"/>
                  </a:cubicBezTo>
                  <a:cubicBezTo>
                    <a:pt x="108" y="403"/>
                    <a:pt x="77" y="433"/>
                    <a:pt x="62" y="479"/>
                  </a:cubicBezTo>
                  <a:cubicBezTo>
                    <a:pt x="54" y="510"/>
                    <a:pt x="70" y="548"/>
                    <a:pt x="70" y="587"/>
                  </a:cubicBezTo>
                  <a:cubicBezTo>
                    <a:pt x="100" y="579"/>
                    <a:pt x="154" y="587"/>
                    <a:pt x="161" y="564"/>
                  </a:cubicBezTo>
                  <a:cubicBezTo>
                    <a:pt x="230" y="456"/>
                    <a:pt x="284" y="341"/>
                    <a:pt x="361" y="211"/>
                  </a:cubicBezTo>
                  <a:lnTo>
                    <a:pt x="353" y="211"/>
                  </a:lnTo>
                  <a:cubicBezTo>
                    <a:pt x="261" y="127"/>
                    <a:pt x="200" y="50"/>
                    <a:pt x="123" y="4"/>
                  </a:cubicBezTo>
                  <a:cubicBezTo>
                    <a:pt x="119" y="1"/>
                    <a:pt x="11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33"/>
            <p:cNvSpPr/>
            <p:nvPr/>
          </p:nvSpPr>
          <p:spPr>
            <a:xfrm>
              <a:off x="-941075" y="3881600"/>
              <a:ext cx="7675" cy="13750"/>
            </a:xfrm>
            <a:custGeom>
              <a:avLst/>
              <a:gdLst/>
              <a:ahLst/>
              <a:cxnLst/>
              <a:rect l="l" t="t" r="r" b="b"/>
              <a:pathLst>
                <a:path w="307" h="550" extrusionOk="0">
                  <a:moveTo>
                    <a:pt x="0" y="1"/>
                  </a:moveTo>
                  <a:lnTo>
                    <a:pt x="0" y="1"/>
                  </a:lnTo>
                  <a:cubicBezTo>
                    <a:pt x="16" y="46"/>
                    <a:pt x="23" y="77"/>
                    <a:pt x="39" y="92"/>
                  </a:cubicBezTo>
                  <a:cubicBezTo>
                    <a:pt x="199" y="261"/>
                    <a:pt x="199" y="253"/>
                    <a:pt x="39" y="430"/>
                  </a:cubicBezTo>
                  <a:cubicBezTo>
                    <a:pt x="16" y="452"/>
                    <a:pt x="23" y="498"/>
                    <a:pt x="16" y="537"/>
                  </a:cubicBezTo>
                  <a:cubicBezTo>
                    <a:pt x="44" y="537"/>
                    <a:pt x="86" y="550"/>
                    <a:pt x="108" y="550"/>
                  </a:cubicBezTo>
                  <a:cubicBezTo>
                    <a:pt x="116" y="550"/>
                    <a:pt x="121" y="548"/>
                    <a:pt x="123" y="544"/>
                  </a:cubicBezTo>
                  <a:cubicBezTo>
                    <a:pt x="192" y="452"/>
                    <a:pt x="291" y="345"/>
                    <a:pt x="299" y="238"/>
                  </a:cubicBezTo>
                  <a:cubicBezTo>
                    <a:pt x="307" y="92"/>
                    <a:pt x="176" y="1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33"/>
            <p:cNvSpPr/>
            <p:nvPr/>
          </p:nvSpPr>
          <p:spPr>
            <a:xfrm>
              <a:off x="-1083775" y="4076000"/>
              <a:ext cx="11725" cy="6725"/>
            </a:xfrm>
            <a:custGeom>
              <a:avLst/>
              <a:gdLst/>
              <a:ahLst/>
              <a:cxnLst/>
              <a:rect l="l" t="t" r="r" b="b"/>
              <a:pathLst>
                <a:path w="469" h="269" extrusionOk="0">
                  <a:moveTo>
                    <a:pt x="438" y="0"/>
                  </a:moveTo>
                  <a:cubicBezTo>
                    <a:pt x="353" y="0"/>
                    <a:pt x="269" y="16"/>
                    <a:pt x="185" y="23"/>
                  </a:cubicBezTo>
                  <a:cubicBezTo>
                    <a:pt x="185" y="23"/>
                    <a:pt x="177" y="23"/>
                    <a:pt x="169" y="31"/>
                  </a:cubicBezTo>
                  <a:cubicBezTo>
                    <a:pt x="116" y="85"/>
                    <a:pt x="62" y="146"/>
                    <a:pt x="1" y="207"/>
                  </a:cubicBezTo>
                  <a:cubicBezTo>
                    <a:pt x="85" y="230"/>
                    <a:pt x="169" y="246"/>
                    <a:pt x="269" y="268"/>
                  </a:cubicBezTo>
                  <a:cubicBezTo>
                    <a:pt x="338" y="200"/>
                    <a:pt x="399" y="138"/>
                    <a:pt x="461" y="77"/>
                  </a:cubicBezTo>
                  <a:cubicBezTo>
                    <a:pt x="468" y="62"/>
                    <a:pt x="445" y="0"/>
                    <a:pt x="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33"/>
            <p:cNvSpPr/>
            <p:nvPr/>
          </p:nvSpPr>
          <p:spPr>
            <a:xfrm>
              <a:off x="-1056750" y="4080600"/>
              <a:ext cx="7475" cy="12475"/>
            </a:xfrm>
            <a:custGeom>
              <a:avLst/>
              <a:gdLst/>
              <a:ahLst/>
              <a:cxnLst/>
              <a:rect l="l" t="t" r="r" b="b"/>
              <a:pathLst>
                <a:path w="299" h="499" extrusionOk="0">
                  <a:moveTo>
                    <a:pt x="92" y="0"/>
                  </a:moveTo>
                  <a:cubicBezTo>
                    <a:pt x="207" y="176"/>
                    <a:pt x="138" y="268"/>
                    <a:pt x="31" y="368"/>
                  </a:cubicBezTo>
                  <a:cubicBezTo>
                    <a:pt x="8" y="391"/>
                    <a:pt x="8" y="452"/>
                    <a:pt x="0" y="498"/>
                  </a:cubicBezTo>
                  <a:cubicBezTo>
                    <a:pt x="46" y="491"/>
                    <a:pt x="115" y="498"/>
                    <a:pt x="138" y="468"/>
                  </a:cubicBezTo>
                  <a:cubicBezTo>
                    <a:pt x="192" y="406"/>
                    <a:pt x="245" y="330"/>
                    <a:pt x="268" y="245"/>
                  </a:cubicBezTo>
                  <a:cubicBezTo>
                    <a:pt x="299" y="130"/>
                    <a:pt x="238" y="62"/>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33"/>
            <p:cNvSpPr/>
            <p:nvPr/>
          </p:nvSpPr>
          <p:spPr>
            <a:xfrm>
              <a:off x="-843025" y="4109450"/>
              <a:ext cx="11125" cy="5075"/>
            </a:xfrm>
            <a:custGeom>
              <a:avLst/>
              <a:gdLst/>
              <a:ahLst/>
              <a:cxnLst/>
              <a:rect l="l" t="t" r="r" b="b"/>
              <a:pathLst>
                <a:path w="445" h="203" extrusionOk="0">
                  <a:moveTo>
                    <a:pt x="338" y="1"/>
                  </a:moveTo>
                  <a:cubicBezTo>
                    <a:pt x="330" y="1"/>
                    <a:pt x="322" y="2"/>
                    <a:pt x="315" y="3"/>
                  </a:cubicBezTo>
                  <a:cubicBezTo>
                    <a:pt x="215" y="41"/>
                    <a:pt x="116" y="87"/>
                    <a:pt x="1" y="141"/>
                  </a:cubicBezTo>
                  <a:cubicBezTo>
                    <a:pt x="61" y="181"/>
                    <a:pt x="151" y="202"/>
                    <a:pt x="233" y="202"/>
                  </a:cubicBezTo>
                  <a:cubicBezTo>
                    <a:pt x="307" y="202"/>
                    <a:pt x="374" y="185"/>
                    <a:pt x="407" y="149"/>
                  </a:cubicBezTo>
                  <a:cubicBezTo>
                    <a:pt x="437" y="118"/>
                    <a:pt x="437" y="64"/>
                    <a:pt x="445" y="18"/>
                  </a:cubicBezTo>
                  <a:cubicBezTo>
                    <a:pt x="408" y="12"/>
                    <a:pt x="371"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33"/>
            <p:cNvSpPr/>
            <p:nvPr/>
          </p:nvSpPr>
          <p:spPr>
            <a:xfrm>
              <a:off x="-2018025" y="2568400"/>
              <a:ext cx="37950" cy="47925"/>
            </a:xfrm>
            <a:custGeom>
              <a:avLst/>
              <a:gdLst/>
              <a:ahLst/>
              <a:cxnLst/>
              <a:rect l="l" t="t" r="r" b="b"/>
              <a:pathLst>
                <a:path w="1518" h="1917" extrusionOk="0">
                  <a:moveTo>
                    <a:pt x="706" y="204"/>
                  </a:moveTo>
                  <a:cubicBezTo>
                    <a:pt x="713" y="273"/>
                    <a:pt x="729" y="342"/>
                    <a:pt x="736" y="411"/>
                  </a:cubicBezTo>
                  <a:cubicBezTo>
                    <a:pt x="744" y="495"/>
                    <a:pt x="744" y="572"/>
                    <a:pt x="752" y="656"/>
                  </a:cubicBezTo>
                  <a:cubicBezTo>
                    <a:pt x="798" y="1009"/>
                    <a:pt x="667" y="1323"/>
                    <a:pt x="483" y="1614"/>
                  </a:cubicBezTo>
                  <a:cubicBezTo>
                    <a:pt x="346" y="1208"/>
                    <a:pt x="346" y="802"/>
                    <a:pt x="483" y="403"/>
                  </a:cubicBezTo>
                  <a:cubicBezTo>
                    <a:pt x="499" y="373"/>
                    <a:pt x="506" y="342"/>
                    <a:pt x="529" y="327"/>
                  </a:cubicBezTo>
                  <a:cubicBezTo>
                    <a:pt x="583" y="281"/>
                    <a:pt x="644" y="243"/>
                    <a:pt x="706" y="204"/>
                  </a:cubicBezTo>
                  <a:close/>
                  <a:moveTo>
                    <a:pt x="678" y="0"/>
                  </a:moveTo>
                  <a:cubicBezTo>
                    <a:pt x="660" y="0"/>
                    <a:pt x="641" y="2"/>
                    <a:pt x="621" y="5"/>
                  </a:cubicBezTo>
                  <a:cubicBezTo>
                    <a:pt x="399" y="36"/>
                    <a:pt x="261" y="181"/>
                    <a:pt x="185" y="380"/>
                  </a:cubicBezTo>
                  <a:cubicBezTo>
                    <a:pt x="24" y="786"/>
                    <a:pt x="1" y="1215"/>
                    <a:pt x="131" y="1629"/>
                  </a:cubicBezTo>
                  <a:cubicBezTo>
                    <a:pt x="169" y="1744"/>
                    <a:pt x="300" y="1867"/>
                    <a:pt x="414" y="1905"/>
                  </a:cubicBezTo>
                  <a:cubicBezTo>
                    <a:pt x="438" y="1913"/>
                    <a:pt x="460" y="1917"/>
                    <a:pt x="481" y="1917"/>
                  </a:cubicBezTo>
                  <a:cubicBezTo>
                    <a:pt x="600" y="1917"/>
                    <a:pt x="685" y="1802"/>
                    <a:pt x="744" y="1698"/>
                  </a:cubicBezTo>
                  <a:cubicBezTo>
                    <a:pt x="813" y="1568"/>
                    <a:pt x="866" y="1422"/>
                    <a:pt x="935" y="1269"/>
                  </a:cubicBezTo>
                  <a:cubicBezTo>
                    <a:pt x="997" y="1361"/>
                    <a:pt x="1027" y="1445"/>
                    <a:pt x="1089" y="1499"/>
                  </a:cubicBezTo>
                  <a:cubicBezTo>
                    <a:pt x="1165" y="1568"/>
                    <a:pt x="1257" y="1621"/>
                    <a:pt x="1357" y="1644"/>
                  </a:cubicBezTo>
                  <a:cubicBezTo>
                    <a:pt x="1361" y="1646"/>
                    <a:pt x="1366" y="1647"/>
                    <a:pt x="1371" y="1647"/>
                  </a:cubicBezTo>
                  <a:cubicBezTo>
                    <a:pt x="1414" y="1647"/>
                    <a:pt x="1489" y="1594"/>
                    <a:pt x="1502" y="1560"/>
                  </a:cubicBezTo>
                  <a:cubicBezTo>
                    <a:pt x="1518" y="1507"/>
                    <a:pt x="1495" y="1422"/>
                    <a:pt x="1464" y="1369"/>
                  </a:cubicBezTo>
                  <a:cubicBezTo>
                    <a:pt x="1403" y="1269"/>
                    <a:pt x="1311" y="1192"/>
                    <a:pt x="1250" y="1093"/>
                  </a:cubicBezTo>
                  <a:cubicBezTo>
                    <a:pt x="1081" y="817"/>
                    <a:pt x="1104" y="465"/>
                    <a:pt x="928" y="181"/>
                  </a:cubicBezTo>
                  <a:cubicBezTo>
                    <a:pt x="855" y="62"/>
                    <a:pt x="788" y="0"/>
                    <a:pt x="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33"/>
            <p:cNvSpPr/>
            <p:nvPr/>
          </p:nvSpPr>
          <p:spPr>
            <a:xfrm>
              <a:off x="-2064175" y="2555875"/>
              <a:ext cx="39100" cy="67500"/>
            </a:xfrm>
            <a:custGeom>
              <a:avLst/>
              <a:gdLst/>
              <a:ahLst/>
              <a:cxnLst/>
              <a:rect l="l" t="t" r="r" b="b"/>
              <a:pathLst>
                <a:path w="1564" h="2700" extrusionOk="0">
                  <a:moveTo>
                    <a:pt x="338" y="0"/>
                  </a:moveTo>
                  <a:cubicBezTo>
                    <a:pt x="299" y="69"/>
                    <a:pt x="238" y="138"/>
                    <a:pt x="230" y="215"/>
                  </a:cubicBezTo>
                  <a:cubicBezTo>
                    <a:pt x="223" y="299"/>
                    <a:pt x="261" y="391"/>
                    <a:pt x="284" y="483"/>
                  </a:cubicBezTo>
                  <a:cubicBezTo>
                    <a:pt x="368" y="789"/>
                    <a:pt x="452" y="1088"/>
                    <a:pt x="537" y="1395"/>
                  </a:cubicBezTo>
                  <a:cubicBezTo>
                    <a:pt x="567" y="1487"/>
                    <a:pt x="544" y="1548"/>
                    <a:pt x="468" y="1617"/>
                  </a:cubicBezTo>
                  <a:cubicBezTo>
                    <a:pt x="391" y="1682"/>
                    <a:pt x="316" y="1710"/>
                    <a:pt x="237" y="1710"/>
                  </a:cubicBezTo>
                  <a:cubicBezTo>
                    <a:pt x="166" y="1710"/>
                    <a:pt x="91" y="1687"/>
                    <a:pt x="8" y="1647"/>
                  </a:cubicBezTo>
                  <a:lnTo>
                    <a:pt x="8" y="1647"/>
                  </a:lnTo>
                  <a:cubicBezTo>
                    <a:pt x="8" y="1724"/>
                    <a:pt x="0" y="1808"/>
                    <a:pt x="39" y="1839"/>
                  </a:cubicBezTo>
                  <a:cubicBezTo>
                    <a:pt x="113" y="1910"/>
                    <a:pt x="186" y="1938"/>
                    <a:pt x="259" y="1938"/>
                  </a:cubicBezTo>
                  <a:cubicBezTo>
                    <a:pt x="381" y="1938"/>
                    <a:pt x="501" y="1859"/>
                    <a:pt x="621" y="1778"/>
                  </a:cubicBezTo>
                  <a:cubicBezTo>
                    <a:pt x="698" y="2038"/>
                    <a:pt x="767" y="2276"/>
                    <a:pt x="843" y="2513"/>
                  </a:cubicBezTo>
                  <a:cubicBezTo>
                    <a:pt x="878" y="2637"/>
                    <a:pt x="962" y="2699"/>
                    <a:pt x="1079" y="2699"/>
                  </a:cubicBezTo>
                  <a:cubicBezTo>
                    <a:pt x="1092" y="2699"/>
                    <a:pt x="1105" y="2699"/>
                    <a:pt x="1119" y="2697"/>
                  </a:cubicBezTo>
                  <a:cubicBezTo>
                    <a:pt x="1211" y="2689"/>
                    <a:pt x="1242" y="2529"/>
                    <a:pt x="1196" y="2398"/>
                  </a:cubicBezTo>
                  <a:cubicBezTo>
                    <a:pt x="1119" y="2168"/>
                    <a:pt x="1058" y="1931"/>
                    <a:pt x="981" y="1701"/>
                  </a:cubicBezTo>
                  <a:cubicBezTo>
                    <a:pt x="943" y="1602"/>
                    <a:pt x="973" y="1548"/>
                    <a:pt x="1073" y="1517"/>
                  </a:cubicBezTo>
                  <a:cubicBezTo>
                    <a:pt x="1196" y="1471"/>
                    <a:pt x="1326" y="1441"/>
                    <a:pt x="1448" y="1387"/>
                  </a:cubicBezTo>
                  <a:cubicBezTo>
                    <a:pt x="1494" y="1364"/>
                    <a:pt x="1525" y="1303"/>
                    <a:pt x="1563" y="1257"/>
                  </a:cubicBezTo>
                  <a:cubicBezTo>
                    <a:pt x="1512" y="1220"/>
                    <a:pt x="1469" y="1157"/>
                    <a:pt x="1418" y="1157"/>
                  </a:cubicBezTo>
                  <a:cubicBezTo>
                    <a:pt x="1416" y="1157"/>
                    <a:pt x="1413" y="1157"/>
                    <a:pt x="1410" y="1157"/>
                  </a:cubicBezTo>
                  <a:cubicBezTo>
                    <a:pt x="1303" y="1157"/>
                    <a:pt x="1203" y="1188"/>
                    <a:pt x="1104" y="1218"/>
                  </a:cubicBezTo>
                  <a:cubicBezTo>
                    <a:pt x="1035" y="1241"/>
                    <a:pt x="966" y="1272"/>
                    <a:pt x="881" y="1310"/>
                  </a:cubicBezTo>
                  <a:cubicBezTo>
                    <a:pt x="859" y="1234"/>
                    <a:pt x="851" y="1180"/>
                    <a:pt x="836" y="1119"/>
                  </a:cubicBezTo>
                  <a:cubicBezTo>
                    <a:pt x="744" y="805"/>
                    <a:pt x="659" y="483"/>
                    <a:pt x="544" y="169"/>
                  </a:cubicBezTo>
                  <a:cubicBezTo>
                    <a:pt x="521" y="100"/>
                    <a:pt x="407" y="54"/>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 name="Google Shape;860;p33"/>
            <p:cNvSpPr/>
            <p:nvPr/>
          </p:nvSpPr>
          <p:spPr>
            <a:xfrm>
              <a:off x="-1986800" y="2563525"/>
              <a:ext cx="44075" cy="43700"/>
            </a:xfrm>
            <a:custGeom>
              <a:avLst/>
              <a:gdLst/>
              <a:ahLst/>
              <a:cxnLst/>
              <a:rect l="l" t="t" r="r" b="b"/>
              <a:pathLst>
                <a:path w="1763" h="1748" extrusionOk="0">
                  <a:moveTo>
                    <a:pt x="1111" y="1"/>
                  </a:moveTo>
                  <a:cubicBezTo>
                    <a:pt x="904" y="8"/>
                    <a:pt x="797" y="139"/>
                    <a:pt x="721" y="307"/>
                  </a:cubicBezTo>
                  <a:cubicBezTo>
                    <a:pt x="675" y="430"/>
                    <a:pt x="629" y="552"/>
                    <a:pt x="575" y="690"/>
                  </a:cubicBezTo>
                  <a:cubicBezTo>
                    <a:pt x="514" y="621"/>
                    <a:pt x="468" y="552"/>
                    <a:pt x="414" y="514"/>
                  </a:cubicBezTo>
                  <a:cubicBezTo>
                    <a:pt x="330" y="460"/>
                    <a:pt x="230" y="422"/>
                    <a:pt x="131" y="399"/>
                  </a:cubicBezTo>
                  <a:cubicBezTo>
                    <a:pt x="129" y="399"/>
                    <a:pt x="127" y="399"/>
                    <a:pt x="125" y="399"/>
                  </a:cubicBezTo>
                  <a:cubicBezTo>
                    <a:pt x="92" y="399"/>
                    <a:pt x="30" y="455"/>
                    <a:pt x="16" y="499"/>
                  </a:cubicBezTo>
                  <a:cubicBezTo>
                    <a:pt x="1" y="529"/>
                    <a:pt x="23" y="606"/>
                    <a:pt x="62" y="629"/>
                  </a:cubicBezTo>
                  <a:cubicBezTo>
                    <a:pt x="376" y="844"/>
                    <a:pt x="475" y="1150"/>
                    <a:pt x="491" y="1510"/>
                  </a:cubicBezTo>
                  <a:cubicBezTo>
                    <a:pt x="498" y="1594"/>
                    <a:pt x="583" y="1740"/>
                    <a:pt x="636" y="1748"/>
                  </a:cubicBezTo>
                  <a:cubicBezTo>
                    <a:pt x="767" y="1748"/>
                    <a:pt x="828" y="1633"/>
                    <a:pt x="820" y="1502"/>
                  </a:cubicBezTo>
                  <a:cubicBezTo>
                    <a:pt x="813" y="1387"/>
                    <a:pt x="790" y="1273"/>
                    <a:pt x="790" y="1150"/>
                  </a:cubicBezTo>
                  <a:cubicBezTo>
                    <a:pt x="782" y="844"/>
                    <a:pt x="859" y="552"/>
                    <a:pt x="1058" y="284"/>
                  </a:cubicBezTo>
                  <a:cubicBezTo>
                    <a:pt x="1226" y="522"/>
                    <a:pt x="1295" y="759"/>
                    <a:pt x="1326" y="1020"/>
                  </a:cubicBezTo>
                  <a:cubicBezTo>
                    <a:pt x="1341" y="1150"/>
                    <a:pt x="1349" y="1288"/>
                    <a:pt x="1372" y="1418"/>
                  </a:cubicBezTo>
                  <a:cubicBezTo>
                    <a:pt x="1385" y="1517"/>
                    <a:pt x="1438" y="1576"/>
                    <a:pt x="1530" y="1576"/>
                  </a:cubicBezTo>
                  <a:cubicBezTo>
                    <a:pt x="1545" y="1576"/>
                    <a:pt x="1562" y="1575"/>
                    <a:pt x="1579" y="1571"/>
                  </a:cubicBezTo>
                  <a:cubicBezTo>
                    <a:pt x="1701" y="1556"/>
                    <a:pt x="1763" y="1472"/>
                    <a:pt x="1740" y="1364"/>
                  </a:cubicBezTo>
                  <a:cubicBezTo>
                    <a:pt x="1663" y="1004"/>
                    <a:pt x="1579" y="652"/>
                    <a:pt x="1479" y="300"/>
                  </a:cubicBezTo>
                  <a:cubicBezTo>
                    <a:pt x="1425" y="139"/>
                    <a:pt x="131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 name="Google Shape;861;p33"/>
            <p:cNvSpPr/>
            <p:nvPr/>
          </p:nvSpPr>
          <p:spPr>
            <a:xfrm>
              <a:off x="-1516225" y="2447650"/>
              <a:ext cx="43500" cy="44650"/>
            </a:xfrm>
            <a:custGeom>
              <a:avLst/>
              <a:gdLst/>
              <a:ahLst/>
              <a:cxnLst/>
              <a:rect l="l" t="t" r="r" b="b"/>
              <a:pathLst>
                <a:path w="1740" h="1786" extrusionOk="0">
                  <a:moveTo>
                    <a:pt x="1111" y="1"/>
                  </a:moveTo>
                  <a:cubicBezTo>
                    <a:pt x="943" y="1"/>
                    <a:pt x="820" y="101"/>
                    <a:pt x="751" y="238"/>
                  </a:cubicBezTo>
                  <a:cubicBezTo>
                    <a:pt x="690" y="346"/>
                    <a:pt x="652" y="461"/>
                    <a:pt x="613" y="576"/>
                  </a:cubicBezTo>
                  <a:cubicBezTo>
                    <a:pt x="583" y="667"/>
                    <a:pt x="567" y="767"/>
                    <a:pt x="537" y="897"/>
                  </a:cubicBezTo>
                  <a:cubicBezTo>
                    <a:pt x="475" y="782"/>
                    <a:pt x="452" y="690"/>
                    <a:pt x="399" y="637"/>
                  </a:cubicBezTo>
                  <a:cubicBezTo>
                    <a:pt x="329" y="567"/>
                    <a:pt x="222" y="473"/>
                    <a:pt x="163" y="473"/>
                  </a:cubicBezTo>
                  <a:cubicBezTo>
                    <a:pt x="157" y="473"/>
                    <a:pt x="151" y="474"/>
                    <a:pt x="146" y="476"/>
                  </a:cubicBezTo>
                  <a:cubicBezTo>
                    <a:pt x="0" y="537"/>
                    <a:pt x="108" y="660"/>
                    <a:pt x="138" y="759"/>
                  </a:cubicBezTo>
                  <a:cubicBezTo>
                    <a:pt x="230" y="1058"/>
                    <a:pt x="330" y="1357"/>
                    <a:pt x="414" y="1656"/>
                  </a:cubicBezTo>
                  <a:cubicBezTo>
                    <a:pt x="452" y="1771"/>
                    <a:pt x="537" y="1786"/>
                    <a:pt x="636" y="1786"/>
                  </a:cubicBezTo>
                  <a:cubicBezTo>
                    <a:pt x="736" y="1778"/>
                    <a:pt x="751" y="1709"/>
                    <a:pt x="759" y="1617"/>
                  </a:cubicBezTo>
                  <a:cubicBezTo>
                    <a:pt x="790" y="1280"/>
                    <a:pt x="820" y="936"/>
                    <a:pt x="874" y="599"/>
                  </a:cubicBezTo>
                  <a:cubicBezTo>
                    <a:pt x="889" y="491"/>
                    <a:pt x="973" y="392"/>
                    <a:pt x="1050" y="254"/>
                  </a:cubicBezTo>
                  <a:cubicBezTo>
                    <a:pt x="1234" y="484"/>
                    <a:pt x="1257" y="713"/>
                    <a:pt x="1303" y="936"/>
                  </a:cubicBezTo>
                  <a:cubicBezTo>
                    <a:pt x="1333" y="1089"/>
                    <a:pt x="1341" y="1250"/>
                    <a:pt x="1395" y="1395"/>
                  </a:cubicBezTo>
                  <a:cubicBezTo>
                    <a:pt x="1425" y="1457"/>
                    <a:pt x="1533" y="1510"/>
                    <a:pt x="1609" y="1518"/>
                  </a:cubicBezTo>
                  <a:cubicBezTo>
                    <a:pt x="1610" y="1518"/>
                    <a:pt x="1612" y="1518"/>
                    <a:pt x="1613" y="1518"/>
                  </a:cubicBezTo>
                  <a:cubicBezTo>
                    <a:pt x="1653" y="1518"/>
                    <a:pt x="1739" y="1402"/>
                    <a:pt x="1732" y="1357"/>
                  </a:cubicBezTo>
                  <a:cubicBezTo>
                    <a:pt x="1655" y="989"/>
                    <a:pt x="1571" y="629"/>
                    <a:pt x="1464" y="277"/>
                  </a:cubicBezTo>
                  <a:cubicBezTo>
                    <a:pt x="1418" y="124"/>
                    <a:pt x="1280" y="16"/>
                    <a:pt x="1111" y="9"/>
                  </a:cubicBezTo>
                  <a:lnTo>
                    <a:pt x="1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33"/>
            <p:cNvSpPr/>
            <p:nvPr/>
          </p:nvSpPr>
          <p:spPr>
            <a:xfrm>
              <a:off x="-1550125" y="2460375"/>
              <a:ext cx="36600" cy="40175"/>
            </a:xfrm>
            <a:custGeom>
              <a:avLst/>
              <a:gdLst/>
              <a:ahLst/>
              <a:cxnLst/>
              <a:rect l="l" t="t" r="r" b="b"/>
              <a:pathLst>
                <a:path w="1464" h="1607" extrusionOk="0">
                  <a:moveTo>
                    <a:pt x="667" y="327"/>
                  </a:moveTo>
                  <a:cubicBezTo>
                    <a:pt x="744" y="350"/>
                    <a:pt x="782" y="358"/>
                    <a:pt x="836" y="365"/>
                  </a:cubicBezTo>
                  <a:cubicBezTo>
                    <a:pt x="843" y="702"/>
                    <a:pt x="598" y="902"/>
                    <a:pt x="422" y="1139"/>
                  </a:cubicBezTo>
                  <a:cubicBezTo>
                    <a:pt x="406" y="1131"/>
                    <a:pt x="391" y="1124"/>
                    <a:pt x="376" y="1116"/>
                  </a:cubicBezTo>
                  <a:cubicBezTo>
                    <a:pt x="475" y="863"/>
                    <a:pt x="567" y="603"/>
                    <a:pt x="667" y="327"/>
                  </a:cubicBezTo>
                  <a:close/>
                  <a:moveTo>
                    <a:pt x="870" y="0"/>
                  </a:moveTo>
                  <a:cubicBezTo>
                    <a:pt x="798" y="0"/>
                    <a:pt x="715" y="24"/>
                    <a:pt x="644" y="51"/>
                  </a:cubicBezTo>
                  <a:cubicBezTo>
                    <a:pt x="583" y="82"/>
                    <a:pt x="514" y="151"/>
                    <a:pt x="483" y="220"/>
                  </a:cubicBezTo>
                  <a:cubicBezTo>
                    <a:pt x="330" y="557"/>
                    <a:pt x="192" y="886"/>
                    <a:pt x="54" y="1223"/>
                  </a:cubicBezTo>
                  <a:cubicBezTo>
                    <a:pt x="0" y="1361"/>
                    <a:pt x="8" y="1499"/>
                    <a:pt x="154" y="1576"/>
                  </a:cubicBezTo>
                  <a:cubicBezTo>
                    <a:pt x="191" y="1597"/>
                    <a:pt x="224" y="1606"/>
                    <a:pt x="255" y="1606"/>
                  </a:cubicBezTo>
                  <a:cubicBezTo>
                    <a:pt x="345" y="1606"/>
                    <a:pt x="413" y="1528"/>
                    <a:pt x="475" y="1453"/>
                  </a:cubicBezTo>
                  <a:cubicBezTo>
                    <a:pt x="644" y="1262"/>
                    <a:pt x="805" y="1062"/>
                    <a:pt x="973" y="863"/>
                  </a:cubicBezTo>
                  <a:cubicBezTo>
                    <a:pt x="1019" y="978"/>
                    <a:pt x="1050" y="1085"/>
                    <a:pt x="1096" y="1177"/>
                  </a:cubicBezTo>
                  <a:cubicBezTo>
                    <a:pt x="1138" y="1261"/>
                    <a:pt x="1196" y="1297"/>
                    <a:pt x="1260" y="1297"/>
                  </a:cubicBezTo>
                  <a:cubicBezTo>
                    <a:pt x="1301" y="1297"/>
                    <a:pt x="1345" y="1281"/>
                    <a:pt x="1387" y="1254"/>
                  </a:cubicBezTo>
                  <a:cubicBezTo>
                    <a:pt x="1433" y="1231"/>
                    <a:pt x="1464" y="1139"/>
                    <a:pt x="1448" y="1093"/>
                  </a:cubicBezTo>
                  <a:cubicBezTo>
                    <a:pt x="1379" y="894"/>
                    <a:pt x="1295" y="702"/>
                    <a:pt x="1203" y="503"/>
                  </a:cubicBezTo>
                  <a:cubicBezTo>
                    <a:pt x="1157" y="419"/>
                    <a:pt x="1081" y="350"/>
                    <a:pt x="1019" y="258"/>
                  </a:cubicBezTo>
                  <a:cubicBezTo>
                    <a:pt x="996" y="181"/>
                    <a:pt x="996" y="28"/>
                    <a:pt x="950" y="13"/>
                  </a:cubicBezTo>
                  <a:cubicBezTo>
                    <a:pt x="926" y="4"/>
                    <a:pt x="899" y="0"/>
                    <a:pt x="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33"/>
            <p:cNvSpPr/>
            <p:nvPr/>
          </p:nvSpPr>
          <p:spPr>
            <a:xfrm>
              <a:off x="-1452450" y="2422525"/>
              <a:ext cx="38725" cy="61275"/>
            </a:xfrm>
            <a:custGeom>
              <a:avLst/>
              <a:gdLst/>
              <a:ahLst/>
              <a:cxnLst/>
              <a:rect l="l" t="t" r="r" b="b"/>
              <a:pathLst>
                <a:path w="1549" h="2451" extrusionOk="0">
                  <a:moveTo>
                    <a:pt x="441" y="1"/>
                  </a:moveTo>
                  <a:cubicBezTo>
                    <a:pt x="421" y="1"/>
                    <a:pt x="401" y="4"/>
                    <a:pt x="384" y="10"/>
                  </a:cubicBezTo>
                  <a:cubicBezTo>
                    <a:pt x="276" y="41"/>
                    <a:pt x="154" y="186"/>
                    <a:pt x="131" y="301"/>
                  </a:cubicBezTo>
                  <a:cubicBezTo>
                    <a:pt x="62" y="646"/>
                    <a:pt x="1" y="1006"/>
                    <a:pt x="8" y="1351"/>
                  </a:cubicBezTo>
                  <a:cubicBezTo>
                    <a:pt x="16" y="1979"/>
                    <a:pt x="246" y="2262"/>
                    <a:pt x="774" y="2408"/>
                  </a:cubicBezTo>
                  <a:cubicBezTo>
                    <a:pt x="870" y="2435"/>
                    <a:pt x="965" y="2451"/>
                    <a:pt x="1058" y="2451"/>
                  </a:cubicBezTo>
                  <a:cubicBezTo>
                    <a:pt x="1223" y="2451"/>
                    <a:pt x="1380" y="2401"/>
                    <a:pt x="1517" y="2278"/>
                  </a:cubicBezTo>
                  <a:cubicBezTo>
                    <a:pt x="1548" y="2247"/>
                    <a:pt x="1540" y="2163"/>
                    <a:pt x="1548" y="2109"/>
                  </a:cubicBezTo>
                  <a:lnTo>
                    <a:pt x="1548" y="2109"/>
                  </a:lnTo>
                  <a:cubicBezTo>
                    <a:pt x="1502" y="2124"/>
                    <a:pt x="1448" y="2132"/>
                    <a:pt x="1402" y="2147"/>
                  </a:cubicBezTo>
                  <a:cubicBezTo>
                    <a:pt x="1338" y="2169"/>
                    <a:pt x="1279" y="2225"/>
                    <a:pt x="1228" y="2225"/>
                  </a:cubicBezTo>
                  <a:cubicBezTo>
                    <a:pt x="1225" y="2225"/>
                    <a:pt x="1222" y="2224"/>
                    <a:pt x="1219" y="2224"/>
                  </a:cubicBezTo>
                  <a:cubicBezTo>
                    <a:pt x="790" y="2209"/>
                    <a:pt x="453" y="2048"/>
                    <a:pt x="376" y="1604"/>
                  </a:cubicBezTo>
                  <a:cubicBezTo>
                    <a:pt x="292" y="1159"/>
                    <a:pt x="315" y="723"/>
                    <a:pt x="430" y="286"/>
                  </a:cubicBezTo>
                  <a:cubicBezTo>
                    <a:pt x="445" y="255"/>
                    <a:pt x="460" y="217"/>
                    <a:pt x="476" y="186"/>
                  </a:cubicBezTo>
                  <a:cubicBezTo>
                    <a:pt x="538" y="195"/>
                    <a:pt x="605" y="269"/>
                    <a:pt x="666" y="269"/>
                  </a:cubicBezTo>
                  <a:cubicBezTo>
                    <a:pt x="710" y="269"/>
                    <a:pt x="750" y="230"/>
                    <a:pt x="782" y="102"/>
                  </a:cubicBezTo>
                  <a:cubicBezTo>
                    <a:pt x="667" y="70"/>
                    <a:pt x="541"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33"/>
            <p:cNvSpPr/>
            <p:nvPr/>
          </p:nvSpPr>
          <p:spPr>
            <a:xfrm>
              <a:off x="-1410700" y="2423125"/>
              <a:ext cx="39925" cy="49275"/>
            </a:xfrm>
            <a:custGeom>
              <a:avLst/>
              <a:gdLst/>
              <a:ahLst/>
              <a:cxnLst/>
              <a:rect l="l" t="t" r="r" b="b"/>
              <a:pathLst>
                <a:path w="1597" h="1971" extrusionOk="0">
                  <a:moveTo>
                    <a:pt x="1058" y="0"/>
                  </a:moveTo>
                  <a:cubicBezTo>
                    <a:pt x="1013" y="0"/>
                    <a:pt x="969" y="3"/>
                    <a:pt x="928" y="17"/>
                  </a:cubicBezTo>
                  <a:cubicBezTo>
                    <a:pt x="889" y="24"/>
                    <a:pt x="859" y="78"/>
                    <a:pt x="836" y="116"/>
                  </a:cubicBezTo>
                  <a:cubicBezTo>
                    <a:pt x="744" y="239"/>
                    <a:pt x="667" y="361"/>
                    <a:pt x="575" y="492"/>
                  </a:cubicBezTo>
                  <a:cubicBezTo>
                    <a:pt x="468" y="415"/>
                    <a:pt x="361" y="323"/>
                    <a:pt x="246" y="269"/>
                  </a:cubicBezTo>
                  <a:cubicBezTo>
                    <a:pt x="232" y="265"/>
                    <a:pt x="218" y="263"/>
                    <a:pt x="203" y="263"/>
                  </a:cubicBezTo>
                  <a:cubicBezTo>
                    <a:pt x="141" y="263"/>
                    <a:pt x="69" y="295"/>
                    <a:pt x="1" y="308"/>
                  </a:cubicBezTo>
                  <a:cubicBezTo>
                    <a:pt x="31" y="384"/>
                    <a:pt x="39" y="476"/>
                    <a:pt x="85" y="522"/>
                  </a:cubicBezTo>
                  <a:cubicBezTo>
                    <a:pt x="162" y="599"/>
                    <a:pt x="269" y="653"/>
                    <a:pt x="361" y="706"/>
                  </a:cubicBezTo>
                  <a:cubicBezTo>
                    <a:pt x="460" y="760"/>
                    <a:pt x="460" y="821"/>
                    <a:pt x="437" y="921"/>
                  </a:cubicBezTo>
                  <a:cubicBezTo>
                    <a:pt x="384" y="1120"/>
                    <a:pt x="322" y="1327"/>
                    <a:pt x="315" y="1534"/>
                  </a:cubicBezTo>
                  <a:cubicBezTo>
                    <a:pt x="307" y="1656"/>
                    <a:pt x="368" y="1794"/>
                    <a:pt x="430" y="1909"/>
                  </a:cubicBezTo>
                  <a:cubicBezTo>
                    <a:pt x="454" y="1949"/>
                    <a:pt x="491" y="1970"/>
                    <a:pt x="532" y="1970"/>
                  </a:cubicBezTo>
                  <a:cubicBezTo>
                    <a:pt x="570" y="1970"/>
                    <a:pt x="612" y="1953"/>
                    <a:pt x="652" y="1917"/>
                  </a:cubicBezTo>
                  <a:cubicBezTo>
                    <a:pt x="744" y="1832"/>
                    <a:pt x="698" y="1748"/>
                    <a:pt x="636" y="1710"/>
                  </a:cubicBezTo>
                  <a:cubicBezTo>
                    <a:pt x="483" y="1618"/>
                    <a:pt x="522" y="1488"/>
                    <a:pt x="552" y="1365"/>
                  </a:cubicBezTo>
                  <a:cubicBezTo>
                    <a:pt x="598" y="1227"/>
                    <a:pt x="636" y="1097"/>
                    <a:pt x="690" y="936"/>
                  </a:cubicBezTo>
                  <a:cubicBezTo>
                    <a:pt x="920" y="1089"/>
                    <a:pt x="1119" y="1219"/>
                    <a:pt x="1326" y="1350"/>
                  </a:cubicBezTo>
                  <a:cubicBezTo>
                    <a:pt x="1365" y="1374"/>
                    <a:pt x="1407" y="1385"/>
                    <a:pt x="1446" y="1385"/>
                  </a:cubicBezTo>
                  <a:cubicBezTo>
                    <a:pt x="1529" y="1385"/>
                    <a:pt x="1597" y="1334"/>
                    <a:pt x="1586" y="1250"/>
                  </a:cubicBezTo>
                  <a:cubicBezTo>
                    <a:pt x="1586" y="1189"/>
                    <a:pt x="1525" y="1112"/>
                    <a:pt x="1472" y="1082"/>
                  </a:cubicBezTo>
                  <a:cubicBezTo>
                    <a:pt x="1250" y="952"/>
                    <a:pt x="1022" y="838"/>
                    <a:pt x="786" y="701"/>
                  </a:cubicBezTo>
                  <a:lnTo>
                    <a:pt x="786" y="701"/>
                  </a:lnTo>
                  <a:cubicBezTo>
                    <a:pt x="922" y="489"/>
                    <a:pt x="1028" y="345"/>
                    <a:pt x="1119" y="185"/>
                  </a:cubicBezTo>
                  <a:cubicBezTo>
                    <a:pt x="1150" y="139"/>
                    <a:pt x="1142" y="63"/>
                    <a:pt x="1150" y="1"/>
                  </a:cubicBezTo>
                  <a:cubicBezTo>
                    <a:pt x="1119" y="1"/>
                    <a:pt x="1088" y="0"/>
                    <a:pt x="1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33"/>
            <p:cNvSpPr/>
            <p:nvPr/>
          </p:nvSpPr>
          <p:spPr>
            <a:xfrm>
              <a:off x="-1832425" y="2522650"/>
              <a:ext cx="50575" cy="47225"/>
            </a:xfrm>
            <a:custGeom>
              <a:avLst/>
              <a:gdLst/>
              <a:ahLst/>
              <a:cxnLst/>
              <a:rect l="l" t="t" r="r" b="b"/>
              <a:pathLst>
                <a:path w="2023" h="1889" extrusionOk="0">
                  <a:moveTo>
                    <a:pt x="1264" y="1"/>
                  </a:moveTo>
                  <a:cubicBezTo>
                    <a:pt x="1258" y="1"/>
                    <a:pt x="1253" y="2"/>
                    <a:pt x="1249" y="4"/>
                  </a:cubicBezTo>
                  <a:cubicBezTo>
                    <a:pt x="1157" y="58"/>
                    <a:pt x="1050" y="119"/>
                    <a:pt x="1004" y="211"/>
                  </a:cubicBezTo>
                  <a:cubicBezTo>
                    <a:pt x="927" y="341"/>
                    <a:pt x="897" y="502"/>
                    <a:pt x="835" y="678"/>
                  </a:cubicBezTo>
                  <a:cubicBezTo>
                    <a:pt x="621" y="586"/>
                    <a:pt x="429" y="510"/>
                    <a:pt x="238" y="425"/>
                  </a:cubicBezTo>
                  <a:cubicBezTo>
                    <a:pt x="198" y="408"/>
                    <a:pt x="161" y="380"/>
                    <a:pt x="125" y="380"/>
                  </a:cubicBezTo>
                  <a:cubicBezTo>
                    <a:pt x="98" y="380"/>
                    <a:pt x="72" y="395"/>
                    <a:pt x="46" y="441"/>
                  </a:cubicBezTo>
                  <a:cubicBezTo>
                    <a:pt x="0" y="540"/>
                    <a:pt x="46" y="602"/>
                    <a:pt x="130" y="640"/>
                  </a:cubicBezTo>
                  <a:cubicBezTo>
                    <a:pt x="307" y="724"/>
                    <a:pt x="483" y="801"/>
                    <a:pt x="667" y="877"/>
                  </a:cubicBezTo>
                  <a:cubicBezTo>
                    <a:pt x="751" y="908"/>
                    <a:pt x="789" y="939"/>
                    <a:pt x="766" y="1038"/>
                  </a:cubicBezTo>
                  <a:cubicBezTo>
                    <a:pt x="720" y="1253"/>
                    <a:pt x="690" y="1467"/>
                    <a:pt x="644" y="1674"/>
                  </a:cubicBezTo>
                  <a:cubicBezTo>
                    <a:pt x="628" y="1766"/>
                    <a:pt x="605" y="1850"/>
                    <a:pt x="728" y="1881"/>
                  </a:cubicBezTo>
                  <a:cubicBezTo>
                    <a:pt x="748" y="1886"/>
                    <a:pt x="766" y="1888"/>
                    <a:pt x="781" y="1888"/>
                  </a:cubicBezTo>
                  <a:cubicBezTo>
                    <a:pt x="863" y="1888"/>
                    <a:pt x="893" y="1825"/>
                    <a:pt x="912" y="1735"/>
                  </a:cubicBezTo>
                  <a:cubicBezTo>
                    <a:pt x="950" y="1498"/>
                    <a:pt x="1004" y="1268"/>
                    <a:pt x="1050" y="1023"/>
                  </a:cubicBezTo>
                  <a:cubicBezTo>
                    <a:pt x="1119" y="1046"/>
                    <a:pt x="1172" y="1054"/>
                    <a:pt x="1226" y="1077"/>
                  </a:cubicBezTo>
                  <a:cubicBezTo>
                    <a:pt x="1418" y="1161"/>
                    <a:pt x="1609" y="1253"/>
                    <a:pt x="1801" y="1322"/>
                  </a:cubicBezTo>
                  <a:cubicBezTo>
                    <a:pt x="1810" y="1325"/>
                    <a:pt x="1820" y="1327"/>
                    <a:pt x="1830" y="1327"/>
                  </a:cubicBezTo>
                  <a:cubicBezTo>
                    <a:pt x="1887" y="1327"/>
                    <a:pt x="1958" y="1279"/>
                    <a:pt x="2023" y="1253"/>
                  </a:cubicBezTo>
                  <a:cubicBezTo>
                    <a:pt x="1992" y="1191"/>
                    <a:pt x="1969" y="1123"/>
                    <a:pt x="1923" y="1061"/>
                  </a:cubicBezTo>
                  <a:cubicBezTo>
                    <a:pt x="1908" y="1038"/>
                    <a:pt x="1854" y="1031"/>
                    <a:pt x="1816" y="1015"/>
                  </a:cubicBezTo>
                  <a:cubicBezTo>
                    <a:pt x="1586" y="931"/>
                    <a:pt x="1349" y="847"/>
                    <a:pt x="1073" y="747"/>
                  </a:cubicBezTo>
                  <a:cubicBezTo>
                    <a:pt x="1180" y="548"/>
                    <a:pt x="1280" y="379"/>
                    <a:pt x="1364" y="203"/>
                  </a:cubicBezTo>
                  <a:cubicBezTo>
                    <a:pt x="1387" y="165"/>
                    <a:pt x="1395" y="96"/>
                    <a:pt x="1372" y="58"/>
                  </a:cubicBezTo>
                  <a:cubicBezTo>
                    <a:pt x="1359" y="32"/>
                    <a:pt x="1297" y="1"/>
                    <a:pt x="1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33"/>
            <p:cNvSpPr/>
            <p:nvPr/>
          </p:nvSpPr>
          <p:spPr>
            <a:xfrm>
              <a:off x="-1373350" y="2403575"/>
              <a:ext cx="39275" cy="60575"/>
            </a:xfrm>
            <a:custGeom>
              <a:avLst/>
              <a:gdLst/>
              <a:ahLst/>
              <a:cxnLst/>
              <a:rect l="l" t="t" r="r" b="b"/>
              <a:pathLst>
                <a:path w="1571" h="2423" extrusionOk="0">
                  <a:moveTo>
                    <a:pt x="209" y="0"/>
                  </a:moveTo>
                  <a:cubicBezTo>
                    <a:pt x="198" y="0"/>
                    <a:pt x="187" y="1"/>
                    <a:pt x="177" y="2"/>
                  </a:cubicBezTo>
                  <a:cubicBezTo>
                    <a:pt x="123" y="2"/>
                    <a:pt x="46" y="56"/>
                    <a:pt x="23" y="102"/>
                  </a:cubicBezTo>
                  <a:cubicBezTo>
                    <a:pt x="1" y="147"/>
                    <a:pt x="31" y="224"/>
                    <a:pt x="54" y="278"/>
                  </a:cubicBezTo>
                  <a:cubicBezTo>
                    <a:pt x="77" y="316"/>
                    <a:pt x="123" y="339"/>
                    <a:pt x="154" y="370"/>
                  </a:cubicBezTo>
                  <a:cubicBezTo>
                    <a:pt x="169" y="362"/>
                    <a:pt x="177" y="347"/>
                    <a:pt x="184" y="331"/>
                  </a:cubicBezTo>
                  <a:cubicBezTo>
                    <a:pt x="193" y="333"/>
                    <a:pt x="203" y="334"/>
                    <a:pt x="212" y="334"/>
                  </a:cubicBezTo>
                  <a:cubicBezTo>
                    <a:pt x="230" y="334"/>
                    <a:pt x="248" y="332"/>
                    <a:pt x="266" y="332"/>
                  </a:cubicBezTo>
                  <a:cubicBezTo>
                    <a:pt x="281" y="332"/>
                    <a:pt x="296" y="333"/>
                    <a:pt x="307" y="339"/>
                  </a:cubicBezTo>
                  <a:cubicBezTo>
                    <a:pt x="422" y="416"/>
                    <a:pt x="529" y="508"/>
                    <a:pt x="644" y="592"/>
                  </a:cubicBezTo>
                  <a:cubicBezTo>
                    <a:pt x="1226" y="998"/>
                    <a:pt x="1196" y="1534"/>
                    <a:pt x="882" y="2116"/>
                  </a:cubicBezTo>
                  <a:cubicBezTo>
                    <a:pt x="851" y="2162"/>
                    <a:pt x="767" y="2178"/>
                    <a:pt x="705" y="2216"/>
                  </a:cubicBezTo>
                  <a:cubicBezTo>
                    <a:pt x="659" y="2239"/>
                    <a:pt x="621" y="2277"/>
                    <a:pt x="575" y="2308"/>
                  </a:cubicBezTo>
                  <a:cubicBezTo>
                    <a:pt x="613" y="2346"/>
                    <a:pt x="644" y="2423"/>
                    <a:pt x="675" y="2423"/>
                  </a:cubicBezTo>
                  <a:cubicBezTo>
                    <a:pt x="797" y="2407"/>
                    <a:pt x="943" y="2415"/>
                    <a:pt x="1035" y="2346"/>
                  </a:cubicBezTo>
                  <a:cubicBezTo>
                    <a:pt x="1525" y="1948"/>
                    <a:pt x="1571" y="1029"/>
                    <a:pt x="1119" y="592"/>
                  </a:cubicBezTo>
                  <a:cubicBezTo>
                    <a:pt x="912" y="393"/>
                    <a:pt x="667" y="232"/>
                    <a:pt x="430" y="63"/>
                  </a:cubicBezTo>
                  <a:cubicBezTo>
                    <a:pt x="369" y="23"/>
                    <a:pt x="28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33"/>
            <p:cNvSpPr/>
            <p:nvPr/>
          </p:nvSpPr>
          <p:spPr>
            <a:xfrm>
              <a:off x="-1899650" y="2527200"/>
              <a:ext cx="29325" cy="65325"/>
            </a:xfrm>
            <a:custGeom>
              <a:avLst/>
              <a:gdLst/>
              <a:ahLst/>
              <a:cxnLst/>
              <a:rect l="l" t="t" r="r" b="b"/>
              <a:pathLst>
                <a:path w="1173" h="2613" extrusionOk="0">
                  <a:moveTo>
                    <a:pt x="297" y="0"/>
                  </a:moveTo>
                  <a:cubicBezTo>
                    <a:pt x="209" y="0"/>
                    <a:pt x="143" y="83"/>
                    <a:pt x="92" y="251"/>
                  </a:cubicBezTo>
                  <a:cubicBezTo>
                    <a:pt x="77" y="305"/>
                    <a:pt x="69" y="358"/>
                    <a:pt x="62" y="404"/>
                  </a:cubicBezTo>
                  <a:cubicBezTo>
                    <a:pt x="0" y="918"/>
                    <a:pt x="85" y="1423"/>
                    <a:pt x="253" y="1898"/>
                  </a:cubicBezTo>
                  <a:cubicBezTo>
                    <a:pt x="353" y="2189"/>
                    <a:pt x="491" y="2473"/>
                    <a:pt x="812" y="2588"/>
                  </a:cubicBezTo>
                  <a:cubicBezTo>
                    <a:pt x="859" y="2604"/>
                    <a:pt x="902" y="2613"/>
                    <a:pt x="940" y="2613"/>
                  </a:cubicBezTo>
                  <a:cubicBezTo>
                    <a:pt x="1026" y="2613"/>
                    <a:pt x="1089" y="2569"/>
                    <a:pt x="1126" y="2473"/>
                  </a:cubicBezTo>
                  <a:cubicBezTo>
                    <a:pt x="1165" y="2396"/>
                    <a:pt x="1157" y="2304"/>
                    <a:pt x="1172" y="2220"/>
                  </a:cubicBezTo>
                  <a:lnTo>
                    <a:pt x="1172" y="2220"/>
                  </a:lnTo>
                  <a:cubicBezTo>
                    <a:pt x="1103" y="2258"/>
                    <a:pt x="1034" y="2297"/>
                    <a:pt x="920" y="2358"/>
                  </a:cubicBezTo>
                  <a:cubicBezTo>
                    <a:pt x="368" y="1745"/>
                    <a:pt x="360" y="964"/>
                    <a:pt x="353" y="174"/>
                  </a:cubicBezTo>
                  <a:cubicBezTo>
                    <a:pt x="429" y="167"/>
                    <a:pt x="491" y="167"/>
                    <a:pt x="559" y="167"/>
                  </a:cubicBezTo>
                  <a:cubicBezTo>
                    <a:pt x="456" y="56"/>
                    <a:pt x="369"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33"/>
            <p:cNvSpPr/>
            <p:nvPr/>
          </p:nvSpPr>
          <p:spPr>
            <a:xfrm>
              <a:off x="-1582675" y="2451625"/>
              <a:ext cx="27025" cy="54600"/>
            </a:xfrm>
            <a:custGeom>
              <a:avLst/>
              <a:gdLst/>
              <a:ahLst/>
              <a:cxnLst/>
              <a:rect l="l" t="t" r="r" b="b"/>
              <a:pathLst>
                <a:path w="1081" h="2184" extrusionOk="0">
                  <a:moveTo>
                    <a:pt x="216" y="1"/>
                  </a:moveTo>
                  <a:cubicBezTo>
                    <a:pt x="193" y="1"/>
                    <a:pt x="168" y="6"/>
                    <a:pt x="138" y="18"/>
                  </a:cubicBezTo>
                  <a:cubicBezTo>
                    <a:pt x="0" y="79"/>
                    <a:pt x="31" y="171"/>
                    <a:pt x="77" y="279"/>
                  </a:cubicBezTo>
                  <a:cubicBezTo>
                    <a:pt x="169" y="539"/>
                    <a:pt x="261" y="807"/>
                    <a:pt x="337" y="1037"/>
                  </a:cubicBezTo>
                  <a:cubicBezTo>
                    <a:pt x="253" y="1098"/>
                    <a:pt x="161" y="1137"/>
                    <a:pt x="161" y="1183"/>
                  </a:cubicBezTo>
                  <a:cubicBezTo>
                    <a:pt x="153" y="1236"/>
                    <a:pt x="215" y="1344"/>
                    <a:pt x="261" y="1344"/>
                  </a:cubicBezTo>
                  <a:cubicBezTo>
                    <a:pt x="444" y="1359"/>
                    <a:pt x="452" y="1489"/>
                    <a:pt x="475" y="1627"/>
                  </a:cubicBezTo>
                  <a:cubicBezTo>
                    <a:pt x="490" y="1719"/>
                    <a:pt x="498" y="1826"/>
                    <a:pt x="536" y="1910"/>
                  </a:cubicBezTo>
                  <a:cubicBezTo>
                    <a:pt x="575" y="2002"/>
                    <a:pt x="636" y="2094"/>
                    <a:pt x="720" y="2156"/>
                  </a:cubicBezTo>
                  <a:cubicBezTo>
                    <a:pt x="746" y="2175"/>
                    <a:pt x="773" y="2183"/>
                    <a:pt x="800" y="2183"/>
                  </a:cubicBezTo>
                  <a:cubicBezTo>
                    <a:pt x="870" y="2183"/>
                    <a:pt x="933" y="2124"/>
                    <a:pt x="927" y="2041"/>
                  </a:cubicBezTo>
                  <a:cubicBezTo>
                    <a:pt x="912" y="1895"/>
                    <a:pt x="896" y="1742"/>
                    <a:pt x="843" y="1604"/>
                  </a:cubicBezTo>
                  <a:cubicBezTo>
                    <a:pt x="720" y="1305"/>
                    <a:pt x="766" y="1091"/>
                    <a:pt x="996" y="907"/>
                  </a:cubicBezTo>
                  <a:cubicBezTo>
                    <a:pt x="1034" y="869"/>
                    <a:pt x="1050" y="815"/>
                    <a:pt x="1080" y="761"/>
                  </a:cubicBezTo>
                  <a:cubicBezTo>
                    <a:pt x="1041" y="761"/>
                    <a:pt x="1001" y="756"/>
                    <a:pt x="965" y="756"/>
                  </a:cubicBezTo>
                  <a:cubicBezTo>
                    <a:pt x="938" y="756"/>
                    <a:pt x="912" y="759"/>
                    <a:pt x="889" y="769"/>
                  </a:cubicBezTo>
                  <a:cubicBezTo>
                    <a:pt x="812" y="800"/>
                    <a:pt x="751" y="869"/>
                    <a:pt x="674" y="922"/>
                  </a:cubicBezTo>
                  <a:cubicBezTo>
                    <a:pt x="567" y="646"/>
                    <a:pt x="467" y="394"/>
                    <a:pt x="360" y="141"/>
                  </a:cubicBezTo>
                  <a:cubicBezTo>
                    <a:pt x="331" y="64"/>
                    <a:pt x="292"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33"/>
            <p:cNvSpPr/>
            <p:nvPr/>
          </p:nvSpPr>
          <p:spPr>
            <a:xfrm>
              <a:off x="-1706225" y="2506575"/>
              <a:ext cx="44475" cy="23925"/>
            </a:xfrm>
            <a:custGeom>
              <a:avLst/>
              <a:gdLst/>
              <a:ahLst/>
              <a:cxnLst/>
              <a:rect l="l" t="t" r="r" b="b"/>
              <a:pathLst>
                <a:path w="1779" h="957" extrusionOk="0">
                  <a:moveTo>
                    <a:pt x="1235" y="0"/>
                  </a:moveTo>
                  <a:cubicBezTo>
                    <a:pt x="1202" y="0"/>
                    <a:pt x="1166" y="9"/>
                    <a:pt x="1135" y="19"/>
                  </a:cubicBezTo>
                  <a:cubicBezTo>
                    <a:pt x="1058" y="42"/>
                    <a:pt x="981" y="72"/>
                    <a:pt x="905" y="95"/>
                  </a:cubicBezTo>
                  <a:cubicBezTo>
                    <a:pt x="675" y="180"/>
                    <a:pt x="453" y="256"/>
                    <a:pt x="238" y="348"/>
                  </a:cubicBezTo>
                  <a:cubicBezTo>
                    <a:pt x="146" y="387"/>
                    <a:pt x="77" y="463"/>
                    <a:pt x="1" y="524"/>
                  </a:cubicBezTo>
                  <a:cubicBezTo>
                    <a:pt x="54" y="593"/>
                    <a:pt x="100" y="655"/>
                    <a:pt x="177" y="747"/>
                  </a:cubicBezTo>
                  <a:cubicBezTo>
                    <a:pt x="172" y="888"/>
                    <a:pt x="213" y="956"/>
                    <a:pt x="317" y="956"/>
                  </a:cubicBezTo>
                  <a:cubicBezTo>
                    <a:pt x="359" y="956"/>
                    <a:pt x="412" y="945"/>
                    <a:pt x="476" y="923"/>
                  </a:cubicBezTo>
                  <a:cubicBezTo>
                    <a:pt x="591" y="885"/>
                    <a:pt x="706" y="846"/>
                    <a:pt x="821" y="800"/>
                  </a:cubicBezTo>
                  <a:cubicBezTo>
                    <a:pt x="1104" y="701"/>
                    <a:pt x="1387" y="609"/>
                    <a:pt x="1671" y="494"/>
                  </a:cubicBezTo>
                  <a:cubicBezTo>
                    <a:pt x="1717" y="471"/>
                    <a:pt x="1740" y="379"/>
                    <a:pt x="1778" y="325"/>
                  </a:cubicBezTo>
                  <a:cubicBezTo>
                    <a:pt x="1709" y="295"/>
                    <a:pt x="1656" y="249"/>
                    <a:pt x="1587" y="233"/>
                  </a:cubicBezTo>
                  <a:cubicBezTo>
                    <a:pt x="1584" y="233"/>
                    <a:pt x="1581" y="233"/>
                    <a:pt x="1578" y="233"/>
                  </a:cubicBezTo>
                  <a:cubicBezTo>
                    <a:pt x="1541" y="233"/>
                    <a:pt x="1499" y="273"/>
                    <a:pt x="1464" y="287"/>
                  </a:cubicBezTo>
                  <a:lnTo>
                    <a:pt x="1456" y="287"/>
                  </a:lnTo>
                  <a:cubicBezTo>
                    <a:pt x="1150" y="402"/>
                    <a:pt x="836" y="509"/>
                    <a:pt x="522" y="624"/>
                  </a:cubicBezTo>
                  <a:cubicBezTo>
                    <a:pt x="517" y="626"/>
                    <a:pt x="513" y="626"/>
                    <a:pt x="508" y="626"/>
                  </a:cubicBezTo>
                  <a:cubicBezTo>
                    <a:pt x="489" y="626"/>
                    <a:pt x="470" y="616"/>
                    <a:pt x="445" y="616"/>
                  </a:cubicBezTo>
                  <a:lnTo>
                    <a:pt x="445" y="578"/>
                  </a:lnTo>
                  <a:cubicBezTo>
                    <a:pt x="706" y="486"/>
                    <a:pt x="958" y="394"/>
                    <a:pt x="1211" y="287"/>
                  </a:cubicBezTo>
                  <a:cubicBezTo>
                    <a:pt x="1265" y="256"/>
                    <a:pt x="1326" y="157"/>
                    <a:pt x="1326" y="88"/>
                  </a:cubicBezTo>
                  <a:cubicBezTo>
                    <a:pt x="1322" y="20"/>
                    <a:pt x="1282" y="0"/>
                    <a:pt x="1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33"/>
            <p:cNvSpPr/>
            <p:nvPr/>
          </p:nvSpPr>
          <p:spPr>
            <a:xfrm>
              <a:off x="-1789150" y="2509625"/>
              <a:ext cx="35650" cy="51625"/>
            </a:xfrm>
            <a:custGeom>
              <a:avLst/>
              <a:gdLst/>
              <a:ahLst/>
              <a:cxnLst/>
              <a:rect l="l" t="t" r="r" b="b"/>
              <a:pathLst>
                <a:path w="1426" h="2065" extrusionOk="0">
                  <a:moveTo>
                    <a:pt x="141" y="1"/>
                  </a:moveTo>
                  <a:cubicBezTo>
                    <a:pt x="101" y="1"/>
                    <a:pt x="46" y="30"/>
                    <a:pt x="1" y="42"/>
                  </a:cubicBezTo>
                  <a:cubicBezTo>
                    <a:pt x="24" y="96"/>
                    <a:pt x="31" y="157"/>
                    <a:pt x="77" y="188"/>
                  </a:cubicBezTo>
                  <a:cubicBezTo>
                    <a:pt x="261" y="334"/>
                    <a:pt x="460" y="464"/>
                    <a:pt x="652" y="609"/>
                  </a:cubicBezTo>
                  <a:cubicBezTo>
                    <a:pt x="943" y="831"/>
                    <a:pt x="1035" y="1123"/>
                    <a:pt x="943" y="1475"/>
                  </a:cubicBezTo>
                  <a:cubicBezTo>
                    <a:pt x="912" y="1575"/>
                    <a:pt x="889" y="1667"/>
                    <a:pt x="866" y="1743"/>
                  </a:cubicBezTo>
                  <a:cubicBezTo>
                    <a:pt x="782" y="1751"/>
                    <a:pt x="728" y="1758"/>
                    <a:pt x="675" y="1766"/>
                  </a:cubicBezTo>
                  <a:cubicBezTo>
                    <a:pt x="682" y="1820"/>
                    <a:pt x="675" y="1881"/>
                    <a:pt x="705" y="1927"/>
                  </a:cubicBezTo>
                  <a:cubicBezTo>
                    <a:pt x="755" y="2019"/>
                    <a:pt x="832" y="2065"/>
                    <a:pt x="909" y="2065"/>
                  </a:cubicBezTo>
                  <a:cubicBezTo>
                    <a:pt x="987" y="2065"/>
                    <a:pt x="1065" y="2019"/>
                    <a:pt x="1119" y="1927"/>
                  </a:cubicBezTo>
                  <a:cubicBezTo>
                    <a:pt x="1165" y="1843"/>
                    <a:pt x="1196" y="1743"/>
                    <a:pt x="1226" y="1651"/>
                  </a:cubicBezTo>
                  <a:cubicBezTo>
                    <a:pt x="1426" y="1031"/>
                    <a:pt x="1295" y="663"/>
                    <a:pt x="751" y="311"/>
                  </a:cubicBezTo>
                  <a:cubicBezTo>
                    <a:pt x="568" y="196"/>
                    <a:pt x="361" y="96"/>
                    <a:pt x="161" y="4"/>
                  </a:cubicBezTo>
                  <a:cubicBezTo>
                    <a:pt x="155" y="2"/>
                    <a:pt x="148" y="1"/>
                    <a:pt x="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33"/>
            <p:cNvSpPr/>
            <p:nvPr/>
          </p:nvSpPr>
          <p:spPr>
            <a:xfrm>
              <a:off x="-1632100" y="2493850"/>
              <a:ext cx="34300" cy="14575"/>
            </a:xfrm>
            <a:custGeom>
              <a:avLst/>
              <a:gdLst/>
              <a:ahLst/>
              <a:cxnLst/>
              <a:rect l="l" t="t" r="r" b="b"/>
              <a:pathLst>
                <a:path w="1372" h="583" extrusionOk="0">
                  <a:moveTo>
                    <a:pt x="1228" y="0"/>
                  </a:moveTo>
                  <a:cubicBezTo>
                    <a:pt x="1204" y="0"/>
                    <a:pt x="1180" y="2"/>
                    <a:pt x="1157" y="7"/>
                  </a:cubicBezTo>
                  <a:cubicBezTo>
                    <a:pt x="936" y="38"/>
                    <a:pt x="757" y="237"/>
                    <a:pt x="525" y="237"/>
                  </a:cubicBezTo>
                  <a:cubicBezTo>
                    <a:pt x="475" y="237"/>
                    <a:pt x="423" y="228"/>
                    <a:pt x="368" y="206"/>
                  </a:cubicBezTo>
                  <a:cubicBezTo>
                    <a:pt x="366" y="204"/>
                    <a:pt x="363" y="203"/>
                    <a:pt x="358" y="203"/>
                  </a:cubicBezTo>
                  <a:cubicBezTo>
                    <a:pt x="348" y="203"/>
                    <a:pt x="333" y="208"/>
                    <a:pt x="322" y="214"/>
                  </a:cubicBezTo>
                  <a:cubicBezTo>
                    <a:pt x="261" y="244"/>
                    <a:pt x="192" y="260"/>
                    <a:pt x="138" y="306"/>
                  </a:cubicBezTo>
                  <a:cubicBezTo>
                    <a:pt x="85" y="344"/>
                    <a:pt x="47" y="413"/>
                    <a:pt x="1" y="467"/>
                  </a:cubicBezTo>
                  <a:cubicBezTo>
                    <a:pt x="54" y="505"/>
                    <a:pt x="108" y="574"/>
                    <a:pt x="161" y="581"/>
                  </a:cubicBezTo>
                  <a:cubicBezTo>
                    <a:pt x="177" y="583"/>
                    <a:pt x="193" y="583"/>
                    <a:pt x="209" y="583"/>
                  </a:cubicBezTo>
                  <a:cubicBezTo>
                    <a:pt x="308" y="583"/>
                    <a:pt x="407" y="564"/>
                    <a:pt x="506" y="551"/>
                  </a:cubicBezTo>
                  <a:cubicBezTo>
                    <a:pt x="506" y="543"/>
                    <a:pt x="506" y="543"/>
                    <a:pt x="506" y="536"/>
                  </a:cubicBezTo>
                  <a:cubicBezTo>
                    <a:pt x="744" y="459"/>
                    <a:pt x="981" y="390"/>
                    <a:pt x="1219" y="313"/>
                  </a:cubicBezTo>
                  <a:cubicBezTo>
                    <a:pt x="1265" y="298"/>
                    <a:pt x="1334" y="267"/>
                    <a:pt x="1349" y="229"/>
                  </a:cubicBezTo>
                  <a:cubicBezTo>
                    <a:pt x="1372" y="160"/>
                    <a:pt x="1364" y="84"/>
                    <a:pt x="1372" y="7"/>
                  </a:cubicBezTo>
                  <a:cubicBezTo>
                    <a:pt x="1326" y="7"/>
                    <a:pt x="1277"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33"/>
            <p:cNvSpPr/>
            <p:nvPr/>
          </p:nvSpPr>
          <p:spPr>
            <a:xfrm>
              <a:off x="-1864600" y="2550125"/>
              <a:ext cx="32200" cy="12275"/>
            </a:xfrm>
            <a:custGeom>
              <a:avLst/>
              <a:gdLst/>
              <a:ahLst/>
              <a:cxnLst/>
              <a:rect l="l" t="t" r="r" b="b"/>
              <a:pathLst>
                <a:path w="1288" h="491" extrusionOk="0">
                  <a:moveTo>
                    <a:pt x="1119" y="1"/>
                  </a:moveTo>
                  <a:cubicBezTo>
                    <a:pt x="1027" y="8"/>
                    <a:pt x="927" y="47"/>
                    <a:pt x="843" y="92"/>
                  </a:cubicBezTo>
                  <a:cubicBezTo>
                    <a:pt x="681" y="170"/>
                    <a:pt x="514" y="230"/>
                    <a:pt x="339" y="230"/>
                  </a:cubicBezTo>
                  <a:cubicBezTo>
                    <a:pt x="291" y="230"/>
                    <a:pt x="242" y="225"/>
                    <a:pt x="192" y="215"/>
                  </a:cubicBezTo>
                  <a:cubicBezTo>
                    <a:pt x="178" y="212"/>
                    <a:pt x="165" y="211"/>
                    <a:pt x="153" y="211"/>
                  </a:cubicBezTo>
                  <a:cubicBezTo>
                    <a:pt x="71" y="211"/>
                    <a:pt x="51" y="278"/>
                    <a:pt x="31" y="345"/>
                  </a:cubicBezTo>
                  <a:cubicBezTo>
                    <a:pt x="0" y="445"/>
                    <a:pt x="61" y="491"/>
                    <a:pt x="146" y="491"/>
                  </a:cubicBezTo>
                  <a:cubicBezTo>
                    <a:pt x="314" y="491"/>
                    <a:pt x="483" y="476"/>
                    <a:pt x="613" y="468"/>
                  </a:cubicBezTo>
                  <a:cubicBezTo>
                    <a:pt x="828" y="391"/>
                    <a:pt x="1011" y="338"/>
                    <a:pt x="1188" y="261"/>
                  </a:cubicBezTo>
                  <a:cubicBezTo>
                    <a:pt x="1234" y="238"/>
                    <a:pt x="1287" y="146"/>
                    <a:pt x="1280" y="123"/>
                  </a:cubicBezTo>
                  <a:cubicBezTo>
                    <a:pt x="1249" y="70"/>
                    <a:pt x="1172" y="1"/>
                    <a:pt x="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33"/>
            <p:cNvSpPr/>
            <p:nvPr/>
          </p:nvSpPr>
          <p:spPr>
            <a:xfrm>
              <a:off x="-1602025" y="4250575"/>
              <a:ext cx="41575" cy="57975"/>
            </a:xfrm>
            <a:custGeom>
              <a:avLst/>
              <a:gdLst/>
              <a:ahLst/>
              <a:cxnLst/>
              <a:rect l="l" t="t" r="r" b="b"/>
              <a:pathLst>
                <a:path w="1663" h="2319" extrusionOk="0">
                  <a:moveTo>
                    <a:pt x="55" y="0"/>
                  </a:moveTo>
                  <a:cubicBezTo>
                    <a:pt x="39" y="0"/>
                    <a:pt x="23" y="4"/>
                    <a:pt x="16" y="12"/>
                  </a:cubicBezTo>
                  <a:cubicBezTo>
                    <a:pt x="0" y="19"/>
                    <a:pt x="0" y="65"/>
                    <a:pt x="8" y="96"/>
                  </a:cubicBezTo>
                  <a:cubicBezTo>
                    <a:pt x="23" y="142"/>
                    <a:pt x="54" y="180"/>
                    <a:pt x="69" y="226"/>
                  </a:cubicBezTo>
                  <a:cubicBezTo>
                    <a:pt x="192" y="632"/>
                    <a:pt x="322" y="1038"/>
                    <a:pt x="437" y="1452"/>
                  </a:cubicBezTo>
                  <a:cubicBezTo>
                    <a:pt x="506" y="1682"/>
                    <a:pt x="552" y="1927"/>
                    <a:pt x="621" y="2157"/>
                  </a:cubicBezTo>
                  <a:cubicBezTo>
                    <a:pt x="649" y="2259"/>
                    <a:pt x="706" y="2319"/>
                    <a:pt x="775" y="2319"/>
                  </a:cubicBezTo>
                  <a:cubicBezTo>
                    <a:pt x="799" y="2319"/>
                    <a:pt x="825" y="2311"/>
                    <a:pt x="851" y="2295"/>
                  </a:cubicBezTo>
                  <a:cubicBezTo>
                    <a:pt x="897" y="2272"/>
                    <a:pt x="943" y="2188"/>
                    <a:pt x="950" y="2126"/>
                  </a:cubicBezTo>
                  <a:cubicBezTo>
                    <a:pt x="996" y="1881"/>
                    <a:pt x="1012" y="1636"/>
                    <a:pt x="1050" y="1391"/>
                  </a:cubicBezTo>
                  <a:cubicBezTo>
                    <a:pt x="1058" y="1314"/>
                    <a:pt x="1088" y="1245"/>
                    <a:pt x="1104" y="1169"/>
                  </a:cubicBezTo>
                  <a:lnTo>
                    <a:pt x="1149" y="1169"/>
                  </a:lnTo>
                  <a:cubicBezTo>
                    <a:pt x="1180" y="1253"/>
                    <a:pt x="1218" y="1329"/>
                    <a:pt x="1241" y="1406"/>
                  </a:cubicBezTo>
                  <a:cubicBezTo>
                    <a:pt x="1287" y="1605"/>
                    <a:pt x="1318" y="1797"/>
                    <a:pt x="1356" y="1996"/>
                  </a:cubicBezTo>
                  <a:cubicBezTo>
                    <a:pt x="1370" y="2069"/>
                    <a:pt x="1412" y="2114"/>
                    <a:pt x="1484" y="2114"/>
                  </a:cubicBezTo>
                  <a:cubicBezTo>
                    <a:pt x="1494" y="2114"/>
                    <a:pt x="1505" y="2113"/>
                    <a:pt x="1517" y="2111"/>
                  </a:cubicBezTo>
                  <a:cubicBezTo>
                    <a:pt x="1609" y="2096"/>
                    <a:pt x="1663" y="2042"/>
                    <a:pt x="1640" y="1950"/>
                  </a:cubicBezTo>
                  <a:cubicBezTo>
                    <a:pt x="1586" y="1690"/>
                    <a:pt x="1533" y="1429"/>
                    <a:pt x="1456" y="1176"/>
                  </a:cubicBezTo>
                  <a:cubicBezTo>
                    <a:pt x="1412" y="1023"/>
                    <a:pt x="1327" y="884"/>
                    <a:pt x="1147" y="884"/>
                  </a:cubicBezTo>
                  <a:cubicBezTo>
                    <a:pt x="1138" y="884"/>
                    <a:pt x="1129" y="884"/>
                    <a:pt x="1119" y="885"/>
                  </a:cubicBezTo>
                  <a:cubicBezTo>
                    <a:pt x="935" y="908"/>
                    <a:pt x="874" y="1069"/>
                    <a:pt x="828" y="1230"/>
                  </a:cubicBezTo>
                  <a:cubicBezTo>
                    <a:pt x="805" y="1337"/>
                    <a:pt x="789" y="1444"/>
                    <a:pt x="759" y="1575"/>
                  </a:cubicBezTo>
                  <a:lnTo>
                    <a:pt x="759" y="1567"/>
                  </a:lnTo>
                  <a:cubicBezTo>
                    <a:pt x="659" y="1222"/>
                    <a:pt x="575" y="885"/>
                    <a:pt x="468" y="563"/>
                  </a:cubicBezTo>
                  <a:cubicBezTo>
                    <a:pt x="391" y="357"/>
                    <a:pt x="314" y="134"/>
                    <a:pt x="100" y="12"/>
                  </a:cubicBezTo>
                  <a:cubicBezTo>
                    <a:pt x="88" y="4"/>
                    <a:pt x="71"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33"/>
            <p:cNvSpPr/>
            <p:nvPr/>
          </p:nvSpPr>
          <p:spPr>
            <a:xfrm>
              <a:off x="-1686500" y="4283300"/>
              <a:ext cx="33750" cy="43250"/>
            </a:xfrm>
            <a:custGeom>
              <a:avLst/>
              <a:gdLst/>
              <a:ahLst/>
              <a:cxnLst/>
              <a:rect l="l" t="t" r="r" b="b"/>
              <a:pathLst>
                <a:path w="1350" h="1730" extrusionOk="0">
                  <a:moveTo>
                    <a:pt x="624" y="0"/>
                  </a:moveTo>
                  <a:cubicBezTo>
                    <a:pt x="564" y="0"/>
                    <a:pt x="497" y="27"/>
                    <a:pt x="430" y="82"/>
                  </a:cubicBezTo>
                  <a:cubicBezTo>
                    <a:pt x="323" y="166"/>
                    <a:pt x="238" y="289"/>
                    <a:pt x="146" y="396"/>
                  </a:cubicBezTo>
                  <a:cubicBezTo>
                    <a:pt x="39" y="541"/>
                    <a:pt x="1" y="695"/>
                    <a:pt x="116" y="856"/>
                  </a:cubicBezTo>
                  <a:cubicBezTo>
                    <a:pt x="192" y="958"/>
                    <a:pt x="289" y="992"/>
                    <a:pt x="398" y="992"/>
                  </a:cubicBezTo>
                  <a:cubicBezTo>
                    <a:pt x="452" y="992"/>
                    <a:pt x="509" y="983"/>
                    <a:pt x="568" y="970"/>
                  </a:cubicBezTo>
                  <a:cubicBezTo>
                    <a:pt x="644" y="947"/>
                    <a:pt x="729" y="940"/>
                    <a:pt x="813" y="940"/>
                  </a:cubicBezTo>
                  <a:cubicBezTo>
                    <a:pt x="818" y="939"/>
                    <a:pt x="823" y="939"/>
                    <a:pt x="828" y="939"/>
                  </a:cubicBezTo>
                  <a:cubicBezTo>
                    <a:pt x="926" y="939"/>
                    <a:pt x="988" y="1013"/>
                    <a:pt x="958" y="1108"/>
                  </a:cubicBezTo>
                  <a:cubicBezTo>
                    <a:pt x="943" y="1193"/>
                    <a:pt x="890" y="1285"/>
                    <a:pt x="828" y="1331"/>
                  </a:cubicBezTo>
                  <a:cubicBezTo>
                    <a:pt x="752" y="1384"/>
                    <a:pt x="644" y="1407"/>
                    <a:pt x="545" y="1422"/>
                  </a:cubicBezTo>
                  <a:cubicBezTo>
                    <a:pt x="541" y="1423"/>
                    <a:pt x="536" y="1424"/>
                    <a:pt x="531" y="1424"/>
                  </a:cubicBezTo>
                  <a:cubicBezTo>
                    <a:pt x="499" y="1424"/>
                    <a:pt x="449" y="1403"/>
                    <a:pt x="422" y="1376"/>
                  </a:cubicBezTo>
                  <a:cubicBezTo>
                    <a:pt x="398" y="1349"/>
                    <a:pt x="378" y="1338"/>
                    <a:pt x="360" y="1338"/>
                  </a:cubicBezTo>
                  <a:cubicBezTo>
                    <a:pt x="332" y="1338"/>
                    <a:pt x="311" y="1365"/>
                    <a:pt x="292" y="1407"/>
                  </a:cubicBezTo>
                  <a:cubicBezTo>
                    <a:pt x="238" y="1537"/>
                    <a:pt x="361" y="1721"/>
                    <a:pt x="506" y="1729"/>
                  </a:cubicBezTo>
                  <a:cubicBezTo>
                    <a:pt x="515" y="1729"/>
                    <a:pt x="524" y="1730"/>
                    <a:pt x="532" y="1730"/>
                  </a:cubicBezTo>
                  <a:cubicBezTo>
                    <a:pt x="841" y="1730"/>
                    <a:pt x="1206" y="1467"/>
                    <a:pt x="1288" y="1162"/>
                  </a:cubicBezTo>
                  <a:cubicBezTo>
                    <a:pt x="1349" y="947"/>
                    <a:pt x="1257" y="756"/>
                    <a:pt x="1043" y="695"/>
                  </a:cubicBezTo>
                  <a:cubicBezTo>
                    <a:pt x="936" y="664"/>
                    <a:pt x="828" y="664"/>
                    <a:pt x="721" y="664"/>
                  </a:cubicBezTo>
                  <a:cubicBezTo>
                    <a:pt x="614" y="664"/>
                    <a:pt x="514" y="687"/>
                    <a:pt x="399" y="702"/>
                  </a:cubicBezTo>
                  <a:cubicBezTo>
                    <a:pt x="392" y="495"/>
                    <a:pt x="499" y="358"/>
                    <a:pt x="660" y="235"/>
                  </a:cubicBezTo>
                  <a:cubicBezTo>
                    <a:pt x="675" y="266"/>
                    <a:pt x="683" y="304"/>
                    <a:pt x="698" y="304"/>
                  </a:cubicBezTo>
                  <a:cubicBezTo>
                    <a:pt x="744" y="319"/>
                    <a:pt x="798" y="319"/>
                    <a:pt x="844" y="319"/>
                  </a:cubicBezTo>
                  <a:cubicBezTo>
                    <a:pt x="851" y="281"/>
                    <a:pt x="867" y="243"/>
                    <a:pt x="851" y="204"/>
                  </a:cubicBezTo>
                  <a:cubicBezTo>
                    <a:pt x="808" y="71"/>
                    <a:pt x="724" y="0"/>
                    <a:pt x="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33"/>
            <p:cNvSpPr/>
            <p:nvPr/>
          </p:nvSpPr>
          <p:spPr>
            <a:xfrm>
              <a:off x="-1050825" y="4139050"/>
              <a:ext cx="31425" cy="44625"/>
            </a:xfrm>
            <a:custGeom>
              <a:avLst/>
              <a:gdLst/>
              <a:ahLst/>
              <a:cxnLst/>
              <a:rect l="l" t="t" r="r" b="b"/>
              <a:pathLst>
                <a:path w="1257" h="1785" extrusionOk="0">
                  <a:moveTo>
                    <a:pt x="740" y="0"/>
                  </a:moveTo>
                  <a:cubicBezTo>
                    <a:pt x="719" y="0"/>
                    <a:pt x="697" y="2"/>
                    <a:pt x="675" y="6"/>
                  </a:cubicBezTo>
                  <a:cubicBezTo>
                    <a:pt x="368" y="52"/>
                    <a:pt x="169" y="244"/>
                    <a:pt x="54" y="520"/>
                  </a:cubicBezTo>
                  <a:cubicBezTo>
                    <a:pt x="1" y="642"/>
                    <a:pt x="77" y="796"/>
                    <a:pt x="200" y="803"/>
                  </a:cubicBezTo>
                  <a:cubicBezTo>
                    <a:pt x="221" y="805"/>
                    <a:pt x="244" y="806"/>
                    <a:pt x="266" y="806"/>
                  </a:cubicBezTo>
                  <a:cubicBezTo>
                    <a:pt x="338" y="806"/>
                    <a:pt x="413" y="796"/>
                    <a:pt x="483" y="773"/>
                  </a:cubicBezTo>
                  <a:cubicBezTo>
                    <a:pt x="514" y="765"/>
                    <a:pt x="521" y="688"/>
                    <a:pt x="544" y="642"/>
                  </a:cubicBezTo>
                  <a:cubicBezTo>
                    <a:pt x="506" y="635"/>
                    <a:pt x="460" y="619"/>
                    <a:pt x="422" y="619"/>
                  </a:cubicBezTo>
                  <a:cubicBezTo>
                    <a:pt x="353" y="627"/>
                    <a:pt x="284" y="642"/>
                    <a:pt x="192" y="658"/>
                  </a:cubicBezTo>
                  <a:cubicBezTo>
                    <a:pt x="246" y="428"/>
                    <a:pt x="368" y="305"/>
                    <a:pt x="537" y="213"/>
                  </a:cubicBezTo>
                  <a:cubicBezTo>
                    <a:pt x="579" y="191"/>
                    <a:pt x="617" y="181"/>
                    <a:pt x="648" y="181"/>
                  </a:cubicBezTo>
                  <a:cubicBezTo>
                    <a:pt x="726" y="181"/>
                    <a:pt x="768" y="245"/>
                    <a:pt x="751" y="359"/>
                  </a:cubicBezTo>
                  <a:cubicBezTo>
                    <a:pt x="736" y="481"/>
                    <a:pt x="698" y="612"/>
                    <a:pt x="652" y="734"/>
                  </a:cubicBezTo>
                  <a:cubicBezTo>
                    <a:pt x="544" y="972"/>
                    <a:pt x="430" y="1209"/>
                    <a:pt x="315" y="1439"/>
                  </a:cubicBezTo>
                  <a:cubicBezTo>
                    <a:pt x="269" y="1531"/>
                    <a:pt x="253" y="1638"/>
                    <a:pt x="330" y="1707"/>
                  </a:cubicBezTo>
                  <a:cubicBezTo>
                    <a:pt x="379" y="1749"/>
                    <a:pt x="466" y="1785"/>
                    <a:pt x="534" y="1785"/>
                  </a:cubicBezTo>
                  <a:cubicBezTo>
                    <a:pt x="540" y="1785"/>
                    <a:pt x="546" y="1784"/>
                    <a:pt x="552" y="1784"/>
                  </a:cubicBezTo>
                  <a:cubicBezTo>
                    <a:pt x="751" y="1761"/>
                    <a:pt x="943" y="1715"/>
                    <a:pt x="1134" y="1669"/>
                  </a:cubicBezTo>
                  <a:cubicBezTo>
                    <a:pt x="1180" y="1661"/>
                    <a:pt x="1242" y="1600"/>
                    <a:pt x="1249" y="1562"/>
                  </a:cubicBezTo>
                  <a:cubicBezTo>
                    <a:pt x="1256" y="1493"/>
                    <a:pt x="1201" y="1461"/>
                    <a:pt x="1134" y="1461"/>
                  </a:cubicBezTo>
                  <a:cubicBezTo>
                    <a:pt x="1126" y="1461"/>
                    <a:pt x="1119" y="1461"/>
                    <a:pt x="1111" y="1462"/>
                  </a:cubicBezTo>
                  <a:cubicBezTo>
                    <a:pt x="928" y="1485"/>
                    <a:pt x="744" y="1508"/>
                    <a:pt x="537" y="1539"/>
                  </a:cubicBezTo>
                  <a:cubicBezTo>
                    <a:pt x="552" y="1493"/>
                    <a:pt x="575" y="1439"/>
                    <a:pt x="598" y="1378"/>
                  </a:cubicBezTo>
                  <a:cubicBezTo>
                    <a:pt x="698" y="1163"/>
                    <a:pt x="805" y="949"/>
                    <a:pt x="889" y="727"/>
                  </a:cubicBezTo>
                  <a:cubicBezTo>
                    <a:pt x="943" y="596"/>
                    <a:pt x="981" y="451"/>
                    <a:pt x="996" y="313"/>
                  </a:cubicBezTo>
                  <a:cubicBezTo>
                    <a:pt x="1017" y="129"/>
                    <a:pt x="905" y="0"/>
                    <a:pt x="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33"/>
            <p:cNvSpPr/>
            <p:nvPr/>
          </p:nvSpPr>
          <p:spPr>
            <a:xfrm>
              <a:off x="-1632675" y="4279100"/>
              <a:ext cx="32000" cy="34650"/>
            </a:xfrm>
            <a:custGeom>
              <a:avLst/>
              <a:gdLst/>
              <a:ahLst/>
              <a:cxnLst/>
              <a:rect l="l" t="t" r="r" b="b"/>
              <a:pathLst>
                <a:path w="1280" h="1386" extrusionOk="0">
                  <a:moveTo>
                    <a:pt x="694" y="1"/>
                  </a:moveTo>
                  <a:cubicBezTo>
                    <a:pt x="616" y="1"/>
                    <a:pt x="539" y="50"/>
                    <a:pt x="491" y="150"/>
                  </a:cubicBezTo>
                  <a:cubicBezTo>
                    <a:pt x="453" y="219"/>
                    <a:pt x="422" y="296"/>
                    <a:pt x="384" y="372"/>
                  </a:cubicBezTo>
                  <a:cubicBezTo>
                    <a:pt x="338" y="334"/>
                    <a:pt x="292" y="296"/>
                    <a:pt x="238" y="265"/>
                  </a:cubicBezTo>
                  <a:cubicBezTo>
                    <a:pt x="205" y="249"/>
                    <a:pt x="170" y="232"/>
                    <a:pt x="137" y="232"/>
                  </a:cubicBezTo>
                  <a:cubicBezTo>
                    <a:pt x="107" y="232"/>
                    <a:pt x="79" y="245"/>
                    <a:pt x="54" y="280"/>
                  </a:cubicBezTo>
                  <a:cubicBezTo>
                    <a:pt x="1" y="357"/>
                    <a:pt x="39" y="403"/>
                    <a:pt x="100" y="457"/>
                  </a:cubicBezTo>
                  <a:cubicBezTo>
                    <a:pt x="246" y="572"/>
                    <a:pt x="322" y="717"/>
                    <a:pt x="299" y="909"/>
                  </a:cubicBezTo>
                  <a:cubicBezTo>
                    <a:pt x="276" y="1024"/>
                    <a:pt x="292" y="1138"/>
                    <a:pt x="307" y="1246"/>
                  </a:cubicBezTo>
                  <a:cubicBezTo>
                    <a:pt x="321" y="1328"/>
                    <a:pt x="365" y="1386"/>
                    <a:pt x="452" y="1386"/>
                  </a:cubicBezTo>
                  <a:cubicBezTo>
                    <a:pt x="462" y="1386"/>
                    <a:pt x="472" y="1385"/>
                    <a:pt x="483" y="1384"/>
                  </a:cubicBezTo>
                  <a:cubicBezTo>
                    <a:pt x="583" y="1376"/>
                    <a:pt x="613" y="1299"/>
                    <a:pt x="613" y="1223"/>
                  </a:cubicBezTo>
                  <a:cubicBezTo>
                    <a:pt x="613" y="1077"/>
                    <a:pt x="621" y="924"/>
                    <a:pt x="575" y="794"/>
                  </a:cubicBezTo>
                  <a:cubicBezTo>
                    <a:pt x="506" y="602"/>
                    <a:pt x="575" y="449"/>
                    <a:pt x="659" y="250"/>
                  </a:cubicBezTo>
                  <a:lnTo>
                    <a:pt x="659" y="242"/>
                  </a:lnTo>
                  <a:cubicBezTo>
                    <a:pt x="713" y="372"/>
                    <a:pt x="759" y="464"/>
                    <a:pt x="790" y="564"/>
                  </a:cubicBezTo>
                  <a:cubicBezTo>
                    <a:pt x="851" y="755"/>
                    <a:pt x="905" y="962"/>
                    <a:pt x="958" y="1161"/>
                  </a:cubicBezTo>
                  <a:cubicBezTo>
                    <a:pt x="985" y="1247"/>
                    <a:pt x="1039" y="1304"/>
                    <a:pt x="1122" y="1304"/>
                  </a:cubicBezTo>
                  <a:cubicBezTo>
                    <a:pt x="1135" y="1304"/>
                    <a:pt x="1150" y="1303"/>
                    <a:pt x="1165" y="1299"/>
                  </a:cubicBezTo>
                  <a:cubicBezTo>
                    <a:pt x="1280" y="1269"/>
                    <a:pt x="1257" y="1177"/>
                    <a:pt x="1242" y="1108"/>
                  </a:cubicBezTo>
                  <a:cubicBezTo>
                    <a:pt x="1196" y="924"/>
                    <a:pt x="1142" y="740"/>
                    <a:pt x="1081" y="556"/>
                  </a:cubicBezTo>
                  <a:cubicBezTo>
                    <a:pt x="1027" y="411"/>
                    <a:pt x="966" y="265"/>
                    <a:pt x="889" y="127"/>
                  </a:cubicBezTo>
                  <a:cubicBezTo>
                    <a:pt x="838" y="43"/>
                    <a:pt x="765"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33"/>
            <p:cNvSpPr/>
            <p:nvPr/>
          </p:nvSpPr>
          <p:spPr>
            <a:xfrm>
              <a:off x="-1111925" y="4135675"/>
              <a:ext cx="30675" cy="62925"/>
            </a:xfrm>
            <a:custGeom>
              <a:avLst/>
              <a:gdLst/>
              <a:ahLst/>
              <a:cxnLst/>
              <a:rect l="l" t="t" r="r" b="b"/>
              <a:pathLst>
                <a:path w="1227" h="2517" extrusionOk="0">
                  <a:moveTo>
                    <a:pt x="172" y="1"/>
                  </a:moveTo>
                  <a:cubicBezTo>
                    <a:pt x="136" y="1"/>
                    <a:pt x="74" y="46"/>
                    <a:pt x="47" y="80"/>
                  </a:cubicBezTo>
                  <a:cubicBezTo>
                    <a:pt x="1" y="149"/>
                    <a:pt x="62" y="172"/>
                    <a:pt x="123" y="203"/>
                  </a:cubicBezTo>
                  <a:cubicBezTo>
                    <a:pt x="499" y="348"/>
                    <a:pt x="759" y="624"/>
                    <a:pt x="882" y="1007"/>
                  </a:cubicBezTo>
                  <a:cubicBezTo>
                    <a:pt x="1020" y="1421"/>
                    <a:pt x="820" y="2003"/>
                    <a:pt x="476" y="2271"/>
                  </a:cubicBezTo>
                  <a:cubicBezTo>
                    <a:pt x="453" y="2287"/>
                    <a:pt x="430" y="2302"/>
                    <a:pt x="384" y="2325"/>
                  </a:cubicBezTo>
                  <a:lnTo>
                    <a:pt x="376" y="2325"/>
                  </a:lnTo>
                  <a:cubicBezTo>
                    <a:pt x="384" y="2256"/>
                    <a:pt x="399" y="2210"/>
                    <a:pt x="391" y="2172"/>
                  </a:cubicBezTo>
                  <a:cubicBezTo>
                    <a:pt x="384" y="2133"/>
                    <a:pt x="361" y="2103"/>
                    <a:pt x="345" y="2064"/>
                  </a:cubicBezTo>
                  <a:cubicBezTo>
                    <a:pt x="315" y="2095"/>
                    <a:pt x="284" y="2118"/>
                    <a:pt x="269" y="2156"/>
                  </a:cubicBezTo>
                  <a:cubicBezTo>
                    <a:pt x="254" y="2187"/>
                    <a:pt x="261" y="2233"/>
                    <a:pt x="254" y="2271"/>
                  </a:cubicBezTo>
                  <a:cubicBezTo>
                    <a:pt x="238" y="2355"/>
                    <a:pt x="223" y="2440"/>
                    <a:pt x="307" y="2493"/>
                  </a:cubicBezTo>
                  <a:cubicBezTo>
                    <a:pt x="341" y="2509"/>
                    <a:pt x="375" y="2517"/>
                    <a:pt x="407" y="2517"/>
                  </a:cubicBezTo>
                  <a:cubicBezTo>
                    <a:pt x="470" y="2517"/>
                    <a:pt x="527" y="2488"/>
                    <a:pt x="568" y="2432"/>
                  </a:cubicBezTo>
                  <a:cubicBezTo>
                    <a:pt x="728" y="2241"/>
                    <a:pt x="905" y="2057"/>
                    <a:pt x="1027" y="1842"/>
                  </a:cubicBezTo>
                  <a:cubicBezTo>
                    <a:pt x="1180" y="1597"/>
                    <a:pt x="1226" y="1321"/>
                    <a:pt x="1150" y="1038"/>
                  </a:cubicBezTo>
                  <a:cubicBezTo>
                    <a:pt x="1020" y="509"/>
                    <a:pt x="652" y="203"/>
                    <a:pt x="185" y="4"/>
                  </a:cubicBezTo>
                  <a:cubicBezTo>
                    <a:pt x="181" y="2"/>
                    <a:pt x="17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33"/>
            <p:cNvSpPr/>
            <p:nvPr/>
          </p:nvSpPr>
          <p:spPr>
            <a:xfrm>
              <a:off x="-1232000" y="4186625"/>
              <a:ext cx="30475" cy="36050"/>
            </a:xfrm>
            <a:custGeom>
              <a:avLst/>
              <a:gdLst/>
              <a:ahLst/>
              <a:cxnLst/>
              <a:rect l="l" t="t" r="r" b="b"/>
              <a:pathLst>
                <a:path w="1219" h="1442" extrusionOk="0">
                  <a:moveTo>
                    <a:pt x="845" y="197"/>
                  </a:moveTo>
                  <a:cubicBezTo>
                    <a:pt x="887" y="197"/>
                    <a:pt x="933" y="204"/>
                    <a:pt x="981" y="218"/>
                  </a:cubicBezTo>
                  <a:cubicBezTo>
                    <a:pt x="797" y="325"/>
                    <a:pt x="628" y="432"/>
                    <a:pt x="460" y="532"/>
                  </a:cubicBezTo>
                  <a:cubicBezTo>
                    <a:pt x="552" y="306"/>
                    <a:pt x="677" y="197"/>
                    <a:pt x="845" y="197"/>
                  </a:cubicBezTo>
                  <a:close/>
                  <a:moveTo>
                    <a:pt x="836" y="0"/>
                  </a:moveTo>
                  <a:cubicBezTo>
                    <a:pt x="768" y="0"/>
                    <a:pt x="701" y="15"/>
                    <a:pt x="644" y="49"/>
                  </a:cubicBezTo>
                  <a:cubicBezTo>
                    <a:pt x="284" y="264"/>
                    <a:pt x="39" y="570"/>
                    <a:pt x="8" y="1007"/>
                  </a:cubicBezTo>
                  <a:cubicBezTo>
                    <a:pt x="0" y="1191"/>
                    <a:pt x="85" y="1313"/>
                    <a:pt x="245" y="1390"/>
                  </a:cubicBezTo>
                  <a:cubicBezTo>
                    <a:pt x="325" y="1426"/>
                    <a:pt x="407" y="1441"/>
                    <a:pt x="487" y="1441"/>
                  </a:cubicBezTo>
                  <a:cubicBezTo>
                    <a:pt x="700" y="1441"/>
                    <a:pt x="905" y="1332"/>
                    <a:pt x="1050" y="1199"/>
                  </a:cubicBezTo>
                  <a:cubicBezTo>
                    <a:pt x="1119" y="1122"/>
                    <a:pt x="1103" y="999"/>
                    <a:pt x="1019" y="946"/>
                  </a:cubicBezTo>
                  <a:cubicBezTo>
                    <a:pt x="1013" y="941"/>
                    <a:pt x="1003" y="940"/>
                    <a:pt x="993" y="940"/>
                  </a:cubicBezTo>
                  <a:cubicBezTo>
                    <a:pt x="965" y="940"/>
                    <a:pt x="929" y="952"/>
                    <a:pt x="912" y="969"/>
                  </a:cubicBezTo>
                  <a:cubicBezTo>
                    <a:pt x="843" y="1022"/>
                    <a:pt x="797" y="1099"/>
                    <a:pt x="728" y="1153"/>
                  </a:cubicBezTo>
                  <a:cubicBezTo>
                    <a:pt x="655" y="1201"/>
                    <a:pt x="576" y="1234"/>
                    <a:pt x="496" y="1234"/>
                  </a:cubicBezTo>
                  <a:cubicBezTo>
                    <a:pt x="451" y="1234"/>
                    <a:pt x="405" y="1224"/>
                    <a:pt x="360" y="1199"/>
                  </a:cubicBezTo>
                  <a:cubicBezTo>
                    <a:pt x="230" y="1114"/>
                    <a:pt x="268" y="976"/>
                    <a:pt x="276" y="846"/>
                  </a:cubicBezTo>
                  <a:cubicBezTo>
                    <a:pt x="289" y="774"/>
                    <a:pt x="308" y="702"/>
                    <a:pt x="414" y="702"/>
                  </a:cubicBezTo>
                  <a:cubicBezTo>
                    <a:pt x="432" y="702"/>
                    <a:pt x="452" y="704"/>
                    <a:pt x="475" y="708"/>
                  </a:cubicBezTo>
                  <a:cubicBezTo>
                    <a:pt x="674" y="586"/>
                    <a:pt x="912" y="455"/>
                    <a:pt x="1134" y="310"/>
                  </a:cubicBezTo>
                  <a:cubicBezTo>
                    <a:pt x="1218" y="256"/>
                    <a:pt x="1195" y="172"/>
                    <a:pt x="1126" y="111"/>
                  </a:cubicBezTo>
                  <a:cubicBezTo>
                    <a:pt x="1064" y="43"/>
                    <a:pt x="9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33"/>
            <p:cNvSpPr/>
            <p:nvPr/>
          </p:nvSpPr>
          <p:spPr>
            <a:xfrm>
              <a:off x="-1332750" y="4211975"/>
              <a:ext cx="32575" cy="37225"/>
            </a:xfrm>
            <a:custGeom>
              <a:avLst/>
              <a:gdLst/>
              <a:ahLst/>
              <a:cxnLst/>
              <a:rect l="l" t="t" r="r" b="b"/>
              <a:pathLst>
                <a:path w="1303" h="1489" extrusionOk="0">
                  <a:moveTo>
                    <a:pt x="684" y="160"/>
                  </a:moveTo>
                  <a:cubicBezTo>
                    <a:pt x="715" y="160"/>
                    <a:pt x="748" y="163"/>
                    <a:pt x="782" y="169"/>
                  </a:cubicBezTo>
                  <a:cubicBezTo>
                    <a:pt x="682" y="376"/>
                    <a:pt x="537" y="522"/>
                    <a:pt x="338" y="621"/>
                  </a:cubicBezTo>
                  <a:cubicBezTo>
                    <a:pt x="277" y="331"/>
                    <a:pt x="448" y="160"/>
                    <a:pt x="684" y="160"/>
                  </a:cubicBezTo>
                  <a:close/>
                  <a:moveTo>
                    <a:pt x="736" y="1"/>
                  </a:moveTo>
                  <a:cubicBezTo>
                    <a:pt x="667" y="1"/>
                    <a:pt x="598" y="8"/>
                    <a:pt x="491" y="24"/>
                  </a:cubicBezTo>
                  <a:cubicBezTo>
                    <a:pt x="422" y="62"/>
                    <a:pt x="292" y="93"/>
                    <a:pt x="238" y="169"/>
                  </a:cubicBezTo>
                  <a:cubicBezTo>
                    <a:pt x="139" y="315"/>
                    <a:pt x="77" y="491"/>
                    <a:pt x="16" y="659"/>
                  </a:cubicBezTo>
                  <a:cubicBezTo>
                    <a:pt x="1" y="698"/>
                    <a:pt x="62" y="759"/>
                    <a:pt x="77" y="813"/>
                  </a:cubicBezTo>
                  <a:cubicBezTo>
                    <a:pt x="93" y="843"/>
                    <a:pt x="93" y="874"/>
                    <a:pt x="100" y="905"/>
                  </a:cubicBezTo>
                  <a:cubicBezTo>
                    <a:pt x="139" y="1012"/>
                    <a:pt x="177" y="1119"/>
                    <a:pt x="230" y="1219"/>
                  </a:cubicBezTo>
                  <a:cubicBezTo>
                    <a:pt x="326" y="1392"/>
                    <a:pt x="478" y="1488"/>
                    <a:pt x="646" y="1488"/>
                  </a:cubicBezTo>
                  <a:cubicBezTo>
                    <a:pt x="708" y="1488"/>
                    <a:pt x="772" y="1475"/>
                    <a:pt x="836" y="1449"/>
                  </a:cubicBezTo>
                  <a:cubicBezTo>
                    <a:pt x="981" y="1387"/>
                    <a:pt x="1111" y="1280"/>
                    <a:pt x="1234" y="1180"/>
                  </a:cubicBezTo>
                  <a:cubicBezTo>
                    <a:pt x="1280" y="1142"/>
                    <a:pt x="1288" y="1058"/>
                    <a:pt x="1303" y="997"/>
                  </a:cubicBezTo>
                  <a:cubicBezTo>
                    <a:pt x="1303" y="974"/>
                    <a:pt x="1280" y="928"/>
                    <a:pt x="1257" y="920"/>
                  </a:cubicBezTo>
                  <a:cubicBezTo>
                    <a:pt x="1254" y="919"/>
                    <a:pt x="1250" y="918"/>
                    <a:pt x="1247" y="918"/>
                  </a:cubicBezTo>
                  <a:cubicBezTo>
                    <a:pt x="1224" y="918"/>
                    <a:pt x="1193" y="937"/>
                    <a:pt x="1173" y="951"/>
                  </a:cubicBezTo>
                  <a:cubicBezTo>
                    <a:pt x="1058" y="1043"/>
                    <a:pt x="951" y="1150"/>
                    <a:pt x="828" y="1226"/>
                  </a:cubicBezTo>
                  <a:cubicBezTo>
                    <a:pt x="767" y="1264"/>
                    <a:pt x="714" y="1284"/>
                    <a:pt x="667" y="1284"/>
                  </a:cubicBezTo>
                  <a:cubicBezTo>
                    <a:pt x="592" y="1284"/>
                    <a:pt x="532" y="1234"/>
                    <a:pt x="476" y="1134"/>
                  </a:cubicBezTo>
                  <a:cubicBezTo>
                    <a:pt x="430" y="1066"/>
                    <a:pt x="399" y="981"/>
                    <a:pt x="368" y="897"/>
                  </a:cubicBezTo>
                  <a:cubicBezTo>
                    <a:pt x="330" y="820"/>
                    <a:pt x="353" y="782"/>
                    <a:pt x="437" y="736"/>
                  </a:cubicBezTo>
                  <a:cubicBezTo>
                    <a:pt x="636" y="637"/>
                    <a:pt x="805" y="483"/>
                    <a:pt x="912" y="284"/>
                  </a:cubicBezTo>
                  <a:cubicBezTo>
                    <a:pt x="1004" y="131"/>
                    <a:pt x="920" y="1"/>
                    <a:pt x="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33"/>
            <p:cNvSpPr/>
            <p:nvPr/>
          </p:nvSpPr>
          <p:spPr>
            <a:xfrm>
              <a:off x="-1488450" y="4231475"/>
              <a:ext cx="34300" cy="50725"/>
            </a:xfrm>
            <a:custGeom>
              <a:avLst/>
              <a:gdLst/>
              <a:ahLst/>
              <a:cxnLst/>
              <a:rect l="l" t="t" r="r" b="b"/>
              <a:pathLst>
                <a:path w="1372" h="2029" extrusionOk="0">
                  <a:moveTo>
                    <a:pt x="219" y="0"/>
                  </a:moveTo>
                  <a:cubicBezTo>
                    <a:pt x="169" y="0"/>
                    <a:pt x="119" y="13"/>
                    <a:pt x="69" y="25"/>
                  </a:cubicBezTo>
                  <a:cubicBezTo>
                    <a:pt x="46" y="33"/>
                    <a:pt x="23" y="63"/>
                    <a:pt x="0" y="86"/>
                  </a:cubicBezTo>
                  <a:cubicBezTo>
                    <a:pt x="23" y="109"/>
                    <a:pt x="39" y="140"/>
                    <a:pt x="62" y="148"/>
                  </a:cubicBezTo>
                  <a:cubicBezTo>
                    <a:pt x="146" y="171"/>
                    <a:pt x="238" y="171"/>
                    <a:pt x="322" y="194"/>
                  </a:cubicBezTo>
                  <a:cubicBezTo>
                    <a:pt x="943" y="408"/>
                    <a:pt x="1372" y="1059"/>
                    <a:pt x="889" y="1802"/>
                  </a:cubicBezTo>
                  <a:cubicBezTo>
                    <a:pt x="820" y="1818"/>
                    <a:pt x="774" y="1825"/>
                    <a:pt x="736" y="1833"/>
                  </a:cubicBezTo>
                  <a:cubicBezTo>
                    <a:pt x="751" y="1879"/>
                    <a:pt x="751" y="1933"/>
                    <a:pt x="782" y="1971"/>
                  </a:cubicBezTo>
                  <a:cubicBezTo>
                    <a:pt x="818" y="2011"/>
                    <a:pt x="856" y="2029"/>
                    <a:pt x="894" y="2029"/>
                  </a:cubicBezTo>
                  <a:cubicBezTo>
                    <a:pt x="937" y="2029"/>
                    <a:pt x="979" y="2007"/>
                    <a:pt x="1019" y="1971"/>
                  </a:cubicBezTo>
                  <a:cubicBezTo>
                    <a:pt x="1287" y="1710"/>
                    <a:pt x="1372" y="1381"/>
                    <a:pt x="1341" y="1029"/>
                  </a:cubicBezTo>
                  <a:cubicBezTo>
                    <a:pt x="1295" y="492"/>
                    <a:pt x="835" y="79"/>
                    <a:pt x="253" y="2"/>
                  </a:cubicBezTo>
                  <a:cubicBezTo>
                    <a:pt x="242" y="1"/>
                    <a:pt x="231"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33"/>
            <p:cNvSpPr/>
            <p:nvPr/>
          </p:nvSpPr>
          <p:spPr>
            <a:xfrm>
              <a:off x="-1517375" y="4248550"/>
              <a:ext cx="36425" cy="35550"/>
            </a:xfrm>
            <a:custGeom>
              <a:avLst/>
              <a:gdLst/>
              <a:ahLst/>
              <a:cxnLst/>
              <a:rect l="l" t="t" r="r" b="b"/>
              <a:pathLst>
                <a:path w="1457" h="1422" extrusionOk="0">
                  <a:moveTo>
                    <a:pt x="973" y="1"/>
                  </a:moveTo>
                  <a:cubicBezTo>
                    <a:pt x="927" y="16"/>
                    <a:pt x="874" y="24"/>
                    <a:pt x="843" y="55"/>
                  </a:cubicBezTo>
                  <a:cubicBezTo>
                    <a:pt x="767" y="154"/>
                    <a:pt x="705" y="269"/>
                    <a:pt x="629" y="376"/>
                  </a:cubicBezTo>
                  <a:cubicBezTo>
                    <a:pt x="560" y="330"/>
                    <a:pt x="483" y="269"/>
                    <a:pt x="399" y="223"/>
                  </a:cubicBezTo>
                  <a:cubicBezTo>
                    <a:pt x="307" y="169"/>
                    <a:pt x="215" y="116"/>
                    <a:pt x="123" y="77"/>
                  </a:cubicBezTo>
                  <a:cubicBezTo>
                    <a:pt x="121" y="77"/>
                    <a:pt x="119" y="77"/>
                    <a:pt x="116" y="77"/>
                  </a:cubicBezTo>
                  <a:cubicBezTo>
                    <a:pt x="83" y="77"/>
                    <a:pt x="15" y="125"/>
                    <a:pt x="8" y="154"/>
                  </a:cubicBezTo>
                  <a:cubicBezTo>
                    <a:pt x="0" y="208"/>
                    <a:pt x="31" y="307"/>
                    <a:pt x="54" y="307"/>
                  </a:cubicBezTo>
                  <a:cubicBezTo>
                    <a:pt x="246" y="330"/>
                    <a:pt x="345" y="468"/>
                    <a:pt x="491" y="560"/>
                  </a:cubicBezTo>
                  <a:cubicBezTo>
                    <a:pt x="567" y="606"/>
                    <a:pt x="567" y="652"/>
                    <a:pt x="544" y="729"/>
                  </a:cubicBezTo>
                  <a:cubicBezTo>
                    <a:pt x="483" y="905"/>
                    <a:pt x="437" y="1081"/>
                    <a:pt x="399" y="1257"/>
                  </a:cubicBezTo>
                  <a:cubicBezTo>
                    <a:pt x="391" y="1311"/>
                    <a:pt x="429" y="1388"/>
                    <a:pt x="468" y="1410"/>
                  </a:cubicBezTo>
                  <a:cubicBezTo>
                    <a:pt x="478" y="1418"/>
                    <a:pt x="495" y="1422"/>
                    <a:pt x="514" y="1422"/>
                  </a:cubicBezTo>
                  <a:cubicBezTo>
                    <a:pt x="552" y="1422"/>
                    <a:pt x="598" y="1408"/>
                    <a:pt x="613" y="1388"/>
                  </a:cubicBezTo>
                  <a:cubicBezTo>
                    <a:pt x="644" y="1349"/>
                    <a:pt x="629" y="1273"/>
                    <a:pt x="629" y="1219"/>
                  </a:cubicBezTo>
                  <a:cubicBezTo>
                    <a:pt x="629" y="1188"/>
                    <a:pt x="613" y="1150"/>
                    <a:pt x="613" y="1127"/>
                  </a:cubicBezTo>
                  <a:cubicBezTo>
                    <a:pt x="644" y="1004"/>
                    <a:pt x="682" y="882"/>
                    <a:pt x="728" y="744"/>
                  </a:cubicBezTo>
                  <a:cubicBezTo>
                    <a:pt x="897" y="882"/>
                    <a:pt x="1042" y="1004"/>
                    <a:pt x="1196" y="1127"/>
                  </a:cubicBezTo>
                  <a:cubicBezTo>
                    <a:pt x="1231" y="1154"/>
                    <a:pt x="1269" y="1180"/>
                    <a:pt x="1308" y="1180"/>
                  </a:cubicBezTo>
                  <a:cubicBezTo>
                    <a:pt x="1336" y="1180"/>
                    <a:pt x="1366" y="1166"/>
                    <a:pt x="1395" y="1127"/>
                  </a:cubicBezTo>
                  <a:cubicBezTo>
                    <a:pt x="1456" y="1035"/>
                    <a:pt x="1395" y="981"/>
                    <a:pt x="1333" y="928"/>
                  </a:cubicBezTo>
                  <a:cubicBezTo>
                    <a:pt x="1165" y="798"/>
                    <a:pt x="989" y="660"/>
                    <a:pt x="820" y="522"/>
                  </a:cubicBezTo>
                  <a:cubicBezTo>
                    <a:pt x="874" y="392"/>
                    <a:pt x="943" y="284"/>
                    <a:pt x="989" y="162"/>
                  </a:cubicBezTo>
                  <a:cubicBezTo>
                    <a:pt x="1004" y="116"/>
                    <a:pt x="981" y="55"/>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33"/>
            <p:cNvSpPr/>
            <p:nvPr/>
          </p:nvSpPr>
          <p:spPr>
            <a:xfrm>
              <a:off x="-1076100" y="4124150"/>
              <a:ext cx="27600" cy="71075"/>
            </a:xfrm>
            <a:custGeom>
              <a:avLst/>
              <a:gdLst/>
              <a:ahLst/>
              <a:cxnLst/>
              <a:rect l="l" t="t" r="r" b="b"/>
              <a:pathLst>
                <a:path w="1104" h="2843" extrusionOk="0">
                  <a:moveTo>
                    <a:pt x="987" y="1"/>
                  </a:moveTo>
                  <a:cubicBezTo>
                    <a:pt x="944" y="1"/>
                    <a:pt x="882" y="27"/>
                    <a:pt x="851" y="59"/>
                  </a:cubicBezTo>
                  <a:cubicBezTo>
                    <a:pt x="797" y="120"/>
                    <a:pt x="743" y="196"/>
                    <a:pt x="713" y="273"/>
                  </a:cubicBezTo>
                  <a:cubicBezTo>
                    <a:pt x="583" y="641"/>
                    <a:pt x="452" y="1009"/>
                    <a:pt x="353" y="1376"/>
                  </a:cubicBezTo>
                  <a:cubicBezTo>
                    <a:pt x="222" y="1828"/>
                    <a:pt x="115" y="2280"/>
                    <a:pt x="8" y="2732"/>
                  </a:cubicBezTo>
                  <a:cubicBezTo>
                    <a:pt x="0" y="2763"/>
                    <a:pt x="23" y="2832"/>
                    <a:pt x="46" y="2839"/>
                  </a:cubicBezTo>
                  <a:cubicBezTo>
                    <a:pt x="54" y="2841"/>
                    <a:pt x="64" y="2842"/>
                    <a:pt x="75" y="2842"/>
                  </a:cubicBezTo>
                  <a:cubicBezTo>
                    <a:pt x="108" y="2842"/>
                    <a:pt x="150" y="2834"/>
                    <a:pt x="161" y="2816"/>
                  </a:cubicBezTo>
                  <a:cubicBezTo>
                    <a:pt x="207" y="2732"/>
                    <a:pt x="245" y="2640"/>
                    <a:pt x="268" y="2548"/>
                  </a:cubicBezTo>
                  <a:cubicBezTo>
                    <a:pt x="376" y="2089"/>
                    <a:pt x="475" y="1614"/>
                    <a:pt x="598" y="1154"/>
                  </a:cubicBezTo>
                  <a:cubicBezTo>
                    <a:pt x="667" y="886"/>
                    <a:pt x="766" y="618"/>
                    <a:pt x="858" y="350"/>
                  </a:cubicBezTo>
                  <a:cubicBezTo>
                    <a:pt x="874" y="350"/>
                    <a:pt x="889" y="357"/>
                    <a:pt x="904" y="357"/>
                  </a:cubicBezTo>
                  <a:cubicBezTo>
                    <a:pt x="912" y="426"/>
                    <a:pt x="912" y="495"/>
                    <a:pt x="927" y="564"/>
                  </a:cubicBezTo>
                  <a:cubicBezTo>
                    <a:pt x="935" y="587"/>
                    <a:pt x="973" y="610"/>
                    <a:pt x="989" y="633"/>
                  </a:cubicBezTo>
                  <a:cubicBezTo>
                    <a:pt x="1012" y="610"/>
                    <a:pt x="1042" y="587"/>
                    <a:pt x="1050" y="564"/>
                  </a:cubicBezTo>
                  <a:cubicBezTo>
                    <a:pt x="1073" y="434"/>
                    <a:pt x="1096" y="296"/>
                    <a:pt x="1103" y="158"/>
                  </a:cubicBezTo>
                  <a:cubicBezTo>
                    <a:pt x="1103" y="105"/>
                    <a:pt x="1058" y="28"/>
                    <a:pt x="1012" y="5"/>
                  </a:cubicBezTo>
                  <a:cubicBezTo>
                    <a:pt x="1005" y="2"/>
                    <a:pt x="996" y="1"/>
                    <a:pt x="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33"/>
            <p:cNvSpPr/>
            <p:nvPr/>
          </p:nvSpPr>
          <p:spPr>
            <a:xfrm>
              <a:off x="-1154825" y="4160475"/>
              <a:ext cx="36025" cy="38350"/>
            </a:xfrm>
            <a:custGeom>
              <a:avLst/>
              <a:gdLst/>
              <a:ahLst/>
              <a:cxnLst/>
              <a:rect l="l" t="t" r="r" b="b"/>
              <a:pathLst>
                <a:path w="1441" h="1534" extrusionOk="0">
                  <a:moveTo>
                    <a:pt x="942" y="1"/>
                  </a:moveTo>
                  <a:cubicBezTo>
                    <a:pt x="883" y="1"/>
                    <a:pt x="853" y="79"/>
                    <a:pt x="828" y="122"/>
                  </a:cubicBezTo>
                  <a:cubicBezTo>
                    <a:pt x="736" y="299"/>
                    <a:pt x="652" y="475"/>
                    <a:pt x="552" y="659"/>
                  </a:cubicBezTo>
                  <a:cubicBezTo>
                    <a:pt x="437" y="605"/>
                    <a:pt x="330" y="559"/>
                    <a:pt x="230" y="505"/>
                  </a:cubicBezTo>
                  <a:cubicBezTo>
                    <a:pt x="198" y="484"/>
                    <a:pt x="165" y="469"/>
                    <a:pt x="135" y="469"/>
                  </a:cubicBezTo>
                  <a:cubicBezTo>
                    <a:pt x="102" y="469"/>
                    <a:pt x="71" y="488"/>
                    <a:pt x="47" y="536"/>
                  </a:cubicBezTo>
                  <a:cubicBezTo>
                    <a:pt x="1" y="636"/>
                    <a:pt x="85" y="659"/>
                    <a:pt x="146" y="689"/>
                  </a:cubicBezTo>
                  <a:cubicBezTo>
                    <a:pt x="246" y="743"/>
                    <a:pt x="353" y="789"/>
                    <a:pt x="460" y="835"/>
                  </a:cubicBezTo>
                  <a:cubicBezTo>
                    <a:pt x="391" y="980"/>
                    <a:pt x="322" y="1111"/>
                    <a:pt x="276" y="1241"/>
                  </a:cubicBezTo>
                  <a:cubicBezTo>
                    <a:pt x="253" y="1318"/>
                    <a:pt x="253" y="1402"/>
                    <a:pt x="269" y="1478"/>
                  </a:cubicBezTo>
                  <a:cubicBezTo>
                    <a:pt x="276" y="1506"/>
                    <a:pt x="344" y="1533"/>
                    <a:pt x="391" y="1533"/>
                  </a:cubicBezTo>
                  <a:cubicBezTo>
                    <a:pt x="397" y="1533"/>
                    <a:pt x="402" y="1533"/>
                    <a:pt x="407" y="1532"/>
                  </a:cubicBezTo>
                  <a:cubicBezTo>
                    <a:pt x="460" y="1524"/>
                    <a:pt x="491" y="1478"/>
                    <a:pt x="445" y="1409"/>
                  </a:cubicBezTo>
                  <a:cubicBezTo>
                    <a:pt x="430" y="1394"/>
                    <a:pt x="437" y="1348"/>
                    <a:pt x="445" y="1318"/>
                  </a:cubicBezTo>
                  <a:cubicBezTo>
                    <a:pt x="499" y="1203"/>
                    <a:pt x="552" y="1088"/>
                    <a:pt x="614" y="980"/>
                  </a:cubicBezTo>
                  <a:cubicBezTo>
                    <a:pt x="633" y="954"/>
                    <a:pt x="682" y="933"/>
                    <a:pt x="720" y="933"/>
                  </a:cubicBezTo>
                  <a:cubicBezTo>
                    <a:pt x="726" y="933"/>
                    <a:pt x="731" y="933"/>
                    <a:pt x="736" y="934"/>
                  </a:cubicBezTo>
                  <a:cubicBezTo>
                    <a:pt x="882" y="973"/>
                    <a:pt x="1027" y="1019"/>
                    <a:pt x="1173" y="1065"/>
                  </a:cubicBezTo>
                  <a:cubicBezTo>
                    <a:pt x="1216" y="1080"/>
                    <a:pt x="1254" y="1088"/>
                    <a:pt x="1287" y="1088"/>
                  </a:cubicBezTo>
                  <a:cubicBezTo>
                    <a:pt x="1353" y="1088"/>
                    <a:pt x="1397" y="1057"/>
                    <a:pt x="1418" y="996"/>
                  </a:cubicBezTo>
                  <a:cubicBezTo>
                    <a:pt x="1441" y="919"/>
                    <a:pt x="1364" y="812"/>
                    <a:pt x="1265" y="789"/>
                  </a:cubicBezTo>
                  <a:cubicBezTo>
                    <a:pt x="1257" y="787"/>
                    <a:pt x="1250" y="787"/>
                    <a:pt x="1242" y="787"/>
                  </a:cubicBezTo>
                  <a:cubicBezTo>
                    <a:pt x="1209" y="787"/>
                    <a:pt x="1173" y="798"/>
                    <a:pt x="1142" y="804"/>
                  </a:cubicBezTo>
                  <a:cubicBezTo>
                    <a:pt x="1124" y="810"/>
                    <a:pt x="1100" y="822"/>
                    <a:pt x="1079" y="822"/>
                  </a:cubicBezTo>
                  <a:cubicBezTo>
                    <a:pt x="1075" y="822"/>
                    <a:pt x="1070" y="821"/>
                    <a:pt x="1066" y="820"/>
                  </a:cubicBezTo>
                  <a:cubicBezTo>
                    <a:pt x="958" y="797"/>
                    <a:pt x="859" y="766"/>
                    <a:pt x="744" y="728"/>
                  </a:cubicBezTo>
                  <a:cubicBezTo>
                    <a:pt x="836" y="559"/>
                    <a:pt x="928" y="398"/>
                    <a:pt x="1012" y="237"/>
                  </a:cubicBezTo>
                  <a:cubicBezTo>
                    <a:pt x="1058" y="161"/>
                    <a:pt x="1073" y="69"/>
                    <a:pt x="989" y="15"/>
                  </a:cubicBezTo>
                  <a:cubicBezTo>
                    <a:pt x="971" y="5"/>
                    <a:pt x="956"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33"/>
            <p:cNvSpPr/>
            <p:nvPr/>
          </p:nvSpPr>
          <p:spPr>
            <a:xfrm>
              <a:off x="-1543625" y="4245075"/>
              <a:ext cx="28375" cy="52050"/>
            </a:xfrm>
            <a:custGeom>
              <a:avLst/>
              <a:gdLst/>
              <a:ahLst/>
              <a:cxnLst/>
              <a:rect l="l" t="t" r="r" b="b"/>
              <a:pathLst>
                <a:path w="1135" h="2082" extrusionOk="0">
                  <a:moveTo>
                    <a:pt x="316" y="0"/>
                  </a:moveTo>
                  <a:cubicBezTo>
                    <a:pt x="232" y="0"/>
                    <a:pt x="159" y="62"/>
                    <a:pt x="116" y="171"/>
                  </a:cubicBezTo>
                  <a:cubicBezTo>
                    <a:pt x="16" y="431"/>
                    <a:pt x="1" y="699"/>
                    <a:pt x="24" y="967"/>
                  </a:cubicBezTo>
                  <a:cubicBezTo>
                    <a:pt x="62" y="1404"/>
                    <a:pt x="261" y="1749"/>
                    <a:pt x="614" y="2001"/>
                  </a:cubicBezTo>
                  <a:cubicBezTo>
                    <a:pt x="695" y="2057"/>
                    <a:pt x="777" y="2082"/>
                    <a:pt x="860" y="2082"/>
                  </a:cubicBezTo>
                  <a:cubicBezTo>
                    <a:pt x="925" y="2082"/>
                    <a:pt x="991" y="2067"/>
                    <a:pt x="1058" y="2040"/>
                  </a:cubicBezTo>
                  <a:cubicBezTo>
                    <a:pt x="1096" y="2017"/>
                    <a:pt x="1112" y="1963"/>
                    <a:pt x="1135" y="1925"/>
                  </a:cubicBezTo>
                  <a:cubicBezTo>
                    <a:pt x="1096" y="1925"/>
                    <a:pt x="1058" y="1917"/>
                    <a:pt x="1012" y="1917"/>
                  </a:cubicBezTo>
                  <a:cubicBezTo>
                    <a:pt x="1006" y="1916"/>
                    <a:pt x="1000" y="1916"/>
                    <a:pt x="993" y="1916"/>
                  </a:cubicBezTo>
                  <a:cubicBezTo>
                    <a:pt x="973" y="1916"/>
                    <a:pt x="950" y="1920"/>
                    <a:pt x="931" y="1920"/>
                  </a:cubicBezTo>
                  <a:cubicBezTo>
                    <a:pt x="917" y="1920"/>
                    <a:pt x="905" y="1918"/>
                    <a:pt x="897" y="1910"/>
                  </a:cubicBezTo>
                  <a:cubicBezTo>
                    <a:pt x="690" y="1787"/>
                    <a:pt x="507" y="1641"/>
                    <a:pt x="407" y="1419"/>
                  </a:cubicBezTo>
                  <a:cubicBezTo>
                    <a:pt x="238" y="1036"/>
                    <a:pt x="231" y="638"/>
                    <a:pt x="323" y="232"/>
                  </a:cubicBezTo>
                  <a:cubicBezTo>
                    <a:pt x="335" y="165"/>
                    <a:pt x="357" y="103"/>
                    <a:pt x="441" y="103"/>
                  </a:cubicBezTo>
                  <a:cubicBezTo>
                    <a:pt x="464" y="103"/>
                    <a:pt x="490" y="107"/>
                    <a:pt x="522" y="117"/>
                  </a:cubicBezTo>
                  <a:cubicBezTo>
                    <a:pt x="452" y="37"/>
                    <a:pt x="381"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33"/>
            <p:cNvSpPr/>
            <p:nvPr/>
          </p:nvSpPr>
          <p:spPr>
            <a:xfrm>
              <a:off x="-1361850" y="4209325"/>
              <a:ext cx="28925" cy="39425"/>
            </a:xfrm>
            <a:custGeom>
              <a:avLst/>
              <a:gdLst/>
              <a:ahLst/>
              <a:cxnLst/>
              <a:rect l="l" t="t" r="r" b="b"/>
              <a:pathLst>
                <a:path w="1157" h="1577" extrusionOk="0">
                  <a:moveTo>
                    <a:pt x="397" y="1"/>
                  </a:moveTo>
                  <a:cubicBezTo>
                    <a:pt x="369" y="1"/>
                    <a:pt x="338" y="12"/>
                    <a:pt x="307" y="38"/>
                  </a:cubicBezTo>
                  <a:cubicBezTo>
                    <a:pt x="245" y="76"/>
                    <a:pt x="184" y="137"/>
                    <a:pt x="153" y="199"/>
                  </a:cubicBezTo>
                  <a:cubicBezTo>
                    <a:pt x="54" y="467"/>
                    <a:pt x="0" y="743"/>
                    <a:pt x="46" y="1018"/>
                  </a:cubicBezTo>
                  <a:cubicBezTo>
                    <a:pt x="69" y="1141"/>
                    <a:pt x="115" y="1279"/>
                    <a:pt x="199" y="1355"/>
                  </a:cubicBezTo>
                  <a:cubicBezTo>
                    <a:pt x="385" y="1530"/>
                    <a:pt x="609" y="1576"/>
                    <a:pt x="842" y="1576"/>
                  </a:cubicBezTo>
                  <a:cubicBezTo>
                    <a:pt x="926" y="1576"/>
                    <a:pt x="1011" y="1570"/>
                    <a:pt x="1096" y="1562"/>
                  </a:cubicBezTo>
                  <a:cubicBezTo>
                    <a:pt x="1119" y="1562"/>
                    <a:pt x="1134" y="1509"/>
                    <a:pt x="1157" y="1486"/>
                  </a:cubicBezTo>
                  <a:cubicBezTo>
                    <a:pt x="1134" y="1470"/>
                    <a:pt x="1103" y="1447"/>
                    <a:pt x="1073" y="1440"/>
                  </a:cubicBezTo>
                  <a:cubicBezTo>
                    <a:pt x="897" y="1401"/>
                    <a:pt x="713" y="1378"/>
                    <a:pt x="536" y="1332"/>
                  </a:cubicBezTo>
                  <a:cubicBezTo>
                    <a:pt x="391" y="1286"/>
                    <a:pt x="322" y="1164"/>
                    <a:pt x="299" y="1026"/>
                  </a:cubicBezTo>
                  <a:cubicBezTo>
                    <a:pt x="261" y="765"/>
                    <a:pt x="276" y="505"/>
                    <a:pt x="368" y="252"/>
                  </a:cubicBezTo>
                  <a:cubicBezTo>
                    <a:pt x="383" y="191"/>
                    <a:pt x="445" y="137"/>
                    <a:pt x="506" y="68"/>
                  </a:cubicBezTo>
                  <a:cubicBezTo>
                    <a:pt x="482" y="30"/>
                    <a:pt x="443"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33"/>
            <p:cNvSpPr/>
            <p:nvPr/>
          </p:nvSpPr>
          <p:spPr>
            <a:xfrm>
              <a:off x="-1650875" y="4283775"/>
              <a:ext cx="15175" cy="32275"/>
            </a:xfrm>
            <a:custGeom>
              <a:avLst/>
              <a:gdLst/>
              <a:ahLst/>
              <a:cxnLst/>
              <a:rect l="l" t="t" r="r" b="b"/>
              <a:pathLst>
                <a:path w="607" h="1291" extrusionOk="0">
                  <a:moveTo>
                    <a:pt x="133" y="1"/>
                  </a:moveTo>
                  <a:cubicBezTo>
                    <a:pt x="98" y="1"/>
                    <a:pt x="16" y="57"/>
                    <a:pt x="8" y="93"/>
                  </a:cubicBezTo>
                  <a:cubicBezTo>
                    <a:pt x="1" y="170"/>
                    <a:pt x="39" y="254"/>
                    <a:pt x="62" y="331"/>
                  </a:cubicBezTo>
                  <a:cubicBezTo>
                    <a:pt x="70" y="362"/>
                    <a:pt x="100" y="392"/>
                    <a:pt x="108" y="423"/>
                  </a:cubicBezTo>
                  <a:cubicBezTo>
                    <a:pt x="162" y="630"/>
                    <a:pt x="208" y="837"/>
                    <a:pt x="261" y="1051"/>
                  </a:cubicBezTo>
                  <a:cubicBezTo>
                    <a:pt x="284" y="1128"/>
                    <a:pt x="315" y="1212"/>
                    <a:pt x="369" y="1266"/>
                  </a:cubicBezTo>
                  <a:cubicBezTo>
                    <a:pt x="386" y="1284"/>
                    <a:pt x="425" y="1291"/>
                    <a:pt x="465" y="1291"/>
                  </a:cubicBezTo>
                  <a:cubicBezTo>
                    <a:pt x="494" y="1291"/>
                    <a:pt x="523" y="1287"/>
                    <a:pt x="545" y="1281"/>
                  </a:cubicBezTo>
                  <a:cubicBezTo>
                    <a:pt x="575" y="1273"/>
                    <a:pt x="606" y="1204"/>
                    <a:pt x="606" y="1166"/>
                  </a:cubicBezTo>
                  <a:cubicBezTo>
                    <a:pt x="606" y="1028"/>
                    <a:pt x="591" y="898"/>
                    <a:pt x="583" y="791"/>
                  </a:cubicBezTo>
                  <a:cubicBezTo>
                    <a:pt x="499" y="553"/>
                    <a:pt x="437" y="346"/>
                    <a:pt x="353" y="147"/>
                  </a:cubicBezTo>
                  <a:cubicBezTo>
                    <a:pt x="323" y="78"/>
                    <a:pt x="223" y="32"/>
                    <a:pt x="139" y="1"/>
                  </a:cubicBezTo>
                  <a:cubicBezTo>
                    <a:pt x="137" y="1"/>
                    <a:pt x="135"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33"/>
            <p:cNvSpPr/>
            <p:nvPr/>
          </p:nvSpPr>
          <p:spPr>
            <a:xfrm>
              <a:off x="-1300375" y="4199625"/>
              <a:ext cx="25875" cy="24400"/>
            </a:xfrm>
            <a:custGeom>
              <a:avLst/>
              <a:gdLst/>
              <a:ahLst/>
              <a:cxnLst/>
              <a:rect l="l" t="t" r="r" b="b"/>
              <a:pathLst>
                <a:path w="1035" h="976" extrusionOk="0">
                  <a:moveTo>
                    <a:pt x="767" y="1"/>
                  </a:moveTo>
                  <a:cubicBezTo>
                    <a:pt x="726" y="1"/>
                    <a:pt x="672" y="15"/>
                    <a:pt x="652" y="35"/>
                  </a:cubicBezTo>
                  <a:cubicBezTo>
                    <a:pt x="575" y="127"/>
                    <a:pt x="514" y="234"/>
                    <a:pt x="445" y="349"/>
                  </a:cubicBezTo>
                  <a:lnTo>
                    <a:pt x="437" y="349"/>
                  </a:lnTo>
                  <a:cubicBezTo>
                    <a:pt x="368" y="295"/>
                    <a:pt x="291" y="234"/>
                    <a:pt x="215" y="181"/>
                  </a:cubicBezTo>
                  <a:cubicBezTo>
                    <a:pt x="181" y="160"/>
                    <a:pt x="150" y="141"/>
                    <a:pt x="120" y="141"/>
                  </a:cubicBezTo>
                  <a:cubicBezTo>
                    <a:pt x="95" y="141"/>
                    <a:pt x="71" y="154"/>
                    <a:pt x="46" y="188"/>
                  </a:cubicBezTo>
                  <a:cubicBezTo>
                    <a:pt x="0" y="257"/>
                    <a:pt x="0" y="318"/>
                    <a:pt x="77" y="364"/>
                  </a:cubicBezTo>
                  <a:cubicBezTo>
                    <a:pt x="108" y="380"/>
                    <a:pt x="131" y="403"/>
                    <a:pt x="154" y="418"/>
                  </a:cubicBezTo>
                  <a:cubicBezTo>
                    <a:pt x="322" y="510"/>
                    <a:pt x="414" y="617"/>
                    <a:pt x="345" y="832"/>
                  </a:cubicBezTo>
                  <a:cubicBezTo>
                    <a:pt x="307" y="927"/>
                    <a:pt x="354" y="975"/>
                    <a:pt x="432" y="975"/>
                  </a:cubicBezTo>
                  <a:cubicBezTo>
                    <a:pt x="448" y="975"/>
                    <a:pt x="465" y="973"/>
                    <a:pt x="483" y="970"/>
                  </a:cubicBezTo>
                  <a:cubicBezTo>
                    <a:pt x="491" y="878"/>
                    <a:pt x="498" y="793"/>
                    <a:pt x="514" y="694"/>
                  </a:cubicBezTo>
                  <a:cubicBezTo>
                    <a:pt x="652" y="763"/>
                    <a:pt x="766" y="832"/>
                    <a:pt x="889" y="885"/>
                  </a:cubicBezTo>
                  <a:cubicBezTo>
                    <a:pt x="900" y="889"/>
                    <a:pt x="912" y="891"/>
                    <a:pt x="923" y="891"/>
                  </a:cubicBezTo>
                  <a:cubicBezTo>
                    <a:pt x="960" y="891"/>
                    <a:pt x="1000" y="876"/>
                    <a:pt x="1035" y="870"/>
                  </a:cubicBezTo>
                  <a:cubicBezTo>
                    <a:pt x="1027" y="816"/>
                    <a:pt x="1027" y="763"/>
                    <a:pt x="1004" y="717"/>
                  </a:cubicBezTo>
                  <a:cubicBezTo>
                    <a:pt x="981" y="679"/>
                    <a:pt x="935" y="648"/>
                    <a:pt x="889" y="625"/>
                  </a:cubicBezTo>
                  <a:cubicBezTo>
                    <a:pt x="797" y="571"/>
                    <a:pt x="690" y="525"/>
                    <a:pt x="575" y="464"/>
                  </a:cubicBezTo>
                  <a:cubicBezTo>
                    <a:pt x="652" y="349"/>
                    <a:pt x="697" y="249"/>
                    <a:pt x="766" y="181"/>
                  </a:cubicBezTo>
                  <a:cubicBezTo>
                    <a:pt x="835" y="119"/>
                    <a:pt x="874" y="66"/>
                    <a:pt x="812" y="12"/>
                  </a:cubicBezTo>
                  <a:cubicBezTo>
                    <a:pt x="805" y="4"/>
                    <a:pt x="788" y="1"/>
                    <a:pt x="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33"/>
            <p:cNvSpPr/>
            <p:nvPr/>
          </p:nvSpPr>
          <p:spPr>
            <a:xfrm>
              <a:off x="-1184700" y="4183950"/>
              <a:ext cx="25875" cy="13850"/>
            </a:xfrm>
            <a:custGeom>
              <a:avLst/>
              <a:gdLst/>
              <a:ahLst/>
              <a:cxnLst/>
              <a:rect l="l" t="t" r="r" b="b"/>
              <a:pathLst>
                <a:path w="1035" h="554" extrusionOk="0">
                  <a:moveTo>
                    <a:pt x="904" y="0"/>
                  </a:moveTo>
                  <a:cubicBezTo>
                    <a:pt x="898" y="0"/>
                    <a:pt x="893" y="1"/>
                    <a:pt x="889" y="3"/>
                  </a:cubicBezTo>
                  <a:cubicBezTo>
                    <a:pt x="698" y="80"/>
                    <a:pt x="521" y="187"/>
                    <a:pt x="338" y="271"/>
                  </a:cubicBezTo>
                  <a:cubicBezTo>
                    <a:pt x="315" y="283"/>
                    <a:pt x="286" y="285"/>
                    <a:pt x="256" y="285"/>
                  </a:cubicBezTo>
                  <a:cubicBezTo>
                    <a:pt x="241" y="285"/>
                    <a:pt x="226" y="284"/>
                    <a:pt x="212" y="284"/>
                  </a:cubicBezTo>
                  <a:cubicBezTo>
                    <a:pt x="197" y="284"/>
                    <a:pt x="182" y="285"/>
                    <a:pt x="169" y="287"/>
                  </a:cubicBezTo>
                  <a:cubicBezTo>
                    <a:pt x="131" y="294"/>
                    <a:pt x="92" y="302"/>
                    <a:pt x="77" y="325"/>
                  </a:cubicBezTo>
                  <a:cubicBezTo>
                    <a:pt x="47" y="371"/>
                    <a:pt x="24" y="424"/>
                    <a:pt x="1" y="478"/>
                  </a:cubicBezTo>
                  <a:cubicBezTo>
                    <a:pt x="34" y="531"/>
                    <a:pt x="74" y="554"/>
                    <a:pt x="120" y="554"/>
                  </a:cubicBezTo>
                  <a:cubicBezTo>
                    <a:pt x="147" y="554"/>
                    <a:pt x="176" y="546"/>
                    <a:pt x="207" y="532"/>
                  </a:cubicBezTo>
                  <a:cubicBezTo>
                    <a:pt x="453" y="409"/>
                    <a:pt x="705" y="310"/>
                    <a:pt x="951" y="195"/>
                  </a:cubicBezTo>
                  <a:cubicBezTo>
                    <a:pt x="989" y="172"/>
                    <a:pt x="1012" y="103"/>
                    <a:pt x="1035" y="57"/>
                  </a:cubicBezTo>
                  <a:cubicBezTo>
                    <a:pt x="995" y="37"/>
                    <a:pt x="938" y="0"/>
                    <a:pt x="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33"/>
            <p:cNvSpPr/>
            <p:nvPr/>
          </p:nvSpPr>
          <p:spPr>
            <a:xfrm>
              <a:off x="-1439625" y="4240125"/>
              <a:ext cx="29525" cy="10950"/>
            </a:xfrm>
            <a:custGeom>
              <a:avLst/>
              <a:gdLst/>
              <a:ahLst/>
              <a:cxnLst/>
              <a:rect l="l" t="t" r="r" b="b"/>
              <a:pathLst>
                <a:path w="1181" h="438" extrusionOk="0">
                  <a:moveTo>
                    <a:pt x="1127" y="1"/>
                  </a:moveTo>
                  <a:cubicBezTo>
                    <a:pt x="997" y="8"/>
                    <a:pt x="867" y="8"/>
                    <a:pt x="744" y="39"/>
                  </a:cubicBezTo>
                  <a:cubicBezTo>
                    <a:pt x="514" y="108"/>
                    <a:pt x="284" y="200"/>
                    <a:pt x="62" y="284"/>
                  </a:cubicBezTo>
                  <a:cubicBezTo>
                    <a:pt x="31" y="292"/>
                    <a:pt x="1" y="338"/>
                    <a:pt x="1" y="369"/>
                  </a:cubicBezTo>
                  <a:cubicBezTo>
                    <a:pt x="1" y="392"/>
                    <a:pt x="54" y="437"/>
                    <a:pt x="77" y="437"/>
                  </a:cubicBezTo>
                  <a:cubicBezTo>
                    <a:pt x="177" y="430"/>
                    <a:pt x="277" y="414"/>
                    <a:pt x="369" y="384"/>
                  </a:cubicBezTo>
                  <a:cubicBezTo>
                    <a:pt x="529" y="330"/>
                    <a:pt x="683" y="254"/>
                    <a:pt x="844" y="185"/>
                  </a:cubicBezTo>
                  <a:lnTo>
                    <a:pt x="851" y="208"/>
                  </a:lnTo>
                  <a:cubicBezTo>
                    <a:pt x="943" y="185"/>
                    <a:pt x="1035" y="162"/>
                    <a:pt x="1127" y="131"/>
                  </a:cubicBezTo>
                  <a:cubicBezTo>
                    <a:pt x="1150" y="123"/>
                    <a:pt x="1165" y="77"/>
                    <a:pt x="1181" y="47"/>
                  </a:cubicBezTo>
                  <a:cubicBezTo>
                    <a:pt x="1181" y="39"/>
                    <a:pt x="1142"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33"/>
            <p:cNvSpPr/>
            <p:nvPr/>
          </p:nvSpPr>
          <p:spPr>
            <a:xfrm>
              <a:off x="-1263425" y="4206175"/>
              <a:ext cx="25700" cy="10425"/>
            </a:xfrm>
            <a:custGeom>
              <a:avLst/>
              <a:gdLst/>
              <a:ahLst/>
              <a:cxnLst/>
              <a:rect l="l" t="t" r="r" b="b"/>
              <a:pathLst>
                <a:path w="1028" h="417" extrusionOk="0">
                  <a:moveTo>
                    <a:pt x="915" y="0"/>
                  </a:moveTo>
                  <a:cubicBezTo>
                    <a:pt x="912" y="0"/>
                    <a:pt x="908" y="1"/>
                    <a:pt x="905" y="3"/>
                  </a:cubicBezTo>
                  <a:cubicBezTo>
                    <a:pt x="713" y="49"/>
                    <a:pt x="522" y="110"/>
                    <a:pt x="369" y="164"/>
                  </a:cubicBezTo>
                  <a:cubicBezTo>
                    <a:pt x="284" y="148"/>
                    <a:pt x="238" y="133"/>
                    <a:pt x="192" y="125"/>
                  </a:cubicBezTo>
                  <a:cubicBezTo>
                    <a:pt x="177" y="225"/>
                    <a:pt x="1" y="248"/>
                    <a:pt x="85" y="378"/>
                  </a:cubicBezTo>
                  <a:cubicBezTo>
                    <a:pt x="100" y="401"/>
                    <a:pt x="146" y="417"/>
                    <a:pt x="177" y="417"/>
                  </a:cubicBezTo>
                  <a:cubicBezTo>
                    <a:pt x="238" y="409"/>
                    <a:pt x="292" y="394"/>
                    <a:pt x="353" y="378"/>
                  </a:cubicBezTo>
                  <a:cubicBezTo>
                    <a:pt x="545" y="325"/>
                    <a:pt x="744" y="271"/>
                    <a:pt x="928" y="202"/>
                  </a:cubicBezTo>
                  <a:cubicBezTo>
                    <a:pt x="974" y="187"/>
                    <a:pt x="997" y="118"/>
                    <a:pt x="1027" y="72"/>
                  </a:cubicBezTo>
                  <a:cubicBezTo>
                    <a:pt x="987" y="51"/>
                    <a:pt x="946"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 name="Google Shape;891;p33"/>
            <p:cNvSpPr/>
            <p:nvPr/>
          </p:nvSpPr>
          <p:spPr>
            <a:xfrm>
              <a:off x="-1433300" y="4250575"/>
              <a:ext cx="24925" cy="11575"/>
            </a:xfrm>
            <a:custGeom>
              <a:avLst/>
              <a:gdLst/>
              <a:ahLst/>
              <a:cxnLst/>
              <a:rect l="l" t="t" r="r" b="b"/>
              <a:pathLst>
                <a:path w="997" h="463" extrusionOk="0">
                  <a:moveTo>
                    <a:pt x="891" y="1"/>
                  </a:moveTo>
                  <a:cubicBezTo>
                    <a:pt x="872" y="1"/>
                    <a:pt x="852" y="6"/>
                    <a:pt x="836" y="12"/>
                  </a:cubicBezTo>
                  <a:cubicBezTo>
                    <a:pt x="614" y="58"/>
                    <a:pt x="384" y="104"/>
                    <a:pt x="169" y="157"/>
                  </a:cubicBezTo>
                  <a:cubicBezTo>
                    <a:pt x="116" y="173"/>
                    <a:pt x="54" y="219"/>
                    <a:pt x="24" y="265"/>
                  </a:cubicBezTo>
                  <a:cubicBezTo>
                    <a:pt x="1" y="311"/>
                    <a:pt x="8" y="395"/>
                    <a:pt x="39" y="426"/>
                  </a:cubicBezTo>
                  <a:cubicBezTo>
                    <a:pt x="56" y="448"/>
                    <a:pt x="105" y="462"/>
                    <a:pt x="146" y="462"/>
                  </a:cubicBezTo>
                  <a:cubicBezTo>
                    <a:pt x="161" y="462"/>
                    <a:pt x="174" y="460"/>
                    <a:pt x="185" y="456"/>
                  </a:cubicBezTo>
                  <a:cubicBezTo>
                    <a:pt x="223" y="441"/>
                    <a:pt x="246" y="380"/>
                    <a:pt x="261" y="357"/>
                  </a:cubicBezTo>
                  <a:cubicBezTo>
                    <a:pt x="422" y="311"/>
                    <a:pt x="560" y="272"/>
                    <a:pt x="698" y="226"/>
                  </a:cubicBezTo>
                  <a:cubicBezTo>
                    <a:pt x="774" y="203"/>
                    <a:pt x="851" y="173"/>
                    <a:pt x="928" y="134"/>
                  </a:cubicBezTo>
                  <a:cubicBezTo>
                    <a:pt x="958" y="119"/>
                    <a:pt x="974" y="81"/>
                    <a:pt x="997" y="58"/>
                  </a:cubicBezTo>
                  <a:cubicBezTo>
                    <a:pt x="974" y="42"/>
                    <a:pt x="943" y="19"/>
                    <a:pt x="912" y="4"/>
                  </a:cubicBezTo>
                  <a:cubicBezTo>
                    <a:pt x="906" y="2"/>
                    <a:pt x="898"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33"/>
            <p:cNvSpPr/>
            <p:nvPr/>
          </p:nvSpPr>
          <p:spPr>
            <a:xfrm>
              <a:off x="-1652975" y="4275375"/>
              <a:ext cx="6725" cy="5375"/>
            </a:xfrm>
            <a:custGeom>
              <a:avLst/>
              <a:gdLst/>
              <a:ahLst/>
              <a:cxnLst/>
              <a:rect l="l" t="t" r="r" b="b"/>
              <a:pathLst>
                <a:path w="269" h="215" extrusionOk="0">
                  <a:moveTo>
                    <a:pt x="69" y="0"/>
                  </a:moveTo>
                  <a:cubicBezTo>
                    <a:pt x="62" y="0"/>
                    <a:pt x="24" y="85"/>
                    <a:pt x="1" y="123"/>
                  </a:cubicBezTo>
                  <a:cubicBezTo>
                    <a:pt x="69" y="154"/>
                    <a:pt x="123" y="192"/>
                    <a:pt x="192" y="215"/>
                  </a:cubicBezTo>
                  <a:cubicBezTo>
                    <a:pt x="200" y="215"/>
                    <a:pt x="230" y="154"/>
                    <a:pt x="269" y="100"/>
                  </a:cubicBezTo>
                  <a:cubicBezTo>
                    <a:pt x="192" y="54"/>
                    <a:pt x="131" y="23"/>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33"/>
            <p:cNvSpPr/>
            <p:nvPr/>
          </p:nvSpPr>
          <p:spPr>
            <a:xfrm>
              <a:off x="-1541900" y="2832875"/>
              <a:ext cx="45800" cy="45575"/>
            </a:xfrm>
            <a:custGeom>
              <a:avLst/>
              <a:gdLst/>
              <a:ahLst/>
              <a:cxnLst/>
              <a:rect l="l" t="t" r="r" b="b"/>
              <a:pathLst>
                <a:path w="1832" h="1823" extrusionOk="0">
                  <a:moveTo>
                    <a:pt x="219" y="0"/>
                  </a:moveTo>
                  <a:cubicBezTo>
                    <a:pt x="169" y="0"/>
                    <a:pt x="123" y="29"/>
                    <a:pt x="77" y="90"/>
                  </a:cubicBezTo>
                  <a:cubicBezTo>
                    <a:pt x="1" y="197"/>
                    <a:pt x="62" y="274"/>
                    <a:pt x="139" y="335"/>
                  </a:cubicBezTo>
                  <a:cubicBezTo>
                    <a:pt x="307" y="481"/>
                    <a:pt x="484" y="626"/>
                    <a:pt x="660" y="764"/>
                  </a:cubicBezTo>
                  <a:cubicBezTo>
                    <a:pt x="752" y="833"/>
                    <a:pt x="782" y="887"/>
                    <a:pt x="736" y="994"/>
                  </a:cubicBezTo>
                  <a:cubicBezTo>
                    <a:pt x="660" y="1163"/>
                    <a:pt x="598" y="1339"/>
                    <a:pt x="537" y="1507"/>
                  </a:cubicBezTo>
                  <a:cubicBezTo>
                    <a:pt x="514" y="1584"/>
                    <a:pt x="507" y="1676"/>
                    <a:pt x="529" y="1752"/>
                  </a:cubicBezTo>
                  <a:cubicBezTo>
                    <a:pt x="536" y="1787"/>
                    <a:pt x="607" y="1822"/>
                    <a:pt x="660" y="1822"/>
                  </a:cubicBezTo>
                  <a:cubicBezTo>
                    <a:pt x="665" y="1822"/>
                    <a:pt x="670" y="1822"/>
                    <a:pt x="675" y="1821"/>
                  </a:cubicBezTo>
                  <a:cubicBezTo>
                    <a:pt x="713" y="1821"/>
                    <a:pt x="775" y="1760"/>
                    <a:pt x="790" y="1707"/>
                  </a:cubicBezTo>
                  <a:cubicBezTo>
                    <a:pt x="867" y="1484"/>
                    <a:pt x="936" y="1255"/>
                    <a:pt x="1004" y="1017"/>
                  </a:cubicBezTo>
                  <a:cubicBezTo>
                    <a:pt x="1181" y="1132"/>
                    <a:pt x="1319" y="1239"/>
                    <a:pt x="1472" y="1323"/>
                  </a:cubicBezTo>
                  <a:cubicBezTo>
                    <a:pt x="1529" y="1352"/>
                    <a:pt x="1598" y="1368"/>
                    <a:pt x="1665" y="1368"/>
                  </a:cubicBezTo>
                  <a:cubicBezTo>
                    <a:pt x="1688" y="1368"/>
                    <a:pt x="1710" y="1366"/>
                    <a:pt x="1732" y="1362"/>
                  </a:cubicBezTo>
                  <a:cubicBezTo>
                    <a:pt x="1771" y="1354"/>
                    <a:pt x="1832" y="1239"/>
                    <a:pt x="1817" y="1201"/>
                  </a:cubicBezTo>
                  <a:cubicBezTo>
                    <a:pt x="1786" y="1124"/>
                    <a:pt x="1725" y="1048"/>
                    <a:pt x="1648" y="1002"/>
                  </a:cubicBezTo>
                  <a:cubicBezTo>
                    <a:pt x="1495" y="902"/>
                    <a:pt x="1334" y="818"/>
                    <a:pt x="1158" y="718"/>
                  </a:cubicBezTo>
                  <a:cubicBezTo>
                    <a:pt x="1250" y="588"/>
                    <a:pt x="1349" y="473"/>
                    <a:pt x="1410" y="343"/>
                  </a:cubicBezTo>
                  <a:cubicBezTo>
                    <a:pt x="1441" y="289"/>
                    <a:pt x="1403" y="205"/>
                    <a:pt x="1403" y="136"/>
                  </a:cubicBezTo>
                  <a:cubicBezTo>
                    <a:pt x="1334" y="144"/>
                    <a:pt x="1250" y="136"/>
                    <a:pt x="1211" y="174"/>
                  </a:cubicBezTo>
                  <a:cubicBezTo>
                    <a:pt x="1104" y="274"/>
                    <a:pt x="1012" y="389"/>
                    <a:pt x="897" y="527"/>
                  </a:cubicBezTo>
                  <a:cubicBezTo>
                    <a:pt x="729" y="381"/>
                    <a:pt x="545" y="236"/>
                    <a:pt x="384" y="82"/>
                  </a:cubicBezTo>
                  <a:cubicBezTo>
                    <a:pt x="323" y="29"/>
                    <a:pt x="269"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33"/>
            <p:cNvSpPr/>
            <p:nvPr/>
          </p:nvSpPr>
          <p:spPr>
            <a:xfrm>
              <a:off x="-923275" y="2677625"/>
              <a:ext cx="35450" cy="39825"/>
            </a:xfrm>
            <a:custGeom>
              <a:avLst/>
              <a:gdLst/>
              <a:ahLst/>
              <a:cxnLst/>
              <a:rect l="l" t="t" r="r" b="b"/>
              <a:pathLst>
                <a:path w="1418" h="1593" extrusionOk="0">
                  <a:moveTo>
                    <a:pt x="702" y="1"/>
                  </a:moveTo>
                  <a:cubicBezTo>
                    <a:pt x="629" y="1"/>
                    <a:pt x="554" y="24"/>
                    <a:pt x="499" y="72"/>
                  </a:cubicBezTo>
                  <a:cubicBezTo>
                    <a:pt x="407" y="141"/>
                    <a:pt x="330" y="233"/>
                    <a:pt x="277" y="332"/>
                  </a:cubicBezTo>
                  <a:cubicBezTo>
                    <a:pt x="93" y="639"/>
                    <a:pt x="39" y="991"/>
                    <a:pt x="8" y="1343"/>
                  </a:cubicBezTo>
                  <a:cubicBezTo>
                    <a:pt x="1" y="1451"/>
                    <a:pt x="16" y="1566"/>
                    <a:pt x="123" y="1589"/>
                  </a:cubicBezTo>
                  <a:cubicBezTo>
                    <a:pt x="138" y="1591"/>
                    <a:pt x="154" y="1593"/>
                    <a:pt x="170" y="1593"/>
                  </a:cubicBezTo>
                  <a:cubicBezTo>
                    <a:pt x="245" y="1593"/>
                    <a:pt x="328" y="1565"/>
                    <a:pt x="391" y="1527"/>
                  </a:cubicBezTo>
                  <a:cubicBezTo>
                    <a:pt x="468" y="1474"/>
                    <a:pt x="522" y="1389"/>
                    <a:pt x="575" y="1305"/>
                  </a:cubicBezTo>
                  <a:cubicBezTo>
                    <a:pt x="629" y="1213"/>
                    <a:pt x="675" y="1106"/>
                    <a:pt x="736" y="983"/>
                  </a:cubicBezTo>
                  <a:cubicBezTo>
                    <a:pt x="805" y="1075"/>
                    <a:pt x="836" y="1129"/>
                    <a:pt x="874" y="1175"/>
                  </a:cubicBezTo>
                  <a:cubicBezTo>
                    <a:pt x="971" y="1297"/>
                    <a:pt x="1065" y="1359"/>
                    <a:pt x="1150" y="1359"/>
                  </a:cubicBezTo>
                  <a:cubicBezTo>
                    <a:pt x="1247" y="1359"/>
                    <a:pt x="1334" y="1280"/>
                    <a:pt x="1403" y="1121"/>
                  </a:cubicBezTo>
                  <a:cubicBezTo>
                    <a:pt x="1418" y="1083"/>
                    <a:pt x="1395" y="1029"/>
                    <a:pt x="1387" y="983"/>
                  </a:cubicBezTo>
                  <a:cubicBezTo>
                    <a:pt x="1349" y="1006"/>
                    <a:pt x="1295" y="1022"/>
                    <a:pt x="1265" y="1052"/>
                  </a:cubicBezTo>
                  <a:cubicBezTo>
                    <a:pt x="1243" y="1074"/>
                    <a:pt x="1242" y="1110"/>
                    <a:pt x="1229" y="1147"/>
                  </a:cubicBezTo>
                  <a:lnTo>
                    <a:pt x="1229" y="1147"/>
                  </a:lnTo>
                  <a:cubicBezTo>
                    <a:pt x="996" y="928"/>
                    <a:pt x="943" y="790"/>
                    <a:pt x="951" y="516"/>
                  </a:cubicBezTo>
                  <a:cubicBezTo>
                    <a:pt x="951" y="462"/>
                    <a:pt x="912" y="378"/>
                    <a:pt x="874" y="370"/>
                  </a:cubicBezTo>
                  <a:cubicBezTo>
                    <a:pt x="870" y="370"/>
                    <a:pt x="866" y="369"/>
                    <a:pt x="861" y="369"/>
                  </a:cubicBezTo>
                  <a:cubicBezTo>
                    <a:pt x="815" y="369"/>
                    <a:pt x="748" y="404"/>
                    <a:pt x="713" y="439"/>
                  </a:cubicBezTo>
                  <a:cubicBezTo>
                    <a:pt x="683" y="470"/>
                    <a:pt x="667" y="531"/>
                    <a:pt x="667" y="585"/>
                  </a:cubicBezTo>
                  <a:cubicBezTo>
                    <a:pt x="675" y="891"/>
                    <a:pt x="468" y="1091"/>
                    <a:pt x="300" y="1305"/>
                  </a:cubicBezTo>
                  <a:cubicBezTo>
                    <a:pt x="300" y="968"/>
                    <a:pt x="345" y="639"/>
                    <a:pt x="506" y="340"/>
                  </a:cubicBezTo>
                  <a:cubicBezTo>
                    <a:pt x="563" y="226"/>
                    <a:pt x="610" y="182"/>
                    <a:pt x="691" y="182"/>
                  </a:cubicBezTo>
                  <a:cubicBezTo>
                    <a:pt x="729" y="182"/>
                    <a:pt x="776" y="192"/>
                    <a:pt x="836" y="210"/>
                  </a:cubicBezTo>
                  <a:cubicBezTo>
                    <a:pt x="841" y="213"/>
                    <a:pt x="848" y="215"/>
                    <a:pt x="856" y="215"/>
                  </a:cubicBezTo>
                  <a:cubicBezTo>
                    <a:pt x="884" y="215"/>
                    <a:pt x="922" y="197"/>
                    <a:pt x="928" y="179"/>
                  </a:cubicBezTo>
                  <a:cubicBezTo>
                    <a:pt x="943" y="156"/>
                    <a:pt x="928" y="102"/>
                    <a:pt x="905" y="79"/>
                  </a:cubicBezTo>
                  <a:cubicBezTo>
                    <a:pt x="857" y="28"/>
                    <a:pt x="780" y="1"/>
                    <a:pt x="7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33"/>
            <p:cNvSpPr/>
            <p:nvPr/>
          </p:nvSpPr>
          <p:spPr>
            <a:xfrm>
              <a:off x="-1505500" y="2790700"/>
              <a:ext cx="36225" cy="36225"/>
            </a:xfrm>
            <a:custGeom>
              <a:avLst/>
              <a:gdLst/>
              <a:ahLst/>
              <a:cxnLst/>
              <a:rect l="l" t="t" r="r" b="b"/>
              <a:pathLst>
                <a:path w="1449" h="1449" extrusionOk="0">
                  <a:moveTo>
                    <a:pt x="497" y="0"/>
                  </a:moveTo>
                  <a:cubicBezTo>
                    <a:pt x="475" y="0"/>
                    <a:pt x="452" y="3"/>
                    <a:pt x="429" y="7"/>
                  </a:cubicBezTo>
                  <a:cubicBezTo>
                    <a:pt x="215" y="53"/>
                    <a:pt x="0" y="306"/>
                    <a:pt x="23" y="490"/>
                  </a:cubicBezTo>
                  <a:cubicBezTo>
                    <a:pt x="36" y="600"/>
                    <a:pt x="114" y="666"/>
                    <a:pt x="216" y="666"/>
                  </a:cubicBezTo>
                  <a:cubicBezTo>
                    <a:pt x="236" y="666"/>
                    <a:pt x="256" y="663"/>
                    <a:pt x="276" y="659"/>
                  </a:cubicBezTo>
                  <a:cubicBezTo>
                    <a:pt x="345" y="643"/>
                    <a:pt x="406" y="613"/>
                    <a:pt x="491" y="582"/>
                  </a:cubicBezTo>
                  <a:cubicBezTo>
                    <a:pt x="491" y="613"/>
                    <a:pt x="498" y="643"/>
                    <a:pt x="498" y="666"/>
                  </a:cubicBezTo>
                  <a:cubicBezTo>
                    <a:pt x="475" y="796"/>
                    <a:pt x="452" y="919"/>
                    <a:pt x="429" y="1049"/>
                  </a:cubicBezTo>
                  <a:cubicBezTo>
                    <a:pt x="393" y="1263"/>
                    <a:pt x="526" y="1449"/>
                    <a:pt x="714" y="1449"/>
                  </a:cubicBezTo>
                  <a:cubicBezTo>
                    <a:pt x="721" y="1449"/>
                    <a:pt x="728" y="1448"/>
                    <a:pt x="736" y="1448"/>
                  </a:cubicBezTo>
                  <a:cubicBezTo>
                    <a:pt x="820" y="1432"/>
                    <a:pt x="897" y="1379"/>
                    <a:pt x="973" y="1333"/>
                  </a:cubicBezTo>
                  <a:cubicBezTo>
                    <a:pt x="1104" y="1256"/>
                    <a:pt x="1180" y="1111"/>
                    <a:pt x="1356" y="1088"/>
                  </a:cubicBezTo>
                  <a:cubicBezTo>
                    <a:pt x="1448" y="1072"/>
                    <a:pt x="1441" y="965"/>
                    <a:pt x="1372" y="911"/>
                  </a:cubicBezTo>
                  <a:cubicBezTo>
                    <a:pt x="1319" y="873"/>
                    <a:pt x="1267" y="855"/>
                    <a:pt x="1216" y="855"/>
                  </a:cubicBezTo>
                  <a:cubicBezTo>
                    <a:pt x="1154" y="855"/>
                    <a:pt x="1093" y="881"/>
                    <a:pt x="1035" y="927"/>
                  </a:cubicBezTo>
                  <a:cubicBezTo>
                    <a:pt x="966" y="980"/>
                    <a:pt x="904" y="1034"/>
                    <a:pt x="813" y="1111"/>
                  </a:cubicBezTo>
                  <a:cubicBezTo>
                    <a:pt x="828" y="996"/>
                    <a:pt x="843" y="919"/>
                    <a:pt x="858" y="842"/>
                  </a:cubicBezTo>
                  <a:cubicBezTo>
                    <a:pt x="866" y="758"/>
                    <a:pt x="874" y="674"/>
                    <a:pt x="874" y="590"/>
                  </a:cubicBezTo>
                  <a:cubicBezTo>
                    <a:pt x="874" y="498"/>
                    <a:pt x="874" y="390"/>
                    <a:pt x="851" y="298"/>
                  </a:cubicBezTo>
                  <a:cubicBezTo>
                    <a:pt x="810" y="117"/>
                    <a:pt x="658" y="0"/>
                    <a:pt x="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33"/>
            <p:cNvSpPr/>
            <p:nvPr/>
          </p:nvSpPr>
          <p:spPr>
            <a:xfrm>
              <a:off x="-1385600" y="2797500"/>
              <a:ext cx="38325" cy="35150"/>
            </a:xfrm>
            <a:custGeom>
              <a:avLst/>
              <a:gdLst/>
              <a:ahLst/>
              <a:cxnLst/>
              <a:rect l="l" t="t" r="r" b="b"/>
              <a:pathLst>
                <a:path w="1533" h="1406" extrusionOk="0">
                  <a:moveTo>
                    <a:pt x="632" y="176"/>
                  </a:moveTo>
                  <a:cubicBezTo>
                    <a:pt x="696" y="176"/>
                    <a:pt x="774" y="217"/>
                    <a:pt x="881" y="295"/>
                  </a:cubicBezTo>
                  <a:cubicBezTo>
                    <a:pt x="743" y="593"/>
                    <a:pt x="605" y="900"/>
                    <a:pt x="460" y="1206"/>
                  </a:cubicBezTo>
                  <a:cubicBezTo>
                    <a:pt x="445" y="1199"/>
                    <a:pt x="422" y="1191"/>
                    <a:pt x="406" y="1183"/>
                  </a:cubicBezTo>
                  <a:cubicBezTo>
                    <a:pt x="299" y="923"/>
                    <a:pt x="322" y="662"/>
                    <a:pt x="422" y="410"/>
                  </a:cubicBezTo>
                  <a:cubicBezTo>
                    <a:pt x="488" y="251"/>
                    <a:pt x="546" y="176"/>
                    <a:pt x="632" y="176"/>
                  </a:cubicBezTo>
                  <a:close/>
                  <a:moveTo>
                    <a:pt x="694" y="0"/>
                  </a:moveTo>
                  <a:cubicBezTo>
                    <a:pt x="680" y="0"/>
                    <a:pt x="666" y="1"/>
                    <a:pt x="651" y="4"/>
                  </a:cubicBezTo>
                  <a:cubicBezTo>
                    <a:pt x="536" y="11"/>
                    <a:pt x="399" y="57"/>
                    <a:pt x="330" y="134"/>
                  </a:cubicBezTo>
                  <a:cubicBezTo>
                    <a:pt x="69" y="456"/>
                    <a:pt x="0" y="831"/>
                    <a:pt x="130" y="1229"/>
                  </a:cubicBezTo>
                  <a:cubicBezTo>
                    <a:pt x="169" y="1345"/>
                    <a:pt x="270" y="1406"/>
                    <a:pt x="373" y="1406"/>
                  </a:cubicBezTo>
                  <a:cubicBezTo>
                    <a:pt x="454" y="1406"/>
                    <a:pt x="536" y="1368"/>
                    <a:pt x="590" y="1291"/>
                  </a:cubicBezTo>
                  <a:cubicBezTo>
                    <a:pt x="674" y="1168"/>
                    <a:pt x="743" y="1038"/>
                    <a:pt x="812" y="908"/>
                  </a:cubicBezTo>
                  <a:cubicBezTo>
                    <a:pt x="851" y="839"/>
                    <a:pt x="874" y="762"/>
                    <a:pt x="927" y="647"/>
                  </a:cubicBezTo>
                  <a:cubicBezTo>
                    <a:pt x="1004" y="808"/>
                    <a:pt x="1057" y="930"/>
                    <a:pt x="1119" y="1053"/>
                  </a:cubicBezTo>
                  <a:cubicBezTo>
                    <a:pt x="1161" y="1151"/>
                    <a:pt x="1209" y="1263"/>
                    <a:pt x="1312" y="1263"/>
                  </a:cubicBezTo>
                  <a:cubicBezTo>
                    <a:pt x="1321" y="1263"/>
                    <a:pt x="1331" y="1262"/>
                    <a:pt x="1341" y="1260"/>
                  </a:cubicBezTo>
                  <a:cubicBezTo>
                    <a:pt x="1410" y="1245"/>
                    <a:pt x="1463" y="1137"/>
                    <a:pt x="1502" y="1061"/>
                  </a:cubicBezTo>
                  <a:cubicBezTo>
                    <a:pt x="1532" y="1007"/>
                    <a:pt x="1517" y="930"/>
                    <a:pt x="1525" y="869"/>
                  </a:cubicBezTo>
                  <a:lnTo>
                    <a:pt x="1525" y="869"/>
                  </a:lnTo>
                  <a:cubicBezTo>
                    <a:pt x="1471" y="877"/>
                    <a:pt x="1410" y="877"/>
                    <a:pt x="1333" y="885"/>
                  </a:cubicBezTo>
                  <a:cubicBezTo>
                    <a:pt x="1280" y="747"/>
                    <a:pt x="1211" y="601"/>
                    <a:pt x="1165" y="440"/>
                  </a:cubicBezTo>
                  <a:cubicBezTo>
                    <a:pt x="1133" y="318"/>
                    <a:pt x="1084" y="239"/>
                    <a:pt x="957" y="239"/>
                  </a:cubicBezTo>
                  <a:cubicBezTo>
                    <a:pt x="932" y="239"/>
                    <a:pt x="905" y="242"/>
                    <a:pt x="874" y="249"/>
                  </a:cubicBezTo>
                  <a:cubicBezTo>
                    <a:pt x="887" y="90"/>
                    <a:pt x="814"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33"/>
            <p:cNvSpPr/>
            <p:nvPr/>
          </p:nvSpPr>
          <p:spPr>
            <a:xfrm>
              <a:off x="-1114600" y="2732625"/>
              <a:ext cx="32200" cy="32200"/>
            </a:xfrm>
            <a:custGeom>
              <a:avLst/>
              <a:gdLst/>
              <a:ahLst/>
              <a:cxnLst/>
              <a:rect l="l" t="t" r="r" b="b"/>
              <a:pathLst>
                <a:path w="1288" h="1288" extrusionOk="0">
                  <a:moveTo>
                    <a:pt x="429" y="132"/>
                  </a:moveTo>
                  <a:cubicBezTo>
                    <a:pt x="598" y="369"/>
                    <a:pt x="544" y="645"/>
                    <a:pt x="292" y="944"/>
                  </a:cubicBezTo>
                  <a:cubicBezTo>
                    <a:pt x="322" y="653"/>
                    <a:pt x="276" y="392"/>
                    <a:pt x="429" y="132"/>
                  </a:cubicBezTo>
                  <a:close/>
                  <a:moveTo>
                    <a:pt x="401" y="0"/>
                  </a:moveTo>
                  <a:cubicBezTo>
                    <a:pt x="336" y="0"/>
                    <a:pt x="249" y="43"/>
                    <a:pt x="200" y="86"/>
                  </a:cubicBezTo>
                  <a:cubicBezTo>
                    <a:pt x="146" y="139"/>
                    <a:pt x="108" y="239"/>
                    <a:pt x="92" y="323"/>
                  </a:cubicBezTo>
                  <a:cubicBezTo>
                    <a:pt x="54" y="545"/>
                    <a:pt x="31" y="775"/>
                    <a:pt x="8" y="1005"/>
                  </a:cubicBezTo>
                  <a:cubicBezTo>
                    <a:pt x="0" y="1128"/>
                    <a:pt x="23" y="1235"/>
                    <a:pt x="146" y="1273"/>
                  </a:cubicBezTo>
                  <a:cubicBezTo>
                    <a:pt x="173" y="1283"/>
                    <a:pt x="197" y="1288"/>
                    <a:pt x="220" y="1288"/>
                  </a:cubicBezTo>
                  <a:cubicBezTo>
                    <a:pt x="301" y="1288"/>
                    <a:pt x="359" y="1229"/>
                    <a:pt x="406" y="1151"/>
                  </a:cubicBezTo>
                  <a:cubicBezTo>
                    <a:pt x="483" y="1036"/>
                    <a:pt x="552" y="921"/>
                    <a:pt x="644" y="783"/>
                  </a:cubicBezTo>
                  <a:cubicBezTo>
                    <a:pt x="675" y="898"/>
                    <a:pt x="690" y="974"/>
                    <a:pt x="728" y="1043"/>
                  </a:cubicBezTo>
                  <a:cubicBezTo>
                    <a:pt x="769" y="1138"/>
                    <a:pt x="827" y="1257"/>
                    <a:pt x="936" y="1257"/>
                  </a:cubicBezTo>
                  <a:cubicBezTo>
                    <a:pt x="950" y="1257"/>
                    <a:pt x="965" y="1255"/>
                    <a:pt x="981" y="1250"/>
                  </a:cubicBezTo>
                  <a:cubicBezTo>
                    <a:pt x="1088" y="1220"/>
                    <a:pt x="1180" y="1105"/>
                    <a:pt x="1272" y="1020"/>
                  </a:cubicBezTo>
                  <a:cubicBezTo>
                    <a:pt x="1287" y="1005"/>
                    <a:pt x="1257" y="951"/>
                    <a:pt x="1249" y="913"/>
                  </a:cubicBezTo>
                  <a:cubicBezTo>
                    <a:pt x="1219" y="921"/>
                    <a:pt x="1173" y="921"/>
                    <a:pt x="1142" y="944"/>
                  </a:cubicBezTo>
                  <a:cubicBezTo>
                    <a:pt x="1111" y="967"/>
                    <a:pt x="1096" y="997"/>
                    <a:pt x="1058" y="1051"/>
                  </a:cubicBezTo>
                  <a:cubicBezTo>
                    <a:pt x="1012" y="913"/>
                    <a:pt x="966" y="806"/>
                    <a:pt x="935" y="699"/>
                  </a:cubicBezTo>
                  <a:cubicBezTo>
                    <a:pt x="897" y="591"/>
                    <a:pt x="866" y="476"/>
                    <a:pt x="835" y="369"/>
                  </a:cubicBezTo>
                  <a:cubicBezTo>
                    <a:pt x="774" y="170"/>
                    <a:pt x="613" y="78"/>
                    <a:pt x="445" y="9"/>
                  </a:cubicBezTo>
                  <a:cubicBezTo>
                    <a:pt x="432" y="3"/>
                    <a:pt x="41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33"/>
            <p:cNvSpPr/>
            <p:nvPr/>
          </p:nvSpPr>
          <p:spPr>
            <a:xfrm>
              <a:off x="-1226450" y="2732650"/>
              <a:ext cx="31050" cy="58650"/>
            </a:xfrm>
            <a:custGeom>
              <a:avLst/>
              <a:gdLst/>
              <a:ahLst/>
              <a:cxnLst/>
              <a:rect l="l" t="t" r="r" b="b"/>
              <a:pathLst>
                <a:path w="1242" h="2346" extrusionOk="0">
                  <a:moveTo>
                    <a:pt x="338" y="0"/>
                  </a:moveTo>
                  <a:cubicBezTo>
                    <a:pt x="146" y="0"/>
                    <a:pt x="16" y="123"/>
                    <a:pt x="8" y="361"/>
                  </a:cubicBezTo>
                  <a:cubicBezTo>
                    <a:pt x="0" y="713"/>
                    <a:pt x="16" y="1073"/>
                    <a:pt x="23" y="1425"/>
                  </a:cubicBezTo>
                  <a:cubicBezTo>
                    <a:pt x="123" y="1808"/>
                    <a:pt x="368" y="2069"/>
                    <a:pt x="682" y="2245"/>
                  </a:cubicBezTo>
                  <a:cubicBezTo>
                    <a:pt x="813" y="2314"/>
                    <a:pt x="973" y="2322"/>
                    <a:pt x="1119" y="2345"/>
                  </a:cubicBezTo>
                  <a:cubicBezTo>
                    <a:pt x="1121" y="2345"/>
                    <a:pt x="1124" y="2345"/>
                    <a:pt x="1127" y="2345"/>
                  </a:cubicBezTo>
                  <a:cubicBezTo>
                    <a:pt x="1163" y="2345"/>
                    <a:pt x="1206" y="2297"/>
                    <a:pt x="1242" y="2276"/>
                  </a:cubicBezTo>
                  <a:cubicBezTo>
                    <a:pt x="1203" y="2253"/>
                    <a:pt x="1165" y="2214"/>
                    <a:pt x="1127" y="2199"/>
                  </a:cubicBezTo>
                  <a:cubicBezTo>
                    <a:pt x="1073" y="2176"/>
                    <a:pt x="1004" y="2191"/>
                    <a:pt x="966" y="2161"/>
                  </a:cubicBezTo>
                  <a:cubicBezTo>
                    <a:pt x="721" y="2000"/>
                    <a:pt x="498" y="1816"/>
                    <a:pt x="399" y="1525"/>
                  </a:cubicBezTo>
                  <a:cubicBezTo>
                    <a:pt x="269" y="1134"/>
                    <a:pt x="269" y="721"/>
                    <a:pt x="292" y="307"/>
                  </a:cubicBezTo>
                  <a:cubicBezTo>
                    <a:pt x="292" y="269"/>
                    <a:pt x="353" y="238"/>
                    <a:pt x="384" y="200"/>
                  </a:cubicBezTo>
                  <a:cubicBezTo>
                    <a:pt x="414" y="161"/>
                    <a:pt x="445" y="123"/>
                    <a:pt x="475" y="85"/>
                  </a:cubicBezTo>
                  <a:cubicBezTo>
                    <a:pt x="429" y="54"/>
                    <a:pt x="384" y="8"/>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33"/>
            <p:cNvSpPr/>
            <p:nvPr/>
          </p:nvSpPr>
          <p:spPr>
            <a:xfrm>
              <a:off x="-889750" y="2650475"/>
              <a:ext cx="32775" cy="59850"/>
            </a:xfrm>
            <a:custGeom>
              <a:avLst/>
              <a:gdLst/>
              <a:ahLst/>
              <a:cxnLst/>
              <a:rect l="l" t="t" r="r" b="b"/>
              <a:pathLst>
                <a:path w="1311" h="2394" extrusionOk="0">
                  <a:moveTo>
                    <a:pt x="152" y="0"/>
                  </a:moveTo>
                  <a:cubicBezTo>
                    <a:pt x="107" y="0"/>
                    <a:pt x="51" y="49"/>
                    <a:pt x="0" y="78"/>
                  </a:cubicBezTo>
                  <a:cubicBezTo>
                    <a:pt x="31" y="116"/>
                    <a:pt x="54" y="162"/>
                    <a:pt x="92" y="192"/>
                  </a:cubicBezTo>
                  <a:cubicBezTo>
                    <a:pt x="292" y="346"/>
                    <a:pt x="506" y="484"/>
                    <a:pt x="690" y="652"/>
                  </a:cubicBezTo>
                  <a:cubicBezTo>
                    <a:pt x="1111" y="1043"/>
                    <a:pt x="943" y="2016"/>
                    <a:pt x="429" y="2253"/>
                  </a:cubicBezTo>
                  <a:cubicBezTo>
                    <a:pt x="391" y="2269"/>
                    <a:pt x="376" y="2337"/>
                    <a:pt x="345" y="2376"/>
                  </a:cubicBezTo>
                  <a:cubicBezTo>
                    <a:pt x="382" y="2381"/>
                    <a:pt x="422" y="2393"/>
                    <a:pt x="456" y="2393"/>
                  </a:cubicBezTo>
                  <a:cubicBezTo>
                    <a:pt x="472" y="2393"/>
                    <a:pt x="486" y="2391"/>
                    <a:pt x="498" y="2383"/>
                  </a:cubicBezTo>
                  <a:cubicBezTo>
                    <a:pt x="1027" y="2138"/>
                    <a:pt x="1310" y="1541"/>
                    <a:pt x="1180" y="966"/>
                  </a:cubicBezTo>
                  <a:cubicBezTo>
                    <a:pt x="1088" y="575"/>
                    <a:pt x="560" y="62"/>
                    <a:pt x="161" y="1"/>
                  </a:cubicBezTo>
                  <a:cubicBezTo>
                    <a:pt x="158" y="0"/>
                    <a:pt x="155" y="0"/>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33"/>
            <p:cNvSpPr/>
            <p:nvPr/>
          </p:nvSpPr>
          <p:spPr>
            <a:xfrm>
              <a:off x="-1085875" y="2709575"/>
              <a:ext cx="36800" cy="54400"/>
            </a:xfrm>
            <a:custGeom>
              <a:avLst/>
              <a:gdLst/>
              <a:ahLst/>
              <a:cxnLst/>
              <a:rect l="l" t="t" r="r" b="b"/>
              <a:pathLst>
                <a:path w="1472" h="2176" extrusionOk="0">
                  <a:moveTo>
                    <a:pt x="189" y="1"/>
                  </a:moveTo>
                  <a:cubicBezTo>
                    <a:pt x="164" y="1"/>
                    <a:pt x="140" y="2"/>
                    <a:pt x="116" y="4"/>
                  </a:cubicBezTo>
                  <a:cubicBezTo>
                    <a:pt x="77" y="4"/>
                    <a:pt x="39" y="42"/>
                    <a:pt x="1" y="73"/>
                  </a:cubicBezTo>
                  <a:cubicBezTo>
                    <a:pt x="31" y="96"/>
                    <a:pt x="54" y="134"/>
                    <a:pt x="93" y="157"/>
                  </a:cubicBezTo>
                  <a:cubicBezTo>
                    <a:pt x="292" y="249"/>
                    <a:pt x="506" y="326"/>
                    <a:pt x="705" y="441"/>
                  </a:cubicBezTo>
                  <a:cubicBezTo>
                    <a:pt x="951" y="579"/>
                    <a:pt x="1073" y="809"/>
                    <a:pt x="1104" y="1084"/>
                  </a:cubicBezTo>
                  <a:cubicBezTo>
                    <a:pt x="1111" y="1222"/>
                    <a:pt x="1111" y="1360"/>
                    <a:pt x="1088" y="1490"/>
                  </a:cubicBezTo>
                  <a:cubicBezTo>
                    <a:pt x="1050" y="1682"/>
                    <a:pt x="1073" y="1889"/>
                    <a:pt x="912" y="2050"/>
                  </a:cubicBezTo>
                  <a:cubicBezTo>
                    <a:pt x="864" y="2097"/>
                    <a:pt x="902" y="2176"/>
                    <a:pt x="970" y="2176"/>
                  </a:cubicBezTo>
                  <a:cubicBezTo>
                    <a:pt x="979" y="2176"/>
                    <a:pt x="987" y="2175"/>
                    <a:pt x="997" y="2172"/>
                  </a:cubicBezTo>
                  <a:cubicBezTo>
                    <a:pt x="1065" y="2157"/>
                    <a:pt x="1142" y="2111"/>
                    <a:pt x="1173" y="2057"/>
                  </a:cubicBezTo>
                  <a:cubicBezTo>
                    <a:pt x="1364" y="1697"/>
                    <a:pt x="1471" y="1329"/>
                    <a:pt x="1372" y="954"/>
                  </a:cubicBezTo>
                  <a:cubicBezTo>
                    <a:pt x="1262" y="443"/>
                    <a:pt x="693"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33"/>
            <p:cNvSpPr/>
            <p:nvPr/>
          </p:nvSpPr>
          <p:spPr>
            <a:xfrm>
              <a:off x="-1198100" y="2744525"/>
              <a:ext cx="33725" cy="36750"/>
            </a:xfrm>
            <a:custGeom>
              <a:avLst/>
              <a:gdLst/>
              <a:ahLst/>
              <a:cxnLst/>
              <a:rect l="l" t="t" r="r" b="b"/>
              <a:pathLst>
                <a:path w="1349" h="1470" extrusionOk="0">
                  <a:moveTo>
                    <a:pt x="62" y="0"/>
                  </a:moveTo>
                  <a:cubicBezTo>
                    <a:pt x="39" y="54"/>
                    <a:pt x="0" y="100"/>
                    <a:pt x="8" y="146"/>
                  </a:cubicBezTo>
                  <a:cubicBezTo>
                    <a:pt x="16" y="215"/>
                    <a:pt x="46" y="276"/>
                    <a:pt x="85" y="330"/>
                  </a:cubicBezTo>
                  <a:cubicBezTo>
                    <a:pt x="146" y="414"/>
                    <a:pt x="215" y="506"/>
                    <a:pt x="299" y="560"/>
                  </a:cubicBezTo>
                  <a:cubicBezTo>
                    <a:pt x="544" y="721"/>
                    <a:pt x="567" y="904"/>
                    <a:pt x="422" y="1150"/>
                  </a:cubicBezTo>
                  <a:cubicBezTo>
                    <a:pt x="376" y="1234"/>
                    <a:pt x="299" y="1364"/>
                    <a:pt x="422" y="1448"/>
                  </a:cubicBezTo>
                  <a:cubicBezTo>
                    <a:pt x="445" y="1463"/>
                    <a:pt x="466" y="1469"/>
                    <a:pt x="485" y="1469"/>
                  </a:cubicBezTo>
                  <a:cubicBezTo>
                    <a:pt x="563" y="1469"/>
                    <a:pt x="606" y="1361"/>
                    <a:pt x="674" y="1318"/>
                  </a:cubicBezTo>
                  <a:cubicBezTo>
                    <a:pt x="682" y="1310"/>
                    <a:pt x="682" y="1295"/>
                    <a:pt x="682" y="1287"/>
                  </a:cubicBezTo>
                  <a:cubicBezTo>
                    <a:pt x="537" y="1157"/>
                    <a:pt x="682" y="1065"/>
                    <a:pt x="720" y="950"/>
                  </a:cubicBezTo>
                  <a:cubicBezTo>
                    <a:pt x="866" y="1058"/>
                    <a:pt x="996" y="1157"/>
                    <a:pt x="1134" y="1234"/>
                  </a:cubicBezTo>
                  <a:cubicBezTo>
                    <a:pt x="1152" y="1244"/>
                    <a:pt x="1173" y="1247"/>
                    <a:pt x="1197" y="1247"/>
                  </a:cubicBezTo>
                  <a:cubicBezTo>
                    <a:pt x="1243" y="1247"/>
                    <a:pt x="1298" y="1234"/>
                    <a:pt x="1349" y="1234"/>
                  </a:cubicBezTo>
                  <a:cubicBezTo>
                    <a:pt x="1326" y="1165"/>
                    <a:pt x="1326" y="1073"/>
                    <a:pt x="1280" y="1035"/>
                  </a:cubicBezTo>
                  <a:cubicBezTo>
                    <a:pt x="1149" y="920"/>
                    <a:pt x="996" y="820"/>
                    <a:pt x="835" y="698"/>
                  </a:cubicBezTo>
                  <a:cubicBezTo>
                    <a:pt x="912" y="544"/>
                    <a:pt x="989" y="399"/>
                    <a:pt x="1057" y="253"/>
                  </a:cubicBezTo>
                  <a:cubicBezTo>
                    <a:pt x="1080" y="215"/>
                    <a:pt x="1080" y="169"/>
                    <a:pt x="1088" y="123"/>
                  </a:cubicBezTo>
                  <a:lnTo>
                    <a:pt x="1088" y="123"/>
                  </a:lnTo>
                  <a:cubicBezTo>
                    <a:pt x="1035" y="131"/>
                    <a:pt x="966" y="131"/>
                    <a:pt x="943" y="161"/>
                  </a:cubicBezTo>
                  <a:cubicBezTo>
                    <a:pt x="835" y="276"/>
                    <a:pt x="751" y="406"/>
                    <a:pt x="636" y="552"/>
                  </a:cubicBezTo>
                  <a:cubicBezTo>
                    <a:pt x="491" y="399"/>
                    <a:pt x="345" y="230"/>
                    <a:pt x="199" y="77"/>
                  </a:cubicBezTo>
                  <a:cubicBezTo>
                    <a:pt x="161" y="39"/>
                    <a:pt x="108" y="23"/>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33"/>
            <p:cNvSpPr/>
            <p:nvPr/>
          </p:nvSpPr>
          <p:spPr>
            <a:xfrm>
              <a:off x="-1027650" y="2695050"/>
              <a:ext cx="30100" cy="50950"/>
            </a:xfrm>
            <a:custGeom>
              <a:avLst/>
              <a:gdLst/>
              <a:ahLst/>
              <a:cxnLst/>
              <a:rect l="l" t="t" r="r" b="b"/>
              <a:pathLst>
                <a:path w="1204" h="2038" extrusionOk="0">
                  <a:moveTo>
                    <a:pt x="317" y="1"/>
                  </a:moveTo>
                  <a:cubicBezTo>
                    <a:pt x="250" y="1"/>
                    <a:pt x="163" y="62"/>
                    <a:pt x="108" y="110"/>
                  </a:cubicBezTo>
                  <a:cubicBezTo>
                    <a:pt x="62" y="148"/>
                    <a:pt x="54" y="233"/>
                    <a:pt x="46" y="302"/>
                  </a:cubicBezTo>
                  <a:cubicBezTo>
                    <a:pt x="1" y="777"/>
                    <a:pt x="46" y="1244"/>
                    <a:pt x="192" y="1696"/>
                  </a:cubicBezTo>
                  <a:cubicBezTo>
                    <a:pt x="257" y="1911"/>
                    <a:pt x="433" y="2037"/>
                    <a:pt x="645" y="2037"/>
                  </a:cubicBezTo>
                  <a:cubicBezTo>
                    <a:pt x="682" y="2037"/>
                    <a:pt x="720" y="2033"/>
                    <a:pt x="759" y="2025"/>
                  </a:cubicBezTo>
                  <a:cubicBezTo>
                    <a:pt x="882" y="1995"/>
                    <a:pt x="1004" y="1964"/>
                    <a:pt x="1119" y="1926"/>
                  </a:cubicBezTo>
                  <a:cubicBezTo>
                    <a:pt x="1157" y="1910"/>
                    <a:pt x="1173" y="1857"/>
                    <a:pt x="1203" y="1819"/>
                  </a:cubicBezTo>
                  <a:cubicBezTo>
                    <a:pt x="1162" y="1805"/>
                    <a:pt x="1127" y="1779"/>
                    <a:pt x="1093" y="1779"/>
                  </a:cubicBezTo>
                  <a:cubicBezTo>
                    <a:pt x="1089" y="1779"/>
                    <a:pt x="1085" y="1779"/>
                    <a:pt x="1081" y="1780"/>
                  </a:cubicBezTo>
                  <a:cubicBezTo>
                    <a:pt x="989" y="1796"/>
                    <a:pt x="897" y="1826"/>
                    <a:pt x="805" y="1849"/>
                  </a:cubicBezTo>
                  <a:cubicBezTo>
                    <a:pt x="777" y="1857"/>
                    <a:pt x="751" y="1861"/>
                    <a:pt x="727" y="1861"/>
                  </a:cubicBezTo>
                  <a:cubicBezTo>
                    <a:pt x="629" y="1861"/>
                    <a:pt x="557" y="1802"/>
                    <a:pt x="514" y="1704"/>
                  </a:cubicBezTo>
                  <a:cubicBezTo>
                    <a:pt x="299" y="1229"/>
                    <a:pt x="299" y="723"/>
                    <a:pt x="315" y="210"/>
                  </a:cubicBezTo>
                  <a:lnTo>
                    <a:pt x="315" y="210"/>
                  </a:lnTo>
                  <a:cubicBezTo>
                    <a:pt x="361" y="225"/>
                    <a:pt x="391" y="233"/>
                    <a:pt x="422" y="240"/>
                  </a:cubicBezTo>
                  <a:cubicBezTo>
                    <a:pt x="460" y="125"/>
                    <a:pt x="453" y="18"/>
                    <a:pt x="338" y="3"/>
                  </a:cubicBezTo>
                  <a:cubicBezTo>
                    <a:pt x="331" y="1"/>
                    <a:pt x="324"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33"/>
            <p:cNvSpPr/>
            <p:nvPr/>
          </p:nvSpPr>
          <p:spPr>
            <a:xfrm>
              <a:off x="-1357825" y="2761975"/>
              <a:ext cx="26250" cy="35225"/>
            </a:xfrm>
            <a:custGeom>
              <a:avLst/>
              <a:gdLst/>
              <a:ahLst/>
              <a:cxnLst/>
              <a:rect l="l" t="t" r="r" b="b"/>
              <a:pathLst>
                <a:path w="1050" h="1409" extrusionOk="0">
                  <a:moveTo>
                    <a:pt x="385" y="0"/>
                  </a:moveTo>
                  <a:cubicBezTo>
                    <a:pt x="279" y="0"/>
                    <a:pt x="169" y="49"/>
                    <a:pt x="92" y="137"/>
                  </a:cubicBezTo>
                  <a:cubicBezTo>
                    <a:pt x="0" y="245"/>
                    <a:pt x="38" y="367"/>
                    <a:pt x="169" y="406"/>
                  </a:cubicBezTo>
                  <a:cubicBezTo>
                    <a:pt x="238" y="429"/>
                    <a:pt x="314" y="429"/>
                    <a:pt x="414" y="444"/>
                  </a:cubicBezTo>
                  <a:cubicBezTo>
                    <a:pt x="368" y="681"/>
                    <a:pt x="314" y="911"/>
                    <a:pt x="276" y="1141"/>
                  </a:cubicBezTo>
                  <a:cubicBezTo>
                    <a:pt x="268" y="1218"/>
                    <a:pt x="284" y="1340"/>
                    <a:pt x="329" y="1379"/>
                  </a:cubicBezTo>
                  <a:cubicBezTo>
                    <a:pt x="362" y="1399"/>
                    <a:pt x="411" y="1408"/>
                    <a:pt x="462" y="1408"/>
                  </a:cubicBezTo>
                  <a:cubicBezTo>
                    <a:pt x="507" y="1408"/>
                    <a:pt x="554" y="1401"/>
                    <a:pt x="590" y="1386"/>
                  </a:cubicBezTo>
                  <a:cubicBezTo>
                    <a:pt x="736" y="1317"/>
                    <a:pt x="873" y="1218"/>
                    <a:pt x="1011" y="1110"/>
                  </a:cubicBezTo>
                  <a:cubicBezTo>
                    <a:pt x="1042" y="1087"/>
                    <a:pt x="1034" y="1011"/>
                    <a:pt x="1050" y="957"/>
                  </a:cubicBezTo>
                  <a:cubicBezTo>
                    <a:pt x="1000" y="951"/>
                    <a:pt x="946" y="930"/>
                    <a:pt x="903" y="930"/>
                  </a:cubicBezTo>
                  <a:cubicBezTo>
                    <a:pt x="892" y="930"/>
                    <a:pt x="882" y="931"/>
                    <a:pt x="873" y="934"/>
                  </a:cubicBezTo>
                  <a:cubicBezTo>
                    <a:pt x="774" y="980"/>
                    <a:pt x="690" y="1057"/>
                    <a:pt x="582" y="1126"/>
                  </a:cubicBezTo>
                  <a:cubicBezTo>
                    <a:pt x="621" y="858"/>
                    <a:pt x="667" y="612"/>
                    <a:pt x="690" y="367"/>
                  </a:cubicBezTo>
                  <a:cubicBezTo>
                    <a:pt x="705" y="222"/>
                    <a:pt x="674" y="84"/>
                    <a:pt x="506" y="23"/>
                  </a:cubicBezTo>
                  <a:cubicBezTo>
                    <a:pt x="467" y="8"/>
                    <a:pt x="427"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33"/>
            <p:cNvSpPr/>
            <p:nvPr/>
          </p:nvSpPr>
          <p:spPr>
            <a:xfrm>
              <a:off x="-996425" y="2696425"/>
              <a:ext cx="31800" cy="36625"/>
            </a:xfrm>
            <a:custGeom>
              <a:avLst/>
              <a:gdLst/>
              <a:ahLst/>
              <a:cxnLst/>
              <a:rect l="l" t="t" r="r" b="b"/>
              <a:pathLst>
                <a:path w="1272" h="1465" extrusionOk="0">
                  <a:moveTo>
                    <a:pt x="140" y="1"/>
                  </a:moveTo>
                  <a:cubicBezTo>
                    <a:pt x="119" y="1"/>
                    <a:pt x="62" y="33"/>
                    <a:pt x="62" y="40"/>
                  </a:cubicBezTo>
                  <a:cubicBezTo>
                    <a:pt x="85" y="208"/>
                    <a:pt x="0" y="400"/>
                    <a:pt x="161" y="538"/>
                  </a:cubicBezTo>
                  <a:cubicBezTo>
                    <a:pt x="253" y="614"/>
                    <a:pt x="330" y="706"/>
                    <a:pt x="422" y="791"/>
                  </a:cubicBezTo>
                  <a:cubicBezTo>
                    <a:pt x="391" y="852"/>
                    <a:pt x="360" y="906"/>
                    <a:pt x="330" y="959"/>
                  </a:cubicBezTo>
                  <a:cubicBezTo>
                    <a:pt x="268" y="1074"/>
                    <a:pt x="207" y="1181"/>
                    <a:pt x="161" y="1296"/>
                  </a:cubicBezTo>
                  <a:cubicBezTo>
                    <a:pt x="123" y="1381"/>
                    <a:pt x="169" y="1465"/>
                    <a:pt x="261" y="1465"/>
                  </a:cubicBezTo>
                  <a:cubicBezTo>
                    <a:pt x="307" y="1465"/>
                    <a:pt x="414" y="1381"/>
                    <a:pt x="406" y="1358"/>
                  </a:cubicBezTo>
                  <a:cubicBezTo>
                    <a:pt x="360" y="1151"/>
                    <a:pt x="537" y="1066"/>
                    <a:pt x="590" y="913"/>
                  </a:cubicBezTo>
                  <a:cubicBezTo>
                    <a:pt x="759" y="997"/>
                    <a:pt x="904" y="1074"/>
                    <a:pt x="1057" y="1143"/>
                  </a:cubicBezTo>
                  <a:cubicBezTo>
                    <a:pt x="1096" y="1164"/>
                    <a:pt x="1141" y="1188"/>
                    <a:pt x="1180" y="1188"/>
                  </a:cubicBezTo>
                  <a:cubicBezTo>
                    <a:pt x="1212" y="1188"/>
                    <a:pt x="1240" y="1172"/>
                    <a:pt x="1257" y="1128"/>
                  </a:cubicBezTo>
                  <a:cubicBezTo>
                    <a:pt x="1272" y="1074"/>
                    <a:pt x="1211" y="982"/>
                    <a:pt x="1165" y="944"/>
                  </a:cubicBezTo>
                  <a:cubicBezTo>
                    <a:pt x="1034" y="852"/>
                    <a:pt x="889" y="783"/>
                    <a:pt x="743" y="699"/>
                  </a:cubicBezTo>
                  <a:cubicBezTo>
                    <a:pt x="805" y="576"/>
                    <a:pt x="866" y="484"/>
                    <a:pt x="912" y="377"/>
                  </a:cubicBezTo>
                  <a:cubicBezTo>
                    <a:pt x="935" y="339"/>
                    <a:pt x="920" y="285"/>
                    <a:pt x="920" y="239"/>
                  </a:cubicBezTo>
                  <a:lnTo>
                    <a:pt x="920" y="239"/>
                  </a:lnTo>
                  <a:cubicBezTo>
                    <a:pt x="874" y="254"/>
                    <a:pt x="820" y="262"/>
                    <a:pt x="789" y="293"/>
                  </a:cubicBezTo>
                  <a:cubicBezTo>
                    <a:pt x="713" y="377"/>
                    <a:pt x="644" y="469"/>
                    <a:pt x="567" y="576"/>
                  </a:cubicBezTo>
                  <a:cubicBezTo>
                    <a:pt x="422" y="454"/>
                    <a:pt x="268" y="354"/>
                    <a:pt x="276" y="132"/>
                  </a:cubicBezTo>
                  <a:cubicBezTo>
                    <a:pt x="284" y="86"/>
                    <a:pt x="199" y="32"/>
                    <a:pt x="146" y="2"/>
                  </a:cubicBezTo>
                  <a:cubicBezTo>
                    <a:pt x="144" y="1"/>
                    <a:pt x="143"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33"/>
            <p:cNvSpPr/>
            <p:nvPr/>
          </p:nvSpPr>
          <p:spPr>
            <a:xfrm>
              <a:off x="-1157700" y="2737975"/>
              <a:ext cx="27425" cy="34225"/>
            </a:xfrm>
            <a:custGeom>
              <a:avLst/>
              <a:gdLst/>
              <a:ahLst/>
              <a:cxnLst/>
              <a:rect l="l" t="t" r="r" b="b"/>
              <a:pathLst>
                <a:path w="1097" h="1369" extrusionOk="0">
                  <a:moveTo>
                    <a:pt x="260" y="0"/>
                  </a:moveTo>
                  <a:cubicBezTo>
                    <a:pt x="253" y="0"/>
                    <a:pt x="245" y="1"/>
                    <a:pt x="238" y="2"/>
                  </a:cubicBezTo>
                  <a:cubicBezTo>
                    <a:pt x="208" y="10"/>
                    <a:pt x="169" y="94"/>
                    <a:pt x="169" y="148"/>
                  </a:cubicBezTo>
                  <a:cubicBezTo>
                    <a:pt x="177" y="209"/>
                    <a:pt x="215" y="278"/>
                    <a:pt x="238" y="339"/>
                  </a:cubicBezTo>
                  <a:cubicBezTo>
                    <a:pt x="322" y="538"/>
                    <a:pt x="322" y="531"/>
                    <a:pt x="116" y="607"/>
                  </a:cubicBezTo>
                  <a:cubicBezTo>
                    <a:pt x="70" y="622"/>
                    <a:pt x="39" y="691"/>
                    <a:pt x="1" y="730"/>
                  </a:cubicBezTo>
                  <a:cubicBezTo>
                    <a:pt x="54" y="760"/>
                    <a:pt x="108" y="814"/>
                    <a:pt x="162" y="814"/>
                  </a:cubicBezTo>
                  <a:cubicBezTo>
                    <a:pt x="168" y="815"/>
                    <a:pt x="174" y="815"/>
                    <a:pt x="180" y="815"/>
                  </a:cubicBezTo>
                  <a:cubicBezTo>
                    <a:pt x="244" y="815"/>
                    <a:pt x="315" y="782"/>
                    <a:pt x="391" y="768"/>
                  </a:cubicBezTo>
                  <a:cubicBezTo>
                    <a:pt x="422" y="860"/>
                    <a:pt x="453" y="952"/>
                    <a:pt x="483" y="1036"/>
                  </a:cubicBezTo>
                  <a:cubicBezTo>
                    <a:pt x="529" y="1166"/>
                    <a:pt x="568" y="1304"/>
                    <a:pt x="713" y="1358"/>
                  </a:cubicBezTo>
                  <a:cubicBezTo>
                    <a:pt x="730" y="1365"/>
                    <a:pt x="754" y="1369"/>
                    <a:pt x="777" y="1369"/>
                  </a:cubicBezTo>
                  <a:cubicBezTo>
                    <a:pt x="806" y="1369"/>
                    <a:pt x="834" y="1363"/>
                    <a:pt x="851" y="1350"/>
                  </a:cubicBezTo>
                  <a:cubicBezTo>
                    <a:pt x="874" y="1327"/>
                    <a:pt x="874" y="1258"/>
                    <a:pt x="859" y="1212"/>
                  </a:cubicBezTo>
                  <a:cubicBezTo>
                    <a:pt x="790" y="1013"/>
                    <a:pt x="713" y="814"/>
                    <a:pt x="629" y="600"/>
                  </a:cubicBezTo>
                  <a:cubicBezTo>
                    <a:pt x="759" y="546"/>
                    <a:pt x="882" y="508"/>
                    <a:pt x="989" y="454"/>
                  </a:cubicBezTo>
                  <a:cubicBezTo>
                    <a:pt x="1035" y="439"/>
                    <a:pt x="1058" y="385"/>
                    <a:pt x="1096" y="354"/>
                  </a:cubicBezTo>
                  <a:cubicBezTo>
                    <a:pt x="1054" y="340"/>
                    <a:pt x="1013" y="307"/>
                    <a:pt x="976" y="307"/>
                  </a:cubicBezTo>
                  <a:cubicBezTo>
                    <a:pt x="973" y="307"/>
                    <a:pt x="969" y="308"/>
                    <a:pt x="966" y="308"/>
                  </a:cubicBezTo>
                  <a:cubicBezTo>
                    <a:pt x="828" y="331"/>
                    <a:pt x="690" y="370"/>
                    <a:pt x="560" y="400"/>
                  </a:cubicBezTo>
                  <a:cubicBezTo>
                    <a:pt x="499" y="278"/>
                    <a:pt x="468" y="163"/>
                    <a:pt x="399" y="56"/>
                  </a:cubicBezTo>
                  <a:cubicBezTo>
                    <a:pt x="379" y="22"/>
                    <a:pt x="313" y="0"/>
                    <a:pt x="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33"/>
            <p:cNvSpPr/>
            <p:nvPr/>
          </p:nvSpPr>
          <p:spPr>
            <a:xfrm>
              <a:off x="-1450725" y="2822700"/>
              <a:ext cx="35075" cy="13400"/>
            </a:xfrm>
            <a:custGeom>
              <a:avLst/>
              <a:gdLst/>
              <a:ahLst/>
              <a:cxnLst/>
              <a:rect l="l" t="t" r="r" b="b"/>
              <a:pathLst>
                <a:path w="1403" h="536" extrusionOk="0">
                  <a:moveTo>
                    <a:pt x="1213" y="0"/>
                  </a:moveTo>
                  <a:cubicBezTo>
                    <a:pt x="1177" y="0"/>
                    <a:pt x="1136" y="11"/>
                    <a:pt x="1096" y="30"/>
                  </a:cubicBezTo>
                  <a:cubicBezTo>
                    <a:pt x="842" y="153"/>
                    <a:pt x="589" y="276"/>
                    <a:pt x="296" y="276"/>
                  </a:cubicBezTo>
                  <a:cubicBezTo>
                    <a:pt x="279" y="276"/>
                    <a:pt x="263" y="276"/>
                    <a:pt x="246" y="275"/>
                  </a:cubicBezTo>
                  <a:cubicBezTo>
                    <a:pt x="239" y="274"/>
                    <a:pt x="231" y="273"/>
                    <a:pt x="224" y="273"/>
                  </a:cubicBezTo>
                  <a:cubicBezTo>
                    <a:pt x="176" y="273"/>
                    <a:pt x="125" y="294"/>
                    <a:pt x="85" y="321"/>
                  </a:cubicBezTo>
                  <a:cubicBezTo>
                    <a:pt x="46" y="344"/>
                    <a:pt x="0" y="413"/>
                    <a:pt x="8" y="436"/>
                  </a:cubicBezTo>
                  <a:cubicBezTo>
                    <a:pt x="31" y="482"/>
                    <a:pt x="92" y="535"/>
                    <a:pt x="131" y="535"/>
                  </a:cubicBezTo>
                  <a:cubicBezTo>
                    <a:pt x="307" y="535"/>
                    <a:pt x="475" y="520"/>
                    <a:pt x="613" y="512"/>
                  </a:cubicBezTo>
                  <a:cubicBezTo>
                    <a:pt x="843" y="436"/>
                    <a:pt x="1035" y="374"/>
                    <a:pt x="1226" y="298"/>
                  </a:cubicBezTo>
                  <a:cubicBezTo>
                    <a:pt x="1318" y="260"/>
                    <a:pt x="1402" y="191"/>
                    <a:pt x="1341" y="83"/>
                  </a:cubicBezTo>
                  <a:cubicBezTo>
                    <a:pt x="1314" y="24"/>
                    <a:pt x="1267" y="0"/>
                    <a:pt x="1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33"/>
            <p:cNvSpPr/>
            <p:nvPr/>
          </p:nvSpPr>
          <p:spPr>
            <a:xfrm>
              <a:off x="-1292150" y="2773275"/>
              <a:ext cx="25500" cy="16625"/>
            </a:xfrm>
            <a:custGeom>
              <a:avLst/>
              <a:gdLst/>
              <a:ahLst/>
              <a:cxnLst/>
              <a:rect l="l" t="t" r="r" b="b"/>
              <a:pathLst>
                <a:path w="1020" h="665" extrusionOk="0">
                  <a:moveTo>
                    <a:pt x="916" y="0"/>
                  </a:moveTo>
                  <a:cubicBezTo>
                    <a:pt x="899" y="0"/>
                    <a:pt x="882" y="2"/>
                    <a:pt x="866" y="7"/>
                  </a:cubicBezTo>
                  <a:cubicBezTo>
                    <a:pt x="782" y="38"/>
                    <a:pt x="706" y="92"/>
                    <a:pt x="621" y="137"/>
                  </a:cubicBezTo>
                  <a:cubicBezTo>
                    <a:pt x="614" y="122"/>
                    <a:pt x="606" y="107"/>
                    <a:pt x="598" y="92"/>
                  </a:cubicBezTo>
                  <a:cubicBezTo>
                    <a:pt x="422" y="191"/>
                    <a:pt x="238" y="283"/>
                    <a:pt x="77" y="406"/>
                  </a:cubicBezTo>
                  <a:cubicBezTo>
                    <a:pt x="31" y="444"/>
                    <a:pt x="1" y="559"/>
                    <a:pt x="16" y="628"/>
                  </a:cubicBezTo>
                  <a:cubicBezTo>
                    <a:pt x="19" y="654"/>
                    <a:pt x="44" y="665"/>
                    <a:pt x="78" y="665"/>
                  </a:cubicBezTo>
                  <a:cubicBezTo>
                    <a:pt x="134" y="665"/>
                    <a:pt x="216" y="635"/>
                    <a:pt x="269" y="597"/>
                  </a:cubicBezTo>
                  <a:cubicBezTo>
                    <a:pt x="376" y="513"/>
                    <a:pt x="491" y="421"/>
                    <a:pt x="621" y="383"/>
                  </a:cubicBezTo>
                  <a:cubicBezTo>
                    <a:pt x="775" y="337"/>
                    <a:pt x="889" y="268"/>
                    <a:pt x="981" y="153"/>
                  </a:cubicBezTo>
                  <a:cubicBezTo>
                    <a:pt x="1012" y="114"/>
                    <a:pt x="1012" y="53"/>
                    <a:pt x="1020" y="7"/>
                  </a:cubicBezTo>
                  <a:cubicBezTo>
                    <a:pt x="989" y="7"/>
                    <a:pt x="952" y="0"/>
                    <a:pt x="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33"/>
            <p:cNvSpPr/>
            <p:nvPr/>
          </p:nvSpPr>
          <p:spPr>
            <a:xfrm>
              <a:off x="-960050" y="2696825"/>
              <a:ext cx="26650" cy="13825"/>
            </a:xfrm>
            <a:custGeom>
              <a:avLst/>
              <a:gdLst/>
              <a:ahLst/>
              <a:cxnLst/>
              <a:rect l="l" t="t" r="r" b="b"/>
              <a:pathLst>
                <a:path w="1066" h="553" extrusionOk="0">
                  <a:moveTo>
                    <a:pt x="935" y="1"/>
                  </a:moveTo>
                  <a:cubicBezTo>
                    <a:pt x="906" y="1"/>
                    <a:pt x="874" y="10"/>
                    <a:pt x="844" y="24"/>
                  </a:cubicBezTo>
                  <a:lnTo>
                    <a:pt x="844" y="16"/>
                  </a:lnTo>
                  <a:cubicBezTo>
                    <a:pt x="744" y="70"/>
                    <a:pt x="660" y="146"/>
                    <a:pt x="560" y="208"/>
                  </a:cubicBezTo>
                  <a:cubicBezTo>
                    <a:pt x="475" y="261"/>
                    <a:pt x="393" y="330"/>
                    <a:pt x="294" y="330"/>
                  </a:cubicBezTo>
                  <a:cubicBezTo>
                    <a:pt x="251" y="330"/>
                    <a:pt x="205" y="317"/>
                    <a:pt x="154" y="284"/>
                  </a:cubicBezTo>
                  <a:cubicBezTo>
                    <a:pt x="151" y="281"/>
                    <a:pt x="147" y="280"/>
                    <a:pt x="141" y="280"/>
                  </a:cubicBezTo>
                  <a:cubicBezTo>
                    <a:pt x="118" y="280"/>
                    <a:pt x="73" y="305"/>
                    <a:pt x="54" y="330"/>
                  </a:cubicBezTo>
                  <a:cubicBezTo>
                    <a:pt x="1" y="407"/>
                    <a:pt x="85" y="552"/>
                    <a:pt x="185" y="552"/>
                  </a:cubicBezTo>
                  <a:cubicBezTo>
                    <a:pt x="193" y="553"/>
                    <a:pt x="202" y="553"/>
                    <a:pt x="211" y="553"/>
                  </a:cubicBezTo>
                  <a:cubicBezTo>
                    <a:pt x="406" y="553"/>
                    <a:pt x="567" y="471"/>
                    <a:pt x="729" y="369"/>
                  </a:cubicBezTo>
                  <a:cubicBezTo>
                    <a:pt x="782" y="323"/>
                    <a:pt x="844" y="292"/>
                    <a:pt x="882" y="269"/>
                  </a:cubicBezTo>
                  <a:cubicBezTo>
                    <a:pt x="1027" y="261"/>
                    <a:pt x="1066" y="192"/>
                    <a:pt x="1043" y="100"/>
                  </a:cubicBezTo>
                  <a:cubicBezTo>
                    <a:pt x="1028" y="28"/>
                    <a:pt x="986"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33"/>
            <p:cNvSpPr/>
            <p:nvPr/>
          </p:nvSpPr>
          <p:spPr>
            <a:xfrm>
              <a:off x="-1285050" y="2785125"/>
              <a:ext cx="21275" cy="15275"/>
            </a:xfrm>
            <a:custGeom>
              <a:avLst/>
              <a:gdLst/>
              <a:ahLst/>
              <a:cxnLst/>
              <a:rect l="l" t="t" r="r" b="b"/>
              <a:pathLst>
                <a:path w="851" h="611" extrusionOk="0">
                  <a:moveTo>
                    <a:pt x="766" y="1"/>
                  </a:moveTo>
                  <a:cubicBezTo>
                    <a:pt x="767" y="1"/>
                    <a:pt x="768" y="1"/>
                    <a:pt x="770" y="1"/>
                  </a:cubicBezTo>
                  <a:lnTo>
                    <a:pt x="770" y="1"/>
                  </a:lnTo>
                  <a:cubicBezTo>
                    <a:pt x="771" y="1"/>
                    <a:pt x="773" y="1"/>
                    <a:pt x="774" y="1"/>
                  </a:cubicBezTo>
                  <a:close/>
                  <a:moveTo>
                    <a:pt x="770" y="1"/>
                  </a:moveTo>
                  <a:cubicBezTo>
                    <a:pt x="740" y="3"/>
                    <a:pt x="711" y="32"/>
                    <a:pt x="682" y="47"/>
                  </a:cubicBezTo>
                  <a:cubicBezTo>
                    <a:pt x="613" y="92"/>
                    <a:pt x="552" y="154"/>
                    <a:pt x="483" y="192"/>
                  </a:cubicBezTo>
                  <a:cubicBezTo>
                    <a:pt x="345" y="269"/>
                    <a:pt x="192" y="322"/>
                    <a:pt x="61" y="407"/>
                  </a:cubicBezTo>
                  <a:cubicBezTo>
                    <a:pt x="23" y="430"/>
                    <a:pt x="23" y="521"/>
                    <a:pt x="0" y="590"/>
                  </a:cubicBezTo>
                  <a:cubicBezTo>
                    <a:pt x="49" y="590"/>
                    <a:pt x="103" y="610"/>
                    <a:pt x="146" y="610"/>
                  </a:cubicBezTo>
                  <a:cubicBezTo>
                    <a:pt x="157" y="610"/>
                    <a:pt x="167" y="609"/>
                    <a:pt x="176" y="606"/>
                  </a:cubicBezTo>
                  <a:cubicBezTo>
                    <a:pt x="322" y="544"/>
                    <a:pt x="468" y="453"/>
                    <a:pt x="621" y="391"/>
                  </a:cubicBezTo>
                  <a:cubicBezTo>
                    <a:pt x="728" y="338"/>
                    <a:pt x="851" y="169"/>
                    <a:pt x="828" y="47"/>
                  </a:cubicBezTo>
                  <a:cubicBezTo>
                    <a:pt x="813" y="32"/>
                    <a:pt x="791" y="3"/>
                    <a:pt x="7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33"/>
            <p:cNvSpPr/>
            <p:nvPr/>
          </p:nvSpPr>
          <p:spPr>
            <a:xfrm>
              <a:off x="-1171300" y="3106425"/>
              <a:ext cx="67250" cy="208750"/>
            </a:xfrm>
            <a:custGeom>
              <a:avLst/>
              <a:gdLst/>
              <a:ahLst/>
              <a:cxnLst/>
              <a:rect l="l" t="t" r="r" b="b"/>
              <a:pathLst>
                <a:path w="2690" h="8350" extrusionOk="0">
                  <a:moveTo>
                    <a:pt x="182" y="1"/>
                  </a:moveTo>
                  <a:cubicBezTo>
                    <a:pt x="161" y="1"/>
                    <a:pt x="141" y="4"/>
                    <a:pt x="123" y="11"/>
                  </a:cubicBezTo>
                  <a:cubicBezTo>
                    <a:pt x="39" y="42"/>
                    <a:pt x="1" y="142"/>
                    <a:pt x="31" y="218"/>
                  </a:cubicBezTo>
                  <a:cubicBezTo>
                    <a:pt x="39" y="233"/>
                    <a:pt x="47" y="249"/>
                    <a:pt x="54" y="264"/>
                  </a:cubicBezTo>
                  <a:cubicBezTo>
                    <a:pt x="85" y="333"/>
                    <a:pt x="154" y="571"/>
                    <a:pt x="223" y="808"/>
                  </a:cubicBezTo>
                  <a:cubicBezTo>
                    <a:pt x="277" y="992"/>
                    <a:pt x="338" y="1214"/>
                    <a:pt x="407" y="1452"/>
                  </a:cubicBezTo>
                  <a:lnTo>
                    <a:pt x="2360" y="8231"/>
                  </a:lnTo>
                  <a:cubicBezTo>
                    <a:pt x="2380" y="8305"/>
                    <a:pt x="2447" y="8349"/>
                    <a:pt x="2520" y="8349"/>
                  </a:cubicBezTo>
                  <a:cubicBezTo>
                    <a:pt x="2530" y="8349"/>
                    <a:pt x="2541" y="8348"/>
                    <a:pt x="2552" y="8346"/>
                  </a:cubicBezTo>
                  <a:lnTo>
                    <a:pt x="2552" y="8339"/>
                  </a:lnTo>
                  <a:lnTo>
                    <a:pt x="2560" y="8339"/>
                  </a:lnTo>
                  <a:cubicBezTo>
                    <a:pt x="2644" y="8316"/>
                    <a:pt x="2690" y="8231"/>
                    <a:pt x="2667" y="8147"/>
                  </a:cubicBezTo>
                  <a:lnTo>
                    <a:pt x="713" y="1367"/>
                  </a:lnTo>
                  <a:cubicBezTo>
                    <a:pt x="644" y="1122"/>
                    <a:pt x="575" y="908"/>
                    <a:pt x="529" y="724"/>
                  </a:cubicBezTo>
                  <a:cubicBezTo>
                    <a:pt x="353" y="96"/>
                    <a:pt x="338" y="57"/>
                    <a:pt x="254" y="19"/>
                  </a:cubicBezTo>
                  <a:cubicBezTo>
                    <a:pt x="233" y="6"/>
                    <a:pt x="207"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33"/>
            <p:cNvSpPr/>
            <p:nvPr/>
          </p:nvSpPr>
          <p:spPr>
            <a:xfrm>
              <a:off x="-1103300" y="3200350"/>
              <a:ext cx="367750" cy="117875"/>
            </a:xfrm>
            <a:custGeom>
              <a:avLst/>
              <a:gdLst/>
              <a:ahLst/>
              <a:cxnLst/>
              <a:rect l="l" t="t" r="r" b="b"/>
              <a:pathLst>
                <a:path w="14710" h="4715" extrusionOk="0">
                  <a:moveTo>
                    <a:pt x="14618" y="0"/>
                  </a:moveTo>
                  <a:lnTo>
                    <a:pt x="7393" y="2291"/>
                  </a:lnTo>
                  <a:cubicBezTo>
                    <a:pt x="6796" y="2483"/>
                    <a:pt x="6198" y="2667"/>
                    <a:pt x="5616" y="2858"/>
                  </a:cubicBezTo>
                  <a:cubicBezTo>
                    <a:pt x="4444" y="3233"/>
                    <a:pt x="3333" y="3586"/>
                    <a:pt x="2429" y="3854"/>
                  </a:cubicBezTo>
                  <a:cubicBezTo>
                    <a:pt x="1096" y="4245"/>
                    <a:pt x="154" y="4398"/>
                    <a:pt x="146" y="4398"/>
                  </a:cubicBezTo>
                  <a:cubicBezTo>
                    <a:pt x="62" y="4413"/>
                    <a:pt x="0" y="4497"/>
                    <a:pt x="16" y="4582"/>
                  </a:cubicBezTo>
                  <a:cubicBezTo>
                    <a:pt x="29" y="4663"/>
                    <a:pt x="97" y="4715"/>
                    <a:pt x="171" y="4715"/>
                  </a:cubicBezTo>
                  <a:cubicBezTo>
                    <a:pt x="180" y="4715"/>
                    <a:pt x="190" y="4714"/>
                    <a:pt x="200" y="4712"/>
                  </a:cubicBezTo>
                  <a:cubicBezTo>
                    <a:pt x="207" y="4712"/>
                    <a:pt x="644" y="4643"/>
                    <a:pt x="1341" y="4474"/>
                  </a:cubicBezTo>
                  <a:lnTo>
                    <a:pt x="1349" y="4474"/>
                  </a:lnTo>
                  <a:cubicBezTo>
                    <a:pt x="1686" y="4390"/>
                    <a:pt x="2077" y="4283"/>
                    <a:pt x="2521" y="4153"/>
                  </a:cubicBezTo>
                  <a:cubicBezTo>
                    <a:pt x="3433" y="3885"/>
                    <a:pt x="4543" y="3532"/>
                    <a:pt x="5716" y="3157"/>
                  </a:cubicBezTo>
                  <a:cubicBezTo>
                    <a:pt x="6298" y="2973"/>
                    <a:pt x="6895" y="2781"/>
                    <a:pt x="7493" y="2598"/>
                  </a:cubicBezTo>
                  <a:lnTo>
                    <a:pt x="14709" y="299"/>
                  </a:lnTo>
                  <a:lnTo>
                    <a:pt x="14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33"/>
            <p:cNvSpPr/>
            <p:nvPr/>
          </p:nvSpPr>
          <p:spPr>
            <a:xfrm>
              <a:off x="-1162300" y="3105175"/>
              <a:ext cx="438050" cy="92850"/>
            </a:xfrm>
            <a:custGeom>
              <a:avLst/>
              <a:gdLst/>
              <a:ahLst/>
              <a:cxnLst/>
              <a:rect l="l" t="t" r="r" b="b"/>
              <a:pathLst>
                <a:path w="17522" h="3714" extrusionOk="0">
                  <a:moveTo>
                    <a:pt x="162" y="0"/>
                  </a:moveTo>
                  <a:cubicBezTo>
                    <a:pt x="77" y="0"/>
                    <a:pt x="1" y="69"/>
                    <a:pt x="1" y="153"/>
                  </a:cubicBezTo>
                  <a:cubicBezTo>
                    <a:pt x="1" y="245"/>
                    <a:pt x="70" y="322"/>
                    <a:pt x="162" y="322"/>
                  </a:cubicBezTo>
                  <a:cubicBezTo>
                    <a:pt x="162" y="322"/>
                    <a:pt x="231" y="322"/>
                    <a:pt x="353" y="329"/>
                  </a:cubicBezTo>
                  <a:lnTo>
                    <a:pt x="430" y="329"/>
                  </a:lnTo>
                  <a:cubicBezTo>
                    <a:pt x="552" y="337"/>
                    <a:pt x="706" y="337"/>
                    <a:pt x="905" y="360"/>
                  </a:cubicBezTo>
                  <a:cubicBezTo>
                    <a:pt x="1441" y="406"/>
                    <a:pt x="2131" y="513"/>
                    <a:pt x="2843" y="659"/>
                  </a:cubicBezTo>
                  <a:cubicBezTo>
                    <a:pt x="3264" y="751"/>
                    <a:pt x="3716" y="858"/>
                    <a:pt x="4199" y="965"/>
                  </a:cubicBezTo>
                  <a:cubicBezTo>
                    <a:pt x="4643" y="1073"/>
                    <a:pt x="5103" y="1180"/>
                    <a:pt x="5586" y="1287"/>
                  </a:cubicBezTo>
                  <a:cubicBezTo>
                    <a:pt x="6007" y="1379"/>
                    <a:pt x="6566" y="1494"/>
                    <a:pt x="7156" y="1570"/>
                  </a:cubicBezTo>
                  <a:cubicBezTo>
                    <a:pt x="7363" y="1593"/>
                    <a:pt x="7570" y="1616"/>
                    <a:pt x="7777" y="1639"/>
                  </a:cubicBezTo>
                  <a:cubicBezTo>
                    <a:pt x="8098" y="1670"/>
                    <a:pt x="8443" y="1708"/>
                    <a:pt x="8773" y="1777"/>
                  </a:cubicBezTo>
                  <a:cubicBezTo>
                    <a:pt x="9133" y="1846"/>
                    <a:pt x="9500" y="1961"/>
                    <a:pt x="9853" y="2076"/>
                  </a:cubicBezTo>
                  <a:cubicBezTo>
                    <a:pt x="10006" y="2130"/>
                    <a:pt x="10167" y="2176"/>
                    <a:pt x="10328" y="2222"/>
                  </a:cubicBezTo>
                  <a:cubicBezTo>
                    <a:pt x="10864" y="2383"/>
                    <a:pt x="11408" y="2497"/>
                    <a:pt x="11883" y="2597"/>
                  </a:cubicBezTo>
                  <a:lnTo>
                    <a:pt x="17322" y="3708"/>
                  </a:lnTo>
                  <a:cubicBezTo>
                    <a:pt x="17334" y="3712"/>
                    <a:pt x="17345" y="3714"/>
                    <a:pt x="17357" y="3714"/>
                  </a:cubicBezTo>
                  <a:cubicBezTo>
                    <a:pt x="17368" y="3714"/>
                    <a:pt x="17380" y="3712"/>
                    <a:pt x="17391" y="3708"/>
                  </a:cubicBezTo>
                  <a:cubicBezTo>
                    <a:pt x="17445" y="3700"/>
                    <a:pt x="17491" y="3647"/>
                    <a:pt x="17506" y="3585"/>
                  </a:cubicBezTo>
                  <a:cubicBezTo>
                    <a:pt x="17521" y="3501"/>
                    <a:pt x="17468" y="3417"/>
                    <a:pt x="17384" y="3401"/>
                  </a:cubicBezTo>
                  <a:lnTo>
                    <a:pt x="11944" y="2283"/>
                  </a:lnTo>
                  <a:cubicBezTo>
                    <a:pt x="11477" y="2191"/>
                    <a:pt x="10941" y="2076"/>
                    <a:pt x="10420" y="1915"/>
                  </a:cubicBezTo>
                  <a:cubicBezTo>
                    <a:pt x="10259" y="1869"/>
                    <a:pt x="10106" y="1823"/>
                    <a:pt x="9945" y="1770"/>
                  </a:cubicBezTo>
                  <a:cubicBezTo>
                    <a:pt x="9585" y="1655"/>
                    <a:pt x="9217" y="1532"/>
                    <a:pt x="8834" y="1463"/>
                  </a:cubicBezTo>
                  <a:cubicBezTo>
                    <a:pt x="8489" y="1394"/>
                    <a:pt x="8144" y="1356"/>
                    <a:pt x="7807" y="1318"/>
                  </a:cubicBezTo>
                  <a:cubicBezTo>
                    <a:pt x="7601" y="1302"/>
                    <a:pt x="7401" y="1279"/>
                    <a:pt x="7195" y="1249"/>
                  </a:cubicBezTo>
                  <a:cubicBezTo>
                    <a:pt x="6620" y="1180"/>
                    <a:pt x="6068" y="1065"/>
                    <a:pt x="5655" y="973"/>
                  </a:cubicBezTo>
                  <a:cubicBezTo>
                    <a:pt x="5172" y="873"/>
                    <a:pt x="4712" y="766"/>
                    <a:pt x="4268" y="659"/>
                  </a:cubicBezTo>
                  <a:cubicBezTo>
                    <a:pt x="3785" y="544"/>
                    <a:pt x="3333" y="437"/>
                    <a:pt x="2912" y="352"/>
                  </a:cubicBezTo>
                  <a:cubicBezTo>
                    <a:pt x="2184" y="192"/>
                    <a:pt x="1479" y="84"/>
                    <a:pt x="928" y="38"/>
                  </a:cubicBezTo>
                  <a:cubicBezTo>
                    <a:pt x="729" y="23"/>
                    <a:pt x="560" y="15"/>
                    <a:pt x="438" y="8"/>
                  </a:cubicBezTo>
                  <a:lnTo>
                    <a:pt x="369" y="8"/>
                  </a:lnTo>
                  <a:cubicBezTo>
                    <a:pt x="238" y="0"/>
                    <a:pt x="162"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33"/>
            <p:cNvSpPr/>
            <p:nvPr/>
          </p:nvSpPr>
          <p:spPr>
            <a:xfrm>
              <a:off x="-1160375" y="3109750"/>
              <a:ext cx="32775" cy="34900"/>
            </a:xfrm>
            <a:custGeom>
              <a:avLst/>
              <a:gdLst/>
              <a:ahLst/>
              <a:cxnLst/>
              <a:rect l="l" t="t" r="r" b="b"/>
              <a:pathLst>
                <a:path w="1311" h="1396" extrusionOk="0">
                  <a:moveTo>
                    <a:pt x="1150" y="1"/>
                  </a:moveTo>
                  <a:cubicBezTo>
                    <a:pt x="1065" y="1"/>
                    <a:pt x="996" y="70"/>
                    <a:pt x="996" y="162"/>
                  </a:cubicBezTo>
                  <a:cubicBezTo>
                    <a:pt x="996" y="162"/>
                    <a:pt x="989" y="238"/>
                    <a:pt x="958" y="361"/>
                  </a:cubicBezTo>
                  <a:cubicBezTo>
                    <a:pt x="920" y="491"/>
                    <a:pt x="836" y="637"/>
                    <a:pt x="728" y="759"/>
                  </a:cubicBezTo>
                  <a:cubicBezTo>
                    <a:pt x="621" y="874"/>
                    <a:pt x="475" y="974"/>
                    <a:pt x="345" y="1020"/>
                  </a:cubicBezTo>
                  <a:cubicBezTo>
                    <a:pt x="238" y="1066"/>
                    <a:pt x="161" y="1073"/>
                    <a:pt x="154" y="1073"/>
                  </a:cubicBezTo>
                  <a:cubicBezTo>
                    <a:pt x="69" y="1081"/>
                    <a:pt x="0" y="1158"/>
                    <a:pt x="8" y="1250"/>
                  </a:cubicBezTo>
                  <a:cubicBezTo>
                    <a:pt x="15" y="1330"/>
                    <a:pt x="85" y="1396"/>
                    <a:pt x="170" y="1396"/>
                  </a:cubicBezTo>
                  <a:cubicBezTo>
                    <a:pt x="175" y="1396"/>
                    <a:pt x="180" y="1396"/>
                    <a:pt x="184" y="1395"/>
                  </a:cubicBezTo>
                  <a:cubicBezTo>
                    <a:pt x="192" y="1395"/>
                    <a:pt x="230" y="1387"/>
                    <a:pt x="299" y="1372"/>
                  </a:cubicBezTo>
                  <a:cubicBezTo>
                    <a:pt x="345" y="1357"/>
                    <a:pt x="399" y="1342"/>
                    <a:pt x="460" y="1319"/>
                  </a:cubicBezTo>
                  <a:cubicBezTo>
                    <a:pt x="629" y="1257"/>
                    <a:pt x="820" y="1127"/>
                    <a:pt x="958" y="974"/>
                  </a:cubicBezTo>
                  <a:cubicBezTo>
                    <a:pt x="1104" y="821"/>
                    <a:pt x="1211" y="621"/>
                    <a:pt x="1265" y="445"/>
                  </a:cubicBezTo>
                  <a:cubicBezTo>
                    <a:pt x="1311" y="292"/>
                    <a:pt x="1311" y="177"/>
                    <a:pt x="1311" y="162"/>
                  </a:cubicBezTo>
                  <a:cubicBezTo>
                    <a:pt x="1311" y="70"/>
                    <a:pt x="1242" y="1"/>
                    <a:pt x="1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33"/>
            <p:cNvSpPr/>
            <p:nvPr/>
          </p:nvSpPr>
          <p:spPr>
            <a:xfrm>
              <a:off x="-793800" y="3180600"/>
              <a:ext cx="13825" cy="42850"/>
            </a:xfrm>
            <a:custGeom>
              <a:avLst/>
              <a:gdLst/>
              <a:ahLst/>
              <a:cxnLst/>
              <a:rect l="l" t="t" r="r" b="b"/>
              <a:pathLst>
                <a:path w="553" h="1714" extrusionOk="0">
                  <a:moveTo>
                    <a:pt x="340" y="0"/>
                  </a:moveTo>
                  <a:cubicBezTo>
                    <a:pt x="308" y="0"/>
                    <a:pt x="273" y="8"/>
                    <a:pt x="238" y="24"/>
                  </a:cubicBezTo>
                  <a:cubicBezTo>
                    <a:pt x="154" y="70"/>
                    <a:pt x="123" y="162"/>
                    <a:pt x="100" y="224"/>
                  </a:cubicBezTo>
                  <a:lnTo>
                    <a:pt x="85" y="270"/>
                  </a:lnTo>
                  <a:cubicBezTo>
                    <a:pt x="31" y="438"/>
                    <a:pt x="1" y="645"/>
                    <a:pt x="8" y="829"/>
                  </a:cubicBezTo>
                  <a:cubicBezTo>
                    <a:pt x="8" y="1013"/>
                    <a:pt x="39" y="1220"/>
                    <a:pt x="100" y="1388"/>
                  </a:cubicBezTo>
                  <a:cubicBezTo>
                    <a:pt x="146" y="1534"/>
                    <a:pt x="192" y="1626"/>
                    <a:pt x="200" y="1633"/>
                  </a:cubicBezTo>
                  <a:cubicBezTo>
                    <a:pt x="231" y="1684"/>
                    <a:pt x="284" y="1714"/>
                    <a:pt x="341" y="1714"/>
                  </a:cubicBezTo>
                  <a:cubicBezTo>
                    <a:pt x="352" y="1714"/>
                    <a:pt x="364" y="1712"/>
                    <a:pt x="376" y="1710"/>
                  </a:cubicBezTo>
                  <a:cubicBezTo>
                    <a:pt x="391" y="1702"/>
                    <a:pt x="407" y="1702"/>
                    <a:pt x="414" y="1694"/>
                  </a:cubicBezTo>
                  <a:cubicBezTo>
                    <a:pt x="491" y="1649"/>
                    <a:pt x="521" y="1557"/>
                    <a:pt x="476" y="1480"/>
                  </a:cubicBezTo>
                  <a:cubicBezTo>
                    <a:pt x="476" y="1472"/>
                    <a:pt x="437" y="1403"/>
                    <a:pt x="399" y="1288"/>
                  </a:cubicBezTo>
                  <a:cubicBezTo>
                    <a:pt x="353" y="1151"/>
                    <a:pt x="322" y="974"/>
                    <a:pt x="322" y="821"/>
                  </a:cubicBezTo>
                  <a:cubicBezTo>
                    <a:pt x="322" y="676"/>
                    <a:pt x="345" y="499"/>
                    <a:pt x="391" y="369"/>
                  </a:cubicBezTo>
                  <a:cubicBezTo>
                    <a:pt x="391" y="361"/>
                    <a:pt x="399" y="346"/>
                    <a:pt x="399" y="338"/>
                  </a:cubicBezTo>
                  <a:cubicBezTo>
                    <a:pt x="414" y="331"/>
                    <a:pt x="437" y="323"/>
                    <a:pt x="453" y="316"/>
                  </a:cubicBezTo>
                  <a:cubicBezTo>
                    <a:pt x="521" y="277"/>
                    <a:pt x="552" y="193"/>
                    <a:pt x="521" y="116"/>
                  </a:cubicBezTo>
                  <a:cubicBezTo>
                    <a:pt x="514" y="101"/>
                    <a:pt x="506" y="86"/>
                    <a:pt x="491" y="70"/>
                  </a:cubicBezTo>
                  <a:cubicBezTo>
                    <a:pt x="451" y="26"/>
                    <a:pt x="399" y="0"/>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33"/>
            <p:cNvSpPr/>
            <p:nvPr/>
          </p:nvSpPr>
          <p:spPr>
            <a:xfrm>
              <a:off x="-1113650" y="3338950"/>
              <a:ext cx="22050" cy="57675"/>
            </a:xfrm>
            <a:custGeom>
              <a:avLst/>
              <a:gdLst/>
              <a:ahLst/>
              <a:cxnLst/>
              <a:rect l="l" t="t" r="r" b="b"/>
              <a:pathLst>
                <a:path w="882" h="2307" extrusionOk="0">
                  <a:moveTo>
                    <a:pt x="186" y="0"/>
                  </a:moveTo>
                  <a:cubicBezTo>
                    <a:pt x="121" y="0"/>
                    <a:pt x="61" y="36"/>
                    <a:pt x="31" y="95"/>
                  </a:cubicBezTo>
                  <a:cubicBezTo>
                    <a:pt x="1" y="164"/>
                    <a:pt x="24" y="248"/>
                    <a:pt x="93" y="294"/>
                  </a:cubicBezTo>
                  <a:cubicBezTo>
                    <a:pt x="100" y="317"/>
                    <a:pt x="108" y="355"/>
                    <a:pt x="116" y="394"/>
                  </a:cubicBezTo>
                  <a:cubicBezTo>
                    <a:pt x="123" y="424"/>
                    <a:pt x="131" y="455"/>
                    <a:pt x="139" y="493"/>
                  </a:cubicBezTo>
                  <a:lnTo>
                    <a:pt x="545" y="2186"/>
                  </a:lnTo>
                  <a:cubicBezTo>
                    <a:pt x="564" y="2257"/>
                    <a:pt x="627" y="2307"/>
                    <a:pt x="701" y="2307"/>
                  </a:cubicBezTo>
                  <a:cubicBezTo>
                    <a:pt x="715" y="2307"/>
                    <a:pt x="729" y="2305"/>
                    <a:pt x="744" y="2301"/>
                  </a:cubicBezTo>
                  <a:cubicBezTo>
                    <a:pt x="828" y="2278"/>
                    <a:pt x="882" y="2194"/>
                    <a:pt x="859" y="2110"/>
                  </a:cubicBezTo>
                  <a:lnTo>
                    <a:pt x="445" y="417"/>
                  </a:lnTo>
                  <a:cubicBezTo>
                    <a:pt x="437" y="378"/>
                    <a:pt x="430" y="348"/>
                    <a:pt x="422" y="325"/>
                  </a:cubicBezTo>
                  <a:cubicBezTo>
                    <a:pt x="414" y="263"/>
                    <a:pt x="399" y="210"/>
                    <a:pt x="384" y="164"/>
                  </a:cubicBezTo>
                  <a:cubicBezTo>
                    <a:pt x="338" y="57"/>
                    <a:pt x="261" y="26"/>
                    <a:pt x="246" y="11"/>
                  </a:cubicBezTo>
                  <a:cubicBezTo>
                    <a:pt x="226" y="4"/>
                    <a:pt x="206"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33"/>
            <p:cNvSpPr/>
            <p:nvPr/>
          </p:nvSpPr>
          <p:spPr>
            <a:xfrm>
              <a:off x="-1112875" y="3340100"/>
              <a:ext cx="55750" cy="41150"/>
            </a:xfrm>
            <a:custGeom>
              <a:avLst/>
              <a:gdLst/>
              <a:ahLst/>
              <a:cxnLst/>
              <a:rect l="l" t="t" r="r" b="b"/>
              <a:pathLst>
                <a:path w="2230" h="1646" extrusionOk="0">
                  <a:moveTo>
                    <a:pt x="177" y="0"/>
                  </a:moveTo>
                  <a:cubicBezTo>
                    <a:pt x="123" y="0"/>
                    <a:pt x="70" y="27"/>
                    <a:pt x="39" y="80"/>
                  </a:cubicBezTo>
                  <a:cubicBezTo>
                    <a:pt x="0" y="164"/>
                    <a:pt x="23" y="256"/>
                    <a:pt x="100" y="302"/>
                  </a:cubicBezTo>
                  <a:cubicBezTo>
                    <a:pt x="108" y="302"/>
                    <a:pt x="606" y="578"/>
                    <a:pt x="1065" y="899"/>
                  </a:cubicBezTo>
                  <a:cubicBezTo>
                    <a:pt x="1517" y="1221"/>
                    <a:pt x="1946" y="1596"/>
                    <a:pt x="1946" y="1604"/>
                  </a:cubicBezTo>
                  <a:cubicBezTo>
                    <a:pt x="1976" y="1634"/>
                    <a:pt x="2015" y="1645"/>
                    <a:pt x="2056" y="1645"/>
                  </a:cubicBezTo>
                  <a:cubicBezTo>
                    <a:pt x="2068" y="1645"/>
                    <a:pt x="2080" y="1644"/>
                    <a:pt x="2092" y="1642"/>
                  </a:cubicBezTo>
                  <a:cubicBezTo>
                    <a:pt x="2122" y="1635"/>
                    <a:pt x="2153" y="1619"/>
                    <a:pt x="2176" y="1589"/>
                  </a:cubicBezTo>
                  <a:cubicBezTo>
                    <a:pt x="2230" y="1528"/>
                    <a:pt x="2230" y="1428"/>
                    <a:pt x="2161" y="1367"/>
                  </a:cubicBezTo>
                  <a:cubicBezTo>
                    <a:pt x="2145" y="1351"/>
                    <a:pt x="1716" y="968"/>
                    <a:pt x="1249" y="639"/>
                  </a:cubicBezTo>
                  <a:cubicBezTo>
                    <a:pt x="774" y="302"/>
                    <a:pt x="276" y="34"/>
                    <a:pt x="253" y="18"/>
                  </a:cubicBezTo>
                  <a:cubicBezTo>
                    <a:pt x="229" y="6"/>
                    <a:pt x="203"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33"/>
            <p:cNvSpPr/>
            <p:nvPr/>
          </p:nvSpPr>
          <p:spPr>
            <a:xfrm>
              <a:off x="-1079175" y="3325925"/>
              <a:ext cx="25300" cy="56950"/>
            </a:xfrm>
            <a:custGeom>
              <a:avLst/>
              <a:gdLst/>
              <a:ahLst/>
              <a:cxnLst/>
              <a:rect l="l" t="t" r="r" b="b"/>
              <a:pathLst>
                <a:path w="1012" h="2278" extrusionOk="0">
                  <a:moveTo>
                    <a:pt x="170" y="0"/>
                  </a:moveTo>
                  <a:cubicBezTo>
                    <a:pt x="160" y="0"/>
                    <a:pt x="149" y="1"/>
                    <a:pt x="139" y="3"/>
                  </a:cubicBezTo>
                  <a:cubicBezTo>
                    <a:pt x="47" y="26"/>
                    <a:pt x="1" y="110"/>
                    <a:pt x="24" y="195"/>
                  </a:cubicBezTo>
                  <a:cubicBezTo>
                    <a:pt x="24" y="218"/>
                    <a:pt x="139" y="716"/>
                    <a:pt x="307" y="1206"/>
                  </a:cubicBezTo>
                  <a:cubicBezTo>
                    <a:pt x="468" y="1696"/>
                    <a:pt x="675" y="2163"/>
                    <a:pt x="683" y="2179"/>
                  </a:cubicBezTo>
                  <a:cubicBezTo>
                    <a:pt x="707" y="2240"/>
                    <a:pt x="762" y="2277"/>
                    <a:pt x="822" y="2277"/>
                  </a:cubicBezTo>
                  <a:cubicBezTo>
                    <a:pt x="837" y="2277"/>
                    <a:pt x="852" y="2275"/>
                    <a:pt x="866" y="2271"/>
                  </a:cubicBezTo>
                  <a:cubicBezTo>
                    <a:pt x="874" y="2271"/>
                    <a:pt x="882" y="2263"/>
                    <a:pt x="897" y="2263"/>
                  </a:cubicBezTo>
                  <a:cubicBezTo>
                    <a:pt x="974" y="2225"/>
                    <a:pt x="1012" y="2133"/>
                    <a:pt x="974" y="2049"/>
                  </a:cubicBezTo>
                  <a:cubicBezTo>
                    <a:pt x="974" y="2049"/>
                    <a:pt x="767" y="1581"/>
                    <a:pt x="606" y="1106"/>
                  </a:cubicBezTo>
                  <a:cubicBezTo>
                    <a:pt x="445" y="631"/>
                    <a:pt x="330" y="133"/>
                    <a:pt x="330" y="126"/>
                  </a:cubicBezTo>
                  <a:cubicBezTo>
                    <a:pt x="317" y="51"/>
                    <a:pt x="249"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33"/>
            <p:cNvSpPr/>
            <p:nvPr/>
          </p:nvSpPr>
          <p:spPr>
            <a:xfrm>
              <a:off x="-1220525" y="3040450"/>
              <a:ext cx="25900" cy="48025"/>
            </a:xfrm>
            <a:custGeom>
              <a:avLst/>
              <a:gdLst/>
              <a:ahLst/>
              <a:cxnLst/>
              <a:rect l="l" t="t" r="r" b="b"/>
              <a:pathLst>
                <a:path w="1036" h="1921" extrusionOk="0">
                  <a:moveTo>
                    <a:pt x="186" y="1"/>
                  </a:moveTo>
                  <a:cubicBezTo>
                    <a:pt x="160" y="1"/>
                    <a:pt x="133" y="8"/>
                    <a:pt x="108" y="23"/>
                  </a:cubicBezTo>
                  <a:cubicBezTo>
                    <a:pt x="32" y="61"/>
                    <a:pt x="1" y="160"/>
                    <a:pt x="47" y="237"/>
                  </a:cubicBezTo>
                  <a:cubicBezTo>
                    <a:pt x="47" y="245"/>
                    <a:pt x="254" y="612"/>
                    <a:pt x="415" y="1003"/>
                  </a:cubicBezTo>
                  <a:cubicBezTo>
                    <a:pt x="583" y="1394"/>
                    <a:pt x="706" y="1800"/>
                    <a:pt x="706" y="1808"/>
                  </a:cubicBezTo>
                  <a:cubicBezTo>
                    <a:pt x="725" y="1877"/>
                    <a:pt x="786" y="1921"/>
                    <a:pt x="854" y="1921"/>
                  </a:cubicBezTo>
                  <a:cubicBezTo>
                    <a:pt x="868" y="1921"/>
                    <a:pt x="883" y="1919"/>
                    <a:pt x="897" y="1915"/>
                  </a:cubicBezTo>
                  <a:lnTo>
                    <a:pt x="905" y="1915"/>
                  </a:lnTo>
                  <a:cubicBezTo>
                    <a:pt x="989" y="1892"/>
                    <a:pt x="1035" y="1800"/>
                    <a:pt x="1012" y="1716"/>
                  </a:cubicBezTo>
                  <a:cubicBezTo>
                    <a:pt x="1005" y="1700"/>
                    <a:pt x="882" y="1287"/>
                    <a:pt x="713" y="881"/>
                  </a:cubicBezTo>
                  <a:cubicBezTo>
                    <a:pt x="545" y="475"/>
                    <a:pt x="330" y="99"/>
                    <a:pt x="323" y="84"/>
                  </a:cubicBezTo>
                  <a:cubicBezTo>
                    <a:pt x="297" y="32"/>
                    <a:pt x="242"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33"/>
            <p:cNvSpPr/>
            <p:nvPr/>
          </p:nvSpPr>
          <p:spPr>
            <a:xfrm>
              <a:off x="-1222800" y="3041775"/>
              <a:ext cx="38900" cy="24225"/>
            </a:xfrm>
            <a:custGeom>
              <a:avLst/>
              <a:gdLst/>
              <a:ahLst/>
              <a:cxnLst/>
              <a:rect l="l" t="t" r="r" b="b"/>
              <a:pathLst>
                <a:path w="1556" h="969" extrusionOk="0">
                  <a:moveTo>
                    <a:pt x="178" y="1"/>
                  </a:moveTo>
                  <a:cubicBezTo>
                    <a:pt x="116" y="1"/>
                    <a:pt x="59" y="38"/>
                    <a:pt x="31" y="100"/>
                  </a:cubicBezTo>
                  <a:cubicBezTo>
                    <a:pt x="0" y="176"/>
                    <a:pt x="31" y="268"/>
                    <a:pt x="115" y="307"/>
                  </a:cubicBezTo>
                  <a:cubicBezTo>
                    <a:pt x="115" y="307"/>
                    <a:pt x="421" y="445"/>
                    <a:pt x="712" y="605"/>
                  </a:cubicBezTo>
                  <a:cubicBezTo>
                    <a:pt x="1004" y="759"/>
                    <a:pt x="1287" y="943"/>
                    <a:pt x="1287" y="943"/>
                  </a:cubicBezTo>
                  <a:cubicBezTo>
                    <a:pt x="1316" y="960"/>
                    <a:pt x="1349" y="968"/>
                    <a:pt x="1383" y="968"/>
                  </a:cubicBezTo>
                  <a:cubicBezTo>
                    <a:pt x="1394" y="968"/>
                    <a:pt x="1406" y="967"/>
                    <a:pt x="1417" y="966"/>
                  </a:cubicBezTo>
                  <a:lnTo>
                    <a:pt x="1410" y="966"/>
                  </a:lnTo>
                  <a:cubicBezTo>
                    <a:pt x="1448" y="958"/>
                    <a:pt x="1486" y="935"/>
                    <a:pt x="1509" y="897"/>
                  </a:cubicBezTo>
                  <a:cubicBezTo>
                    <a:pt x="1555" y="820"/>
                    <a:pt x="1532" y="728"/>
                    <a:pt x="1463" y="674"/>
                  </a:cubicBezTo>
                  <a:cubicBezTo>
                    <a:pt x="1448" y="667"/>
                    <a:pt x="1164" y="483"/>
                    <a:pt x="866" y="322"/>
                  </a:cubicBezTo>
                  <a:cubicBezTo>
                    <a:pt x="567" y="161"/>
                    <a:pt x="253" y="23"/>
                    <a:pt x="245" y="16"/>
                  </a:cubicBezTo>
                  <a:cubicBezTo>
                    <a:pt x="223" y="5"/>
                    <a:pt x="200" y="1"/>
                    <a:pt x="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33"/>
            <p:cNvSpPr/>
            <p:nvPr/>
          </p:nvSpPr>
          <p:spPr>
            <a:xfrm>
              <a:off x="-1193700" y="3022975"/>
              <a:ext cx="15150" cy="41025"/>
            </a:xfrm>
            <a:custGeom>
              <a:avLst/>
              <a:gdLst/>
              <a:ahLst/>
              <a:cxnLst/>
              <a:rect l="l" t="t" r="r" b="b"/>
              <a:pathLst>
                <a:path w="606" h="1641" extrusionOk="0">
                  <a:moveTo>
                    <a:pt x="440" y="1"/>
                  </a:moveTo>
                  <a:cubicBezTo>
                    <a:pt x="361" y="1"/>
                    <a:pt x="291" y="67"/>
                    <a:pt x="284" y="147"/>
                  </a:cubicBezTo>
                  <a:cubicBezTo>
                    <a:pt x="284" y="147"/>
                    <a:pt x="261" y="476"/>
                    <a:pt x="192" y="798"/>
                  </a:cubicBezTo>
                  <a:cubicBezTo>
                    <a:pt x="131" y="1120"/>
                    <a:pt x="31" y="1434"/>
                    <a:pt x="31" y="1434"/>
                  </a:cubicBezTo>
                  <a:cubicBezTo>
                    <a:pt x="0" y="1518"/>
                    <a:pt x="46" y="1610"/>
                    <a:pt x="131" y="1633"/>
                  </a:cubicBezTo>
                  <a:cubicBezTo>
                    <a:pt x="159" y="1640"/>
                    <a:pt x="187" y="1641"/>
                    <a:pt x="215" y="1641"/>
                  </a:cubicBezTo>
                  <a:lnTo>
                    <a:pt x="215" y="1641"/>
                  </a:lnTo>
                  <a:cubicBezTo>
                    <a:pt x="269" y="1626"/>
                    <a:pt x="315" y="1587"/>
                    <a:pt x="330" y="1534"/>
                  </a:cubicBezTo>
                  <a:cubicBezTo>
                    <a:pt x="338" y="1518"/>
                    <a:pt x="437" y="1197"/>
                    <a:pt x="506" y="859"/>
                  </a:cubicBezTo>
                  <a:cubicBezTo>
                    <a:pt x="575" y="522"/>
                    <a:pt x="598" y="185"/>
                    <a:pt x="598" y="170"/>
                  </a:cubicBezTo>
                  <a:cubicBezTo>
                    <a:pt x="606" y="86"/>
                    <a:pt x="537" y="9"/>
                    <a:pt x="452" y="1"/>
                  </a:cubicBezTo>
                  <a:cubicBezTo>
                    <a:pt x="448" y="1"/>
                    <a:pt x="444" y="1"/>
                    <a:pt x="440" y="1"/>
                  </a:cubicBezTo>
                  <a:close/>
                  <a:moveTo>
                    <a:pt x="215" y="1641"/>
                  </a:moveTo>
                  <a:cubicBezTo>
                    <a:pt x="215" y="1641"/>
                    <a:pt x="215" y="1641"/>
                    <a:pt x="215" y="1641"/>
                  </a:cubicBezTo>
                  <a:lnTo>
                    <a:pt x="223" y="1641"/>
                  </a:lnTo>
                  <a:cubicBezTo>
                    <a:pt x="220" y="1641"/>
                    <a:pt x="218" y="1641"/>
                    <a:pt x="215" y="16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33"/>
            <p:cNvSpPr/>
            <p:nvPr/>
          </p:nvSpPr>
          <p:spPr>
            <a:xfrm>
              <a:off x="-1187000" y="3027625"/>
              <a:ext cx="29900" cy="49375"/>
            </a:xfrm>
            <a:custGeom>
              <a:avLst/>
              <a:gdLst/>
              <a:ahLst/>
              <a:cxnLst/>
              <a:rect l="l" t="t" r="r" b="b"/>
              <a:pathLst>
                <a:path w="1196" h="1975" extrusionOk="0">
                  <a:moveTo>
                    <a:pt x="183" y="1"/>
                  </a:moveTo>
                  <a:cubicBezTo>
                    <a:pt x="152" y="1"/>
                    <a:pt x="121" y="10"/>
                    <a:pt x="93" y="30"/>
                  </a:cubicBezTo>
                  <a:cubicBezTo>
                    <a:pt x="24" y="76"/>
                    <a:pt x="1" y="176"/>
                    <a:pt x="47" y="252"/>
                  </a:cubicBezTo>
                  <a:cubicBezTo>
                    <a:pt x="54" y="252"/>
                    <a:pt x="299" y="635"/>
                    <a:pt x="506" y="1041"/>
                  </a:cubicBezTo>
                  <a:cubicBezTo>
                    <a:pt x="705" y="1440"/>
                    <a:pt x="866" y="1869"/>
                    <a:pt x="866" y="1869"/>
                  </a:cubicBezTo>
                  <a:cubicBezTo>
                    <a:pt x="892" y="1932"/>
                    <a:pt x="948" y="1974"/>
                    <a:pt x="1014" y="1974"/>
                  </a:cubicBezTo>
                  <a:cubicBezTo>
                    <a:pt x="1029" y="1974"/>
                    <a:pt x="1043" y="1972"/>
                    <a:pt x="1058" y="1968"/>
                  </a:cubicBezTo>
                  <a:lnTo>
                    <a:pt x="1073" y="1968"/>
                  </a:lnTo>
                  <a:cubicBezTo>
                    <a:pt x="1157" y="1938"/>
                    <a:pt x="1196" y="1846"/>
                    <a:pt x="1165" y="1761"/>
                  </a:cubicBezTo>
                  <a:cubicBezTo>
                    <a:pt x="1157" y="1746"/>
                    <a:pt x="997" y="1309"/>
                    <a:pt x="790" y="896"/>
                  </a:cubicBezTo>
                  <a:cubicBezTo>
                    <a:pt x="575" y="474"/>
                    <a:pt x="330" y="91"/>
                    <a:pt x="315" y="76"/>
                  </a:cubicBezTo>
                  <a:cubicBezTo>
                    <a:pt x="286" y="28"/>
                    <a:pt x="236"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33"/>
            <p:cNvSpPr/>
            <p:nvPr/>
          </p:nvSpPr>
          <p:spPr>
            <a:xfrm>
              <a:off x="-711625" y="3201325"/>
              <a:ext cx="45600" cy="50175"/>
            </a:xfrm>
            <a:custGeom>
              <a:avLst/>
              <a:gdLst/>
              <a:ahLst/>
              <a:cxnLst/>
              <a:rect l="l" t="t" r="r" b="b"/>
              <a:pathLst>
                <a:path w="1824" h="2007" extrusionOk="0">
                  <a:moveTo>
                    <a:pt x="697" y="322"/>
                  </a:moveTo>
                  <a:cubicBezTo>
                    <a:pt x="792" y="322"/>
                    <a:pt x="919" y="341"/>
                    <a:pt x="1050" y="406"/>
                  </a:cubicBezTo>
                  <a:cubicBezTo>
                    <a:pt x="1233" y="490"/>
                    <a:pt x="1379" y="682"/>
                    <a:pt x="1425" y="904"/>
                  </a:cubicBezTo>
                  <a:cubicBezTo>
                    <a:pt x="1479" y="1103"/>
                    <a:pt x="1440" y="1394"/>
                    <a:pt x="1241" y="1570"/>
                  </a:cubicBezTo>
                  <a:cubicBezTo>
                    <a:pt x="1165" y="1647"/>
                    <a:pt x="1050" y="1685"/>
                    <a:pt x="942" y="1685"/>
                  </a:cubicBezTo>
                  <a:cubicBezTo>
                    <a:pt x="804" y="1678"/>
                    <a:pt x="682" y="1624"/>
                    <a:pt x="613" y="1570"/>
                  </a:cubicBezTo>
                  <a:cubicBezTo>
                    <a:pt x="406" y="1432"/>
                    <a:pt x="330" y="1203"/>
                    <a:pt x="322" y="1034"/>
                  </a:cubicBezTo>
                  <a:cubicBezTo>
                    <a:pt x="314" y="873"/>
                    <a:pt x="345" y="720"/>
                    <a:pt x="406" y="559"/>
                  </a:cubicBezTo>
                  <a:cubicBezTo>
                    <a:pt x="452" y="452"/>
                    <a:pt x="490" y="391"/>
                    <a:pt x="490" y="391"/>
                  </a:cubicBezTo>
                  <a:cubicBezTo>
                    <a:pt x="498" y="375"/>
                    <a:pt x="506" y="360"/>
                    <a:pt x="506" y="345"/>
                  </a:cubicBezTo>
                  <a:cubicBezTo>
                    <a:pt x="529" y="337"/>
                    <a:pt x="559" y="329"/>
                    <a:pt x="598" y="329"/>
                  </a:cubicBezTo>
                  <a:cubicBezTo>
                    <a:pt x="624" y="325"/>
                    <a:pt x="658" y="322"/>
                    <a:pt x="697" y="322"/>
                  </a:cubicBezTo>
                  <a:close/>
                  <a:moveTo>
                    <a:pt x="694" y="1"/>
                  </a:moveTo>
                  <a:cubicBezTo>
                    <a:pt x="645" y="1"/>
                    <a:pt x="599" y="3"/>
                    <a:pt x="559" y="7"/>
                  </a:cubicBezTo>
                  <a:cubicBezTo>
                    <a:pt x="414" y="30"/>
                    <a:pt x="322" y="69"/>
                    <a:pt x="314" y="69"/>
                  </a:cubicBezTo>
                  <a:cubicBezTo>
                    <a:pt x="253" y="99"/>
                    <a:pt x="215" y="161"/>
                    <a:pt x="222" y="222"/>
                  </a:cubicBezTo>
                  <a:cubicBezTo>
                    <a:pt x="222" y="222"/>
                    <a:pt x="215" y="222"/>
                    <a:pt x="215" y="230"/>
                  </a:cubicBezTo>
                  <a:cubicBezTo>
                    <a:pt x="215" y="237"/>
                    <a:pt x="169" y="306"/>
                    <a:pt x="115" y="444"/>
                  </a:cubicBezTo>
                  <a:cubicBezTo>
                    <a:pt x="31" y="651"/>
                    <a:pt x="0" y="843"/>
                    <a:pt x="8" y="1042"/>
                  </a:cubicBezTo>
                  <a:cubicBezTo>
                    <a:pt x="15" y="1295"/>
                    <a:pt x="130" y="1632"/>
                    <a:pt x="437" y="1838"/>
                  </a:cubicBezTo>
                  <a:cubicBezTo>
                    <a:pt x="590" y="1938"/>
                    <a:pt x="759" y="1999"/>
                    <a:pt x="935" y="2007"/>
                  </a:cubicBezTo>
                  <a:cubicBezTo>
                    <a:pt x="996" y="2007"/>
                    <a:pt x="1065" y="1999"/>
                    <a:pt x="1126" y="1984"/>
                  </a:cubicBezTo>
                  <a:cubicBezTo>
                    <a:pt x="1256" y="1953"/>
                    <a:pt x="1364" y="1892"/>
                    <a:pt x="1456" y="1800"/>
                  </a:cubicBezTo>
                  <a:cubicBezTo>
                    <a:pt x="1716" y="1570"/>
                    <a:pt x="1823" y="1187"/>
                    <a:pt x="1739" y="827"/>
                  </a:cubicBezTo>
                  <a:cubicBezTo>
                    <a:pt x="1670" y="521"/>
                    <a:pt x="1456" y="245"/>
                    <a:pt x="1188" y="115"/>
                  </a:cubicBezTo>
                  <a:cubicBezTo>
                    <a:pt x="1006" y="24"/>
                    <a:pt x="834"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33"/>
            <p:cNvSpPr/>
            <p:nvPr/>
          </p:nvSpPr>
          <p:spPr>
            <a:xfrm>
              <a:off x="-1135275" y="3139475"/>
              <a:ext cx="40050" cy="43225"/>
            </a:xfrm>
            <a:custGeom>
              <a:avLst/>
              <a:gdLst/>
              <a:ahLst/>
              <a:cxnLst/>
              <a:rect l="l" t="t" r="r" b="b"/>
              <a:pathLst>
                <a:path w="1602" h="1729" extrusionOk="0">
                  <a:moveTo>
                    <a:pt x="498" y="1080"/>
                  </a:moveTo>
                  <a:cubicBezTo>
                    <a:pt x="513" y="1141"/>
                    <a:pt x="529" y="1194"/>
                    <a:pt x="536" y="1256"/>
                  </a:cubicBezTo>
                  <a:cubicBezTo>
                    <a:pt x="544" y="1302"/>
                    <a:pt x="544" y="1363"/>
                    <a:pt x="513" y="1386"/>
                  </a:cubicBezTo>
                  <a:cubicBezTo>
                    <a:pt x="497" y="1402"/>
                    <a:pt x="476" y="1410"/>
                    <a:pt x="454" y="1410"/>
                  </a:cubicBezTo>
                  <a:cubicBezTo>
                    <a:pt x="436" y="1410"/>
                    <a:pt x="416" y="1404"/>
                    <a:pt x="398" y="1394"/>
                  </a:cubicBezTo>
                  <a:cubicBezTo>
                    <a:pt x="360" y="1363"/>
                    <a:pt x="337" y="1309"/>
                    <a:pt x="345" y="1263"/>
                  </a:cubicBezTo>
                  <a:cubicBezTo>
                    <a:pt x="352" y="1210"/>
                    <a:pt x="391" y="1148"/>
                    <a:pt x="444" y="1110"/>
                  </a:cubicBezTo>
                  <a:cubicBezTo>
                    <a:pt x="460" y="1102"/>
                    <a:pt x="483" y="1087"/>
                    <a:pt x="498" y="1080"/>
                  </a:cubicBezTo>
                  <a:close/>
                  <a:moveTo>
                    <a:pt x="384" y="1"/>
                  </a:moveTo>
                  <a:cubicBezTo>
                    <a:pt x="363" y="1"/>
                    <a:pt x="342" y="5"/>
                    <a:pt x="322" y="15"/>
                  </a:cubicBezTo>
                  <a:cubicBezTo>
                    <a:pt x="245" y="45"/>
                    <a:pt x="199" y="137"/>
                    <a:pt x="230" y="214"/>
                  </a:cubicBezTo>
                  <a:cubicBezTo>
                    <a:pt x="230" y="221"/>
                    <a:pt x="307" y="421"/>
                    <a:pt x="398" y="727"/>
                  </a:cubicBezTo>
                  <a:lnTo>
                    <a:pt x="414" y="773"/>
                  </a:lnTo>
                  <a:cubicBezTo>
                    <a:pt x="360" y="788"/>
                    <a:pt x="314" y="819"/>
                    <a:pt x="261" y="850"/>
                  </a:cubicBezTo>
                  <a:cubicBezTo>
                    <a:pt x="138" y="942"/>
                    <a:pt x="54" y="1080"/>
                    <a:pt x="31" y="1210"/>
                  </a:cubicBezTo>
                  <a:cubicBezTo>
                    <a:pt x="0" y="1378"/>
                    <a:pt x="77" y="1562"/>
                    <a:pt x="215" y="1654"/>
                  </a:cubicBezTo>
                  <a:cubicBezTo>
                    <a:pt x="285" y="1703"/>
                    <a:pt x="367" y="1729"/>
                    <a:pt x="450" y="1729"/>
                  </a:cubicBezTo>
                  <a:cubicBezTo>
                    <a:pt x="484" y="1729"/>
                    <a:pt x="518" y="1724"/>
                    <a:pt x="552" y="1715"/>
                  </a:cubicBezTo>
                  <a:cubicBezTo>
                    <a:pt x="605" y="1700"/>
                    <a:pt x="667" y="1677"/>
                    <a:pt x="713" y="1639"/>
                  </a:cubicBezTo>
                  <a:cubicBezTo>
                    <a:pt x="835" y="1547"/>
                    <a:pt x="889" y="1378"/>
                    <a:pt x="850" y="1187"/>
                  </a:cubicBezTo>
                  <a:cubicBezTo>
                    <a:pt x="835" y="1141"/>
                    <a:pt x="827" y="1087"/>
                    <a:pt x="812" y="1041"/>
                  </a:cubicBezTo>
                  <a:cubicBezTo>
                    <a:pt x="835" y="1041"/>
                    <a:pt x="858" y="1041"/>
                    <a:pt x="873" y="1049"/>
                  </a:cubicBezTo>
                  <a:cubicBezTo>
                    <a:pt x="996" y="1057"/>
                    <a:pt x="1119" y="1087"/>
                    <a:pt x="1233" y="1125"/>
                  </a:cubicBezTo>
                  <a:cubicBezTo>
                    <a:pt x="1310" y="1148"/>
                    <a:pt x="1356" y="1171"/>
                    <a:pt x="1356" y="1171"/>
                  </a:cubicBezTo>
                  <a:cubicBezTo>
                    <a:pt x="1378" y="1182"/>
                    <a:pt x="1401" y="1186"/>
                    <a:pt x="1423" y="1186"/>
                  </a:cubicBezTo>
                  <a:cubicBezTo>
                    <a:pt x="1485" y="1186"/>
                    <a:pt x="1542" y="1149"/>
                    <a:pt x="1571" y="1087"/>
                  </a:cubicBezTo>
                  <a:cubicBezTo>
                    <a:pt x="1601" y="1011"/>
                    <a:pt x="1571" y="919"/>
                    <a:pt x="1486" y="880"/>
                  </a:cubicBezTo>
                  <a:cubicBezTo>
                    <a:pt x="1486" y="880"/>
                    <a:pt x="1433" y="857"/>
                    <a:pt x="1333" y="819"/>
                  </a:cubicBezTo>
                  <a:cubicBezTo>
                    <a:pt x="1195" y="773"/>
                    <a:pt x="1057" y="742"/>
                    <a:pt x="912" y="727"/>
                  </a:cubicBezTo>
                  <a:cubicBezTo>
                    <a:pt x="866" y="727"/>
                    <a:pt x="804" y="719"/>
                    <a:pt x="728" y="719"/>
                  </a:cubicBezTo>
                  <a:cubicBezTo>
                    <a:pt x="720" y="689"/>
                    <a:pt x="713" y="658"/>
                    <a:pt x="705" y="635"/>
                  </a:cubicBezTo>
                  <a:cubicBezTo>
                    <a:pt x="613" y="313"/>
                    <a:pt x="536" y="114"/>
                    <a:pt x="529" y="107"/>
                  </a:cubicBezTo>
                  <a:cubicBezTo>
                    <a:pt x="505" y="43"/>
                    <a:pt x="447"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33"/>
            <p:cNvSpPr/>
            <p:nvPr/>
          </p:nvSpPr>
          <p:spPr>
            <a:xfrm>
              <a:off x="-882275" y="3182225"/>
              <a:ext cx="22225" cy="49825"/>
            </a:xfrm>
            <a:custGeom>
              <a:avLst/>
              <a:gdLst/>
              <a:ahLst/>
              <a:cxnLst/>
              <a:rect l="l" t="t" r="r" b="b"/>
              <a:pathLst>
                <a:path w="889" h="1993" extrusionOk="0">
                  <a:moveTo>
                    <a:pt x="278" y="1"/>
                  </a:moveTo>
                  <a:cubicBezTo>
                    <a:pt x="243" y="1"/>
                    <a:pt x="207" y="13"/>
                    <a:pt x="176" y="36"/>
                  </a:cubicBezTo>
                  <a:cubicBezTo>
                    <a:pt x="107" y="97"/>
                    <a:pt x="100" y="197"/>
                    <a:pt x="153" y="266"/>
                  </a:cubicBezTo>
                  <a:cubicBezTo>
                    <a:pt x="153" y="266"/>
                    <a:pt x="230" y="358"/>
                    <a:pt x="337" y="511"/>
                  </a:cubicBezTo>
                  <a:cubicBezTo>
                    <a:pt x="475" y="718"/>
                    <a:pt x="552" y="909"/>
                    <a:pt x="559" y="1086"/>
                  </a:cubicBezTo>
                  <a:cubicBezTo>
                    <a:pt x="567" y="1193"/>
                    <a:pt x="552" y="1292"/>
                    <a:pt x="513" y="1377"/>
                  </a:cubicBezTo>
                  <a:cubicBezTo>
                    <a:pt x="467" y="1476"/>
                    <a:pt x="399" y="1545"/>
                    <a:pt x="360" y="1576"/>
                  </a:cubicBezTo>
                  <a:cubicBezTo>
                    <a:pt x="314" y="1614"/>
                    <a:pt x="261" y="1645"/>
                    <a:pt x="207" y="1660"/>
                  </a:cubicBezTo>
                  <a:cubicBezTo>
                    <a:pt x="169" y="1675"/>
                    <a:pt x="146" y="1683"/>
                    <a:pt x="146" y="1683"/>
                  </a:cubicBezTo>
                  <a:cubicBezTo>
                    <a:pt x="61" y="1698"/>
                    <a:pt x="0" y="1775"/>
                    <a:pt x="15" y="1867"/>
                  </a:cubicBezTo>
                  <a:cubicBezTo>
                    <a:pt x="29" y="1942"/>
                    <a:pt x="97" y="1992"/>
                    <a:pt x="170" y="1992"/>
                  </a:cubicBezTo>
                  <a:cubicBezTo>
                    <a:pt x="180" y="1992"/>
                    <a:pt x="190" y="1991"/>
                    <a:pt x="199" y="1990"/>
                  </a:cubicBezTo>
                  <a:lnTo>
                    <a:pt x="222" y="1990"/>
                  </a:lnTo>
                  <a:cubicBezTo>
                    <a:pt x="245" y="1982"/>
                    <a:pt x="276" y="1974"/>
                    <a:pt x="314" y="1967"/>
                  </a:cubicBezTo>
                  <a:cubicBezTo>
                    <a:pt x="399" y="1928"/>
                    <a:pt x="483" y="1882"/>
                    <a:pt x="559" y="1829"/>
                  </a:cubicBezTo>
                  <a:cubicBezTo>
                    <a:pt x="667" y="1744"/>
                    <a:pt x="751" y="1629"/>
                    <a:pt x="805" y="1507"/>
                  </a:cubicBezTo>
                  <a:cubicBezTo>
                    <a:pt x="866" y="1377"/>
                    <a:pt x="889" y="1216"/>
                    <a:pt x="881" y="1063"/>
                  </a:cubicBezTo>
                  <a:cubicBezTo>
                    <a:pt x="866" y="833"/>
                    <a:pt x="766" y="588"/>
                    <a:pt x="598" y="335"/>
                  </a:cubicBezTo>
                  <a:cubicBezTo>
                    <a:pt x="483" y="166"/>
                    <a:pt x="406" y="67"/>
                    <a:pt x="399" y="59"/>
                  </a:cubicBezTo>
                  <a:cubicBezTo>
                    <a:pt x="368" y="20"/>
                    <a:pt x="324"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33"/>
            <p:cNvSpPr/>
            <p:nvPr/>
          </p:nvSpPr>
          <p:spPr>
            <a:xfrm>
              <a:off x="-878450" y="3180025"/>
              <a:ext cx="41200" cy="36650"/>
            </a:xfrm>
            <a:custGeom>
              <a:avLst/>
              <a:gdLst/>
              <a:ahLst/>
              <a:cxnLst/>
              <a:rect l="l" t="t" r="r" b="b"/>
              <a:pathLst>
                <a:path w="1648" h="1466" extrusionOk="0">
                  <a:moveTo>
                    <a:pt x="601" y="0"/>
                  </a:moveTo>
                  <a:cubicBezTo>
                    <a:pt x="508" y="0"/>
                    <a:pt x="416" y="24"/>
                    <a:pt x="337" y="70"/>
                  </a:cubicBezTo>
                  <a:cubicBezTo>
                    <a:pt x="230" y="124"/>
                    <a:pt x="131" y="224"/>
                    <a:pt x="46" y="346"/>
                  </a:cubicBezTo>
                  <a:cubicBezTo>
                    <a:pt x="0" y="423"/>
                    <a:pt x="23" y="522"/>
                    <a:pt x="92" y="568"/>
                  </a:cubicBezTo>
                  <a:cubicBezTo>
                    <a:pt x="119" y="585"/>
                    <a:pt x="149" y="592"/>
                    <a:pt x="179" y="592"/>
                  </a:cubicBezTo>
                  <a:cubicBezTo>
                    <a:pt x="233" y="592"/>
                    <a:pt x="285" y="567"/>
                    <a:pt x="314" y="522"/>
                  </a:cubicBezTo>
                  <a:cubicBezTo>
                    <a:pt x="368" y="438"/>
                    <a:pt x="429" y="384"/>
                    <a:pt x="491" y="346"/>
                  </a:cubicBezTo>
                  <a:cubicBezTo>
                    <a:pt x="523" y="328"/>
                    <a:pt x="561" y="317"/>
                    <a:pt x="600" y="317"/>
                  </a:cubicBezTo>
                  <a:cubicBezTo>
                    <a:pt x="625" y="317"/>
                    <a:pt x="650" y="322"/>
                    <a:pt x="675" y="331"/>
                  </a:cubicBezTo>
                  <a:cubicBezTo>
                    <a:pt x="713" y="346"/>
                    <a:pt x="744" y="384"/>
                    <a:pt x="736" y="415"/>
                  </a:cubicBezTo>
                  <a:cubicBezTo>
                    <a:pt x="736" y="423"/>
                    <a:pt x="736" y="430"/>
                    <a:pt x="728" y="438"/>
                  </a:cubicBezTo>
                  <a:cubicBezTo>
                    <a:pt x="690" y="453"/>
                    <a:pt x="652" y="469"/>
                    <a:pt x="613" y="492"/>
                  </a:cubicBezTo>
                  <a:cubicBezTo>
                    <a:pt x="552" y="515"/>
                    <a:pt x="514" y="591"/>
                    <a:pt x="529" y="660"/>
                  </a:cubicBezTo>
                  <a:cubicBezTo>
                    <a:pt x="537" y="729"/>
                    <a:pt x="598" y="783"/>
                    <a:pt x="667" y="791"/>
                  </a:cubicBezTo>
                  <a:cubicBezTo>
                    <a:pt x="677" y="791"/>
                    <a:pt x="688" y="792"/>
                    <a:pt x="698" y="792"/>
                  </a:cubicBezTo>
                  <a:cubicBezTo>
                    <a:pt x="772" y="792"/>
                    <a:pt x="845" y="768"/>
                    <a:pt x="912" y="714"/>
                  </a:cubicBezTo>
                  <a:cubicBezTo>
                    <a:pt x="912" y="714"/>
                    <a:pt x="920" y="706"/>
                    <a:pt x="927" y="706"/>
                  </a:cubicBezTo>
                  <a:cubicBezTo>
                    <a:pt x="991" y="681"/>
                    <a:pt x="1054" y="666"/>
                    <a:pt x="1118" y="666"/>
                  </a:cubicBezTo>
                  <a:cubicBezTo>
                    <a:pt x="1131" y="666"/>
                    <a:pt x="1144" y="667"/>
                    <a:pt x="1157" y="668"/>
                  </a:cubicBezTo>
                  <a:cubicBezTo>
                    <a:pt x="1211" y="676"/>
                    <a:pt x="1272" y="714"/>
                    <a:pt x="1295" y="752"/>
                  </a:cubicBezTo>
                  <a:cubicBezTo>
                    <a:pt x="1318" y="791"/>
                    <a:pt x="1318" y="813"/>
                    <a:pt x="1318" y="813"/>
                  </a:cubicBezTo>
                  <a:cubicBezTo>
                    <a:pt x="1287" y="898"/>
                    <a:pt x="1188" y="944"/>
                    <a:pt x="1042" y="1005"/>
                  </a:cubicBezTo>
                  <a:lnTo>
                    <a:pt x="1004" y="1020"/>
                  </a:lnTo>
                  <a:cubicBezTo>
                    <a:pt x="858" y="1082"/>
                    <a:pt x="698" y="1120"/>
                    <a:pt x="537" y="1143"/>
                  </a:cubicBezTo>
                  <a:cubicBezTo>
                    <a:pt x="452" y="1158"/>
                    <a:pt x="391" y="1243"/>
                    <a:pt x="406" y="1327"/>
                  </a:cubicBezTo>
                  <a:cubicBezTo>
                    <a:pt x="414" y="1406"/>
                    <a:pt x="489" y="1465"/>
                    <a:pt x="568" y="1465"/>
                  </a:cubicBezTo>
                  <a:cubicBezTo>
                    <a:pt x="573" y="1465"/>
                    <a:pt x="578" y="1465"/>
                    <a:pt x="583" y="1465"/>
                  </a:cubicBezTo>
                  <a:cubicBezTo>
                    <a:pt x="659" y="1449"/>
                    <a:pt x="736" y="1434"/>
                    <a:pt x="805" y="1419"/>
                  </a:cubicBezTo>
                  <a:cubicBezTo>
                    <a:pt x="912" y="1396"/>
                    <a:pt x="1019" y="1365"/>
                    <a:pt x="1127" y="1319"/>
                  </a:cubicBezTo>
                  <a:lnTo>
                    <a:pt x="1165" y="1304"/>
                  </a:lnTo>
                  <a:cubicBezTo>
                    <a:pt x="1318" y="1243"/>
                    <a:pt x="1533" y="1151"/>
                    <a:pt x="1617" y="921"/>
                  </a:cubicBezTo>
                  <a:cubicBezTo>
                    <a:pt x="1647" y="806"/>
                    <a:pt x="1632" y="691"/>
                    <a:pt x="1563" y="584"/>
                  </a:cubicBezTo>
                  <a:cubicBezTo>
                    <a:pt x="1487" y="461"/>
                    <a:pt x="1349" y="377"/>
                    <a:pt x="1203" y="354"/>
                  </a:cubicBezTo>
                  <a:cubicBezTo>
                    <a:pt x="1176" y="350"/>
                    <a:pt x="1151" y="348"/>
                    <a:pt x="1127" y="348"/>
                  </a:cubicBezTo>
                  <a:cubicBezTo>
                    <a:pt x="1102" y="348"/>
                    <a:pt x="1077" y="350"/>
                    <a:pt x="1050" y="354"/>
                  </a:cubicBezTo>
                  <a:cubicBezTo>
                    <a:pt x="1035" y="208"/>
                    <a:pt x="927" y="86"/>
                    <a:pt x="782" y="32"/>
                  </a:cubicBezTo>
                  <a:cubicBezTo>
                    <a:pt x="724" y="11"/>
                    <a:pt x="662"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33"/>
            <p:cNvSpPr/>
            <p:nvPr/>
          </p:nvSpPr>
          <p:spPr>
            <a:xfrm>
              <a:off x="-969050" y="3089850"/>
              <a:ext cx="47725" cy="27000"/>
            </a:xfrm>
            <a:custGeom>
              <a:avLst/>
              <a:gdLst/>
              <a:ahLst/>
              <a:cxnLst/>
              <a:rect l="l" t="t" r="r" b="b"/>
              <a:pathLst>
                <a:path w="1909" h="1080" extrusionOk="0">
                  <a:moveTo>
                    <a:pt x="545" y="330"/>
                  </a:moveTo>
                  <a:cubicBezTo>
                    <a:pt x="552" y="353"/>
                    <a:pt x="560" y="368"/>
                    <a:pt x="560" y="383"/>
                  </a:cubicBezTo>
                  <a:cubicBezTo>
                    <a:pt x="583" y="475"/>
                    <a:pt x="591" y="559"/>
                    <a:pt x="560" y="636"/>
                  </a:cubicBezTo>
                  <a:cubicBezTo>
                    <a:pt x="545" y="682"/>
                    <a:pt x="506" y="728"/>
                    <a:pt x="468" y="751"/>
                  </a:cubicBezTo>
                  <a:cubicBezTo>
                    <a:pt x="455" y="755"/>
                    <a:pt x="436" y="760"/>
                    <a:pt x="420" y="760"/>
                  </a:cubicBezTo>
                  <a:cubicBezTo>
                    <a:pt x="409" y="760"/>
                    <a:pt x="398" y="757"/>
                    <a:pt x="391" y="751"/>
                  </a:cubicBezTo>
                  <a:cubicBezTo>
                    <a:pt x="361" y="728"/>
                    <a:pt x="338" y="682"/>
                    <a:pt x="330" y="644"/>
                  </a:cubicBezTo>
                  <a:cubicBezTo>
                    <a:pt x="323" y="598"/>
                    <a:pt x="338" y="544"/>
                    <a:pt x="368" y="498"/>
                  </a:cubicBezTo>
                  <a:cubicBezTo>
                    <a:pt x="414" y="429"/>
                    <a:pt x="476" y="360"/>
                    <a:pt x="545" y="330"/>
                  </a:cubicBezTo>
                  <a:close/>
                  <a:moveTo>
                    <a:pt x="602" y="1"/>
                  </a:moveTo>
                  <a:cubicBezTo>
                    <a:pt x="379" y="1"/>
                    <a:pt x="203" y="165"/>
                    <a:pt x="100" y="330"/>
                  </a:cubicBezTo>
                  <a:cubicBezTo>
                    <a:pt x="31" y="444"/>
                    <a:pt x="1" y="559"/>
                    <a:pt x="16" y="674"/>
                  </a:cubicBezTo>
                  <a:cubicBezTo>
                    <a:pt x="24" y="812"/>
                    <a:pt x="100" y="935"/>
                    <a:pt x="200" y="1011"/>
                  </a:cubicBezTo>
                  <a:cubicBezTo>
                    <a:pt x="266" y="1057"/>
                    <a:pt x="342" y="1080"/>
                    <a:pt x="420" y="1080"/>
                  </a:cubicBezTo>
                  <a:cubicBezTo>
                    <a:pt x="488" y="1080"/>
                    <a:pt x="557" y="1062"/>
                    <a:pt x="621" y="1027"/>
                  </a:cubicBezTo>
                  <a:cubicBezTo>
                    <a:pt x="706" y="981"/>
                    <a:pt x="782" y="912"/>
                    <a:pt x="828" y="820"/>
                  </a:cubicBezTo>
                  <a:cubicBezTo>
                    <a:pt x="882" y="866"/>
                    <a:pt x="943" y="912"/>
                    <a:pt x="1004" y="942"/>
                  </a:cubicBezTo>
                  <a:cubicBezTo>
                    <a:pt x="1093" y="987"/>
                    <a:pt x="1191" y="1009"/>
                    <a:pt x="1289" y="1009"/>
                  </a:cubicBezTo>
                  <a:cubicBezTo>
                    <a:pt x="1343" y="1009"/>
                    <a:pt x="1397" y="1002"/>
                    <a:pt x="1449" y="988"/>
                  </a:cubicBezTo>
                  <a:cubicBezTo>
                    <a:pt x="1479" y="981"/>
                    <a:pt x="1502" y="973"/>
                    <a:pt x="1525" y="965"/>
                  </a:cubicBezTo>
                  <a:cubicBezTo>
                    <a:pt x="1694" y="904"/>
                    <a:pt x="1816" y="789"/>
                    <a:pt x="1878" y="636"/>
                  </a:cubicBezTo>
                  <a:cubicBezTo>
                    <a:pt x="1908" y="559"/>
                    <a:pt x="1870" y="460"/>
                    <a:pt x="1786" y="429"/>
                  </a:cubicBezTo>
                  <a:cubicBezTo>
                    <a:pt x="1768" y="422"/>
                    <a:pt x="1749" y="419"/>
                    <a:pt x="1730" y="419"/>
                  </a:cubicBezTo>
                  <a:cubicBezTo>
                    <a:pt x="1667" y="419"/>
                    <a:pt x="1602" y="456"/>
                    <a:pt x="1579" y="521"/>
                  </a:cubicBezTo>
                  <a:cubicBezTo>
                    <a:pt x="1541" y="605"/>
                    <a:pt x="1464" y="651"/>
                    <a:pt x="1418" y="667"/>
                  </a:cubicBezTo>
                  <a:cubicBezTo>
                    <a:pt x="1375" y="681"/>
                    <a:pt x="1330" y="689"/>
                    <a:pt x="1286" y="689"/>
                  </a:cubicBezTo>
                  <a:cubicBezTo>
                    <a:pt x="1237" y="689"/>
                    <a:pt x="1190" y="679"/>
                    <a:pt x="1150" y="659"/>
                  </a:cubicBezTo>
                  <a:cubicBezTo>
                    <a:pt x="997" y="575"/>
                    <a:pt x="912" y="421"/>
                    <a:pt x="866" y="291"/>
                  </a:cubicBezTo>
                  <a:cubicBezTo>
                    <a:pt x="859" y="238"/>
                    <a:pt x="843" y="192"/>
                    <a:pt x="828" y="138"/>
                  </a:cubicBezTo>
                  <a:cubicBezTo>
                    <a:pt x="820" y="115"/>
                    <a:pt x="805" y="92"/>
                    <a:pt x="790" y="69"/>
                  </a:cubicBezTo>
                  <a:cubicBezTo>
                    <a:pt x="767" y="38"/>
                    <a:pt x="729" y="15"/>
                    <a:pt x="683" y="8"/>
                  </a:cubicBezTo>
                  <a:cubicBezTo>
                    <a:pt x="655" y="3"/>
                    <a:pt x="628"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33"/>
            <p:cNvSpPr/>
            <p:nvPr/>
          </p:nvSpPr>
          <p:spPr>
            <a:xfrm>
              <a:off x="-917725" y="3300250"/>
              <a:ext cx="26475" cy="28350"/>
            </a:xfrm>
            <a:custGeom>
              <a:avLst/>
              <a:gdLst/>
              <a:ahLst/>
              <a:cxnLst/>
              <a:rect l="l" t="t" r="r" b="b"/>
              <a:pathLst>
                <a:path w="1059" h="1134" extrusionOk="0">
                  <a:moveTo>
                    <a:pt x="642" y="1"/>
                  </a:moveTo>
                  <a:cubicBezTo>
                    <a:pt x="585" y="1"/>
                    <a:pt x="473" y="18"/>
                    <a:pt x="346" y="103"/>
                  </a:cubicBezTo>
                  <a:cubicBezTo>
                    <a:pt x="154" y="218"/>
                    <a:pt x="1" y="486"/>
                    <a:pt x="78" y="754"/>
                  </a:cubicBezTo>
                  <a:cubicBezTo>
                    <a:pt x="147" y="998"/>
                    <a:pt x="400" y="1134"/>
                    <a:pt x="612" y="1134"/>
                  </a:cubicBezTo>
                  <a:cubicBezTo>
                    <a:pt x="634" y="1134"/>
                    <a:pt x="655" y="1132"/>
                    <a:pt x="675" y="1130"/>
                  </a:cubicBezTo>
                  <a:cubicBezTo>
                    <a:pt x="706" y="1130"/>
                    <a:pt x="736" y="1130"/>
                    <a:pt x="759" y="1122"/>
                  </a:cubicBezTo>
                  <a:cubicBezTo>
                    <a:pt x="836" y="1099"/>
                    <a:pt x="890" y="1068"/>
                    <a:pt x="928" y="1045"/>
                  </a:cubicBezTo>
                  <a:cubicBezTo>
                    <a:pt x="974" y="1015"/>
                    <a:pt x="997" y="992"/>
                    <a:pt x="1004" y="984"/>
                  </a:cubicBezTo>
                  <a:cubicBezTo>
                    <a:pt x="1058" y="915"/>
                    <a:pt x="1058" y="816"/>
                    <a:pt x="989" y="754"/>
                  </a:cubicBezTo>
                  <a:cubicBezTo>
                    <a:pt x="960" y="728"/>
                    <a:pt x="921" y="715"/>
                    <a:pt x="882" y="715"/>
                  </a:cubicBezTo>
                  <a:cubicBezTo>
                    <a:pt x="841" y="715"/>
                    <a:pt x="799" y="730"/>
                    <a:pt x="767" y="762"/>
                  </a:cubicBezTo>
                  <a:cubicBezTo>
                    <a:pt x="767" y="770"/>
                    <a:pt x="759" y="777"/>
                    <a:pt x="744" y="785"/>
                  </a:cubicBezTo>
                  <a:cubicBezTo>
                    <a:pt x="729" y="800"/>
                    <a:pt x="690" y="816"/>
                    <a:pt x="644" y="816"/>
                  </a:cubicBezTo>
                  <a:cubicBezTo>
                    <a:pt x="639" y="816"/>
                    <a:pt x="633" y="816"/>
                    <a:pt x="627" y="816"/>
                  </a:cubicBezTo>
                  <a:cubicBezTo>
                    <a:pt x="547" y="816"/>
                    <a:pt x="412" y="769"/>
                    <a:pt x="384" y="662"/>
                  </a:cubicBezTo>
                  <a:cubicBezTo>
                    <a:pt x="346" y="540"/>
                    <a:pt x="453" y="410"/>
                    <a:pt x="522" y="371"/>
                  </a:cubicBezTo>
                  <a:cubicBezTo>
                    <a:pt x="591" y="318"/>
                    <a:pt x="652" y="318"/>
                    <a:pt x="660" y="318"/>
                  </a:cubicBezTo>
                  <a:cubicBezTo>
                    <a:pt x="664" y="318"/>
                    <a:pt x="668" y="318"/>
                    <a:pt x="673" y="318"/>
                  </a:cubicBezTo>
                  <a:cubicBezTo>
                    <a:pt x="751" y="318"/>
                    <a:pt x="813" y="252"/>
                    <a:pt x="821" y="172"/>
                  </a:cubicBezTo>
                  <a:cubicBezTo>
                    <a:pt x="828" y="80"/>
                    <a:pt x="767" y="11"/>
                    <a:pt x="675" y="4"/>
                  </a:cubicBezTo>
                  <a:cubicBezTo>
                    <a:pt x="669" y="2"/>
                    <a:pt x="657" y="1"/>
                    <a:pt x="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33"/>
            <p:cNvSpPr/>
            <p:nvPr/>
          </p:nvSpPr>
          <p:spPr>
            <a:xfrm>
              <a:off x="-1192550" y="3203025"/>
              <a:ext cx="37950" cy="50725"/>
            </a:xfrm>
            <a:custGeom>
              <a:avLst/>
              <a:gdLst/>
              <a:ahLst/>
              <a:cxnLst/>
              <a:rect l="l" t="t" r="r" b="b"/>
              <a:pathLst>
                <a:path w="1518" h="2029" extrusionOk="0">
                  <a:moveTo>
                    <a:pt x="345" y="323"/>
                  </a:moveTo>
                  <a:cubicBezTo>
                    <a:pt x="353" y="323"/>
                    <a:pt x="376" y="330"/>
                    <a:pt x="406" y="368"/>
                  </a:cubicBezTo>
                  <a:cubicBezTo>
                    <a:pt x="437" y="399"/>
                    <a:pt x="460" y="437"/>
                    <a:pt x="483" y="491"/>
                  </a:cubicBezTo>
                  <a:cubicBezTo>
                    <a:pt x="521" y="591"/>
                    <a:pt x="544" y="698"/>
                    <a:pt x="552" y="813"/>
                  </a:cubicBezTo>
                  <a:cubicBezTo>
                    <a:pt x="552" y="920"/>
                    <a:pt x="544" y="1035"/>
                    <a:pt x="521" y="1135"/>
                  </a:cubicBezTo>
                  <a:cubicBezTo>
                    <a:pt x="491" y="1073"/>
                    <a:pt x="460" y="1004"/>
                    <a:pt x="429" y="935"/>
                  </a:cubicBezTo>
                  <a:cubicBezTo>
                    <a:pt x="383" y="797"/>
                    <a:pt x="353" y="652"/>
                    <a:pt x="338" y="514"/>
                  </a:cubicBezTo>
                  <a:cubicBezTo>
                    <a:pt x="330" y="453"/>
                    <a:pt x="322" y="391"/>
                    <a:pt x="338" y="338"/>
                  </a:cubicBezTo>
                  <a:cubicBezTo>
                    <a:pt x="338" y="330"/>
                    <a:pt x="345" y="323"/>
                    <a:pt x="345" y="323"/>
                  </a:cubicBezTo>
                  <a:close/>
                  <a:moveTo>
                    <a:pt x="956" y="1421"/>
                  </a:moveTo>
                  <a:cubicBezTo>
                    <a:pt x="990" y="1421"/>
                    <a:pt x="1024" y="1426"/>
                    <a:pt x="1058" y="1441"/>
                  </a:cubicBezTo>
                  <a:cubicBezTo>
                    <a:pt x="1088" y="1456"/>
                    <a:pt x="1134" y="1502"/>
                    <a:pt x="1157" y="1579"/>
                  </a:cubicBezTo>
                  <a:cubicBezTo>
                    <a:pt x="1165" y="1617"/>
                    <a:pt x="1157" y="1686"/>
                    <a:pt x="1104" y="1701"/>
                  </a:cubicBezTo>
                  <a:cubicBezTo>
                    <a:pt x="1091" y="1708"/>
                    <a:pt x="1077" y="1710"/>
                    <a:pt x="1062" y="1710"/>
                  </a:cubicBezTo>
                  <a:cubicBezTo>
                    <a:pt x="1003" y="1710"/>
                    <a:pt x="929" y="1669"/>
                    <a:pt x="874" y="1633"/>
                  </a:cubicBezTo>
                  <a:cubicBezTo>
                    <a:pt x="828" y="1587"/>
                    <a:pt x="782" y="1541"/>
                    <a:pt x="736" y="1487"/>
                  </a:cubicBezTo>
                  <a:cubicBezTo>
                    <a:pt x="744" y="1479"/>
                    <a:pt x="751" y="1479"/>
                    <a:pt x="759" y="1472"/>
                  </a:cubicBezTo>
                  <a:cubicBezTo>
                    <a:pt x="759" y="1472"/>
                    <a:pt x="805" y="1441"/>
                    <a:pt x="897" y="1426"/>
                  </a:cubicBezTo>
                  <a:cubicBezTo>
                    <a:pt x="916" y="1423"/>
                    <a:pt x="936" y="1421"/>
                    <a:pt x="956" y="1421"/>
                  </a:cubicBezTo>
                  <a:close/>
                  <a:moveTo>
                    <a:pt x="330" y="1"/>
                  </a:moveTo>
                  <a:cubicBezTo>
                    <a:pt x="184" y="8"/>
                    <a:pt x="62" y="123"/>
                    <a:pt x="31" y="261"/>
                  </a:cubicBezTo>
                  <a:cubicBezTo>
                    <a:pt x="0" y="361"/>
                    <a:pt x="8" y="468"/>
                    <a:pt x="16" y="552"/>
                  </a:cubicBezTo>
                  <a:cubicBezTo>
                    <a:pt x="39" y="713"/>
                    <a:pt x="77" y="882"/>
                    <a:pt x="131" y="1043"/>
                  </a:cubicBezTo>
                  <a:cubicBezTo>
                    <a:pt x="200" y="1219"/>
                    <a:pt x="269" y="1372"/>
                    <a:pt x="361" y="1510"/>
                  </a:cubicBezTo>
                  <a:cubicBezTo>
                    <a:pt x="345" y="1571"/>
                    <a:pt x="361" y="1640"/>
                    <a:pt x="422" y="1678"/>
                  </a:cubicBezTo>
                  <a:cubicBezTo>
                    <a:pt x="445" y="1701"/>
                    <a:pt x="475" y="1709"/>
                    <a:pt x="506" y="1709"/>
                  </a:cubicBezTo>
                  <a:cubicBezTo>
                    <a:pt x="560" y="1778"/>
                    <a:pt x="621" y="1832"/>
                    <a:pt x="682" y="1878"/>
                  </a:cubicBezTo>
                  <a:cubicBezTo>
                    <a:pt x="807" y="1978"/>
                    <a:pt x="940" y="2029"/>
                    <a:pt x="1061" y="2029"/>
                  </a:cubicBezTo>
                  <a:cubicBezTo>
                    <a:pt x="1097" y="2029"/>
                    <a:pt x="1132" y="2024"/>
                    <a:pt x="1165" y="2016"/>
                  </a:cubicBezTo>
                  <a:cubicBezTo>
                    <a:pt x="1188" y="2016"/>
                    <a:pt x="1203" y="2008"/>
                    <a:pt x="1226" y="2000"/>
                  </a:cubicBezTo>
                  <a:cubicBezTo>
                    <a:pt x="1441" y="1916"/>
                    <a:pt x="1517" y="1671"/>
                    <a:pt x="1464" y="1495"/>
                  </a:cubicBezTo>
                  <a:cubicBezTo>
                    <a:pt x="1425" y="1334"/>
                    <a:pt x="1310" y="1196"/>
                    <a:pt x="1173" y="1142"/>
                  </a:cubicBezTo>
                  <a:cubicBezTo>
                    <a:pt x="1105" y="1116"/>
                    <a:pt x="1034" y="1101"/>
                    <a:pt x="959" y="1101"/>
                  </a:cubicBezTo>
                  <a:cubicBezTo>
                    <a:pt x="924" y="1101"/>
                    <a:pt x="888" y="1104"/>
                    <a:pt x="851" y="1112"/>
                  </a:cubicBezTo>
                  <a:cubicBezTo>
                    <a:pt x="866" y="1004"/>
                    <a:pt x="874" y="905"/>
                    <a:pt x="866" y="797"/>
                  </a:cubicBezTo>
                  <a:cubicBezTo>
                    <a:pt x="858" y="652"/>
                    <a:pt x="828" y="514"/>
                    <a:pt x="782" y="384"/>
                  </a:cubicBezTo>
                  <a:cubicBezTo>
                    <a:pt x="751" y="292"/>
                    <a:pt x="698" y="215"/>
                    <a:pt x="636" y="146"/>
                  </a:cubicBezTo>
                  <a:cubicBezTo>
                    <a:pt x="521" y="24"/>
                    <a:pt x="406" y="1"/>
                    <a:pt x="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33"/>
            <p:cNvSpPr/>
            <p:nvPr/>
          </p:nvSpPr>
          <p:spPr>
            <a:xfrm>
              <a:off x="-1117675" y="3281600"/>
              <a:ext cx="41400" cy="34525"/>
            </a:xfrm>
            <a:custGeom>
              <a:avLst/>
              <a:gdLst/>
              <a:ahLst/>
              <a:cxnLst/>
              <a:rect l="l" t="t" r="r" b="b"/>
              <a:pathLst>
                <a:path w="1656" h="1381" extrusionOk="0">
                  <a:moveTo>
                    <a:pt x="1127" y="0"/>
                  </a:moveTo>
                  <a:cubicBezTo>
                    <a:pt x="1114" y="0"/>
                    <a:pt x="1101" y="2"/>
                    <a:pt x="1089" y="6"/>
                  </a:cubicBezTo>
                  <a:lnTo>
                    <a:pt x="139" y="252"/>
                  </a:lnTo>
                  <a:cubicBezTo>
                    <a:pt x="55" y="267"/>
                    <a:pt x="1" y="359"/>
                    <a:pt x="24" y="443"/>
                  </a:cubicBezTo>
                  <a:cubicBezTo>
                    <a:pt x="43" y="514"/>
                    <a:pt x="112" y="563"/>
                    <a:pt x="178" y="563"/>
                  </a:cubicBezTo>
                  <a:cubicBezTo>
                    <a:pt x="191" y="563"/>
                    <a:pt x="203" y="562"/>
                    <a:pt x="215" y="558"/>
                  </a:cubicBezTo>
                  <a:lnTo>
                    <a:pt x="1020" y="351"/>
                  </a:lnTo>
                  <a:lnTo>
                    <a:pt x="1326" y="1270"/>
                  </a:lnTo>
                  <a:cubicBezTo>
                    <a:pt x="1346" y="1337"/>
                    <a:pt x="1413" y="1381"/>
                    <a:pt x="1480" y="1381"/>
                  </a:cubicBezTo>
                  <a:cubicBezTo>
                    <a:pt x="1490" y="1381"/>
                    <a:pt x="1500" y="1380"/>
                    <a:pt x="1510" y="1378"/>
                  </a:cubicBezTo>
                  <a:lnTo>
                    <a:pt x="1518" y="1370"/>
                  </a:lnTo>
                  <a:lnTo>
                    <a:pt x="1525" y="1370"/>
                  </a:lnTo>
                  <a:cubicBezTo>
                    <a:pt x="1610" y="1339"/>
                    <a:pt x="1656" y="1247"/>
                    <a:pt x="1625" y="1171"/>
                  </a:cubicBezTo>
                  <a:lnTo>
                    <a:pt x="1280" y="106"/>
                  </a:lnTo>
                  <a:cubicBezTo>
                    <a:pt x="1255" y="43"/>
                    <a:pt x="1188" y="0"/>
                    <a:pt x="1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33"/>
            <p:cNvSpPr/>
            <p:nvPr/>
          </p:nvSpPr>
          <p:spPr>
            <a:xfrm>
              <a:off x="-786000" y="3803950"/>
              <a:ext cx="40675" cy="58650"/>
            </a:xfrm>
            <a:custGeom>
              <a:avLst/>
              <a:gdLst/>
              <a:ahLst/>
              <a:cxnLst/>
              <a:rect l="l" t="t" r="r" b="b"/>
              <a:pathLst>
                <a:path w="1627" h="2346" extrusionOk="0">
                  <a:moveTo>
                    <a:pt x="520" y="0"/>
                  </a:moveTo>
                  <a:cubicBezTo>
                    <a:pt x="273" y="0"/>
                    <a:pt x="1" y="621"/>
                    <a:pt x="79" y="862"/>
                  </a:cubicBezTo>
                  <a:cubicBezTo>
                    <a:pt x="89" y="897"/>
                    <a:pt x="106" y="910"/>
                    <a:pt x="126" y="910"/>
                  </a:cubicBezTo>
                  <a:cubicBezTo>
                    <a:pt x="185" y="910"/>
                    <a:pt x="271" y="789"/>
                    <a:pt x="271" y="732"/>
                  </a:cubicBezTo>
                  <a:cubicBezTo>
                    <a:pt x="271" y="645"/>
                    <a:pt x="319" y="299"/>
                    <a:pt x="427" y="299"/>
                  </a:cubicBezTo>
                  <a:cubicBezTo>
                    <a:pt x="433" y="299"/>
                    <a:pt x="440" y="300"/>
                    <a:pt x="447" y="303"/>
                  </a:cubicBezTo>
                  <a:cubicBezTo>
                    <a:pt x="539" y="333"/>
                    <a:pt x="608" y="716"/>
                    <a:pt x="623" y="801"/>
                  </a:cubicBezTo>
                  <a:cubicBezTo>
                    <a:pt x="669" y="1046"/>
                    <a:pt x="616" y="1237"/>
                    <a:pt x="531" y="1467"/>
                  </a:cubicBezTo>
                  <a:cubicBezTo>
                    <a:pt x="476" y="1634"/>
                    <a:pt x="443" y="1805"/>
                    <a:pt x="406" y="1972"/>
                  </a:cubicBezTo>
                  <a:lnTo>
                    <a:pt x="406" y="1972"/>
                  </a:lnTo>
                  <a:cubicBezTo>
                    <a:pt x="356" y="2064"/>
                    <a:pt x="329" y="2168"/>
                    <a:pt x="332" y="2264"/>
                  </a:cubicBezTo>
                  <a:cubicBezTo>
                    <a:pt x="335" y="2323"/>
                    <a:pt x="360" y="2345"/>
                    <a:pt x="393" y="2345"/>
                  </a:cubicBezTo>
                  <a:cubicBezTo>
                    <a:pt x="454" y="2345"/>
                    <a:pt x="539" y="2270"/>
                    <a:pt x="554" y="2210"/>
                  </a:cubicBezTo>
                  <a:cubicBezTo>
                    <a:pt x="561" y="2188"/>
                    <a:pt x="568" y="2165"/>
                    <a:pt x="574" y="2142"/>
                  </a:cubicBezTo>
                  <a:lnTo>
                    <a:pt x="574" y="2142"/>
                  </a:lnTo>
                  <a:lnTo>
                    <a:pt x="577" y="2141"/>
                  </a:lnTo>
                  <a:cubicBezTo>
                    <a:pt x="577" y="2138"/>
                    <a:pt x="577" y="2135"/>
                    <a:pt x="577" y="2132"/>
                  </a:cubicBezTo>
                  <a:lnTo>
                    <a:pt x="577" y="2132"/>
                  </a:lnTo>
                  <a:cubicBezTo>
                    <a:pt x="585" y="2106"/>
                    <a:pt x="592" y="2079"/>
                    <a:pt x="599" y="2052"/>
                  </a:cubicBezTo>
                  <a:lnTo>
                    <a:pt x="599" y="2052"/>
                  </a:lnTo>
                  <a:cubicBezTo>
                    <a:pt x="614" y="2033"/>
                    <a:pt x="636" y="2025"/>
                    <a:pt x="664" y="2025"/>
                  </a:cubicBezTo>
                  <a:cubicBezTo>
                    <a:pt x="814" y="2025"/>
                    <a:pt x="1113" y="2272"/>
                    <a:pt x="1175" y="2294"/>
                  </a:cubicBezTo>
                  <a:cubicBezTo>
                    <a:pt x="1219" y="2312"/>
                    <a:pt x="1261" y="2320"/>
                    <a:pt x="1301" y="2320"/>
                  </a:cubicBezTo>
                  <a:cubicBezTo>
                    <a:pt x="1435" y="2320"/>
                    <a:pt x="1543" y="2227"/>
                    <a:pt x="1596" y="2080"/>
                  </a:cubicBezTo>
                  <a:cubicBezTo>
                    <a:pt x="1626" y="2000"/>
                    <a:pt x="1594" y="1939"/>
                    <a:pt x="1542" y="1939"/>
                  </a:cubicBezTo>
                  <a:cubicBezTo>
                    <a:pt x="1515" y="1939"/>
                    <a:pt x="1482" y="1956"/>
                    <a:pt x="1451" y="1996"/>
                  </a:cubicBezTo>
                  <a:cubicBezTo>
                    <a:pt x="1431" y="2020"/>
                    <a:pt x="1407" y="2030"/>
                    <a:pt x="1379" y="2030"/>
                  </a:cubicBezTo>
                  <a:cubicBezTo>
                    <a:pt x="1225" y="2030"/>
                    <a:pt x="956" y="1733"/>
                    <a:pt x="807" y="1720"/>
                  </a:cubicBezTo>
                  <a:cubicBezTo>
                    <a:pt x="797" y="1719"/>
                    <a:pt x="787" y="1719"/>
                    <a:pt x="778" y="1719"/>
                  </a:cubicBezTo>
                  <a:cubicBezTo>
                    <a:pt x="742" y="1719"/>
                    <a:pt x="708" y="1724"/>
                    <a:pt x="675" y="1734"/>
                  </a:cubicBezTo>
                  <a:lnTo>
                    <a:pt x="675" y="1734"/>
                  </a:lnTo>
                  <a:cubicBezTo>
                    <a:pt x="686" y="1691"/>
                    <a:pt x="696" y="1648"/>
                    <a:pt x="707" y="1605"/>
                  </a:cubicBezTo>
                  <a:cubicBezTo>
                    <a:pt x="761" y="1413"/>
                    <a:pt x="853" y="1230"/>
                    <a:pt x="876" y="1023"/>
                  </a:cubicBezTo>
                  <a:cubicBezTo>
                    <a:pt x="914" y="732"/>
                    <a:pt x="838" y="418"/>
                    <a:pt x="707" y="157"/>
                  </a:cubicBezTo>
                  <a:cubicBezTo>
                    <a:pt x="652" y="46"/>
                    <a:pt x="587"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33"/>
            <p:cNvSpPr/>
            <p:nvPr/>
          </p:nvSpPr>
          <p:spPr>
            <a:xfrm>
              <a:off x="-752625" y="3818300"/>
              <a:ext cx="35125" cy="32500"/>
            </a:xfrm>
            <a:custGeom>
              <a:avLst/>
              <a:gdLst/>
              <a:ahLst/>
              <a:cxnLst/>
              <a:rect l="l" t="t" r="r" b="b"/>
              <a:pathLst>
                <a:path w="1405" h="1300" extrusionOk="0">
                  <a:moveTo>
                    <a:pt x="1227" y="624"/>
                  </a:moveTo>
                  <a:cubicBezTo>
                    <a:pt x="1227" y="624"/>
                    <a:pt x="1226" y="625"/>
                    <a:pt x="1226" y="625"/>
                  </a:cubicBezTo>
                  <a:cubicBezTo>
                    <a:pt x="1226" y="625"/>
                    <a:pt x="1226" y="625"/>
                    <a:pt x="1226" y="625"/>
                  </a:cubicBezTo>
                  <a:cubicBezTo>
                    <a:pt x="1226" y="625"/>
                    <a:pt x="1226" y="625"/>
                    <a:pt x="1227" y="624"/>
                  </a:cubicBezTo>
                  <a:close/>
                  <a:moveTo>
                    <a:pt x="300" y="0"/>
                  </a:moveTo>
                  <a:cubicBezTo>
                    <a:pt x="262" y="0"/>
                    <a:pt x="223" y="13"/>
                    <a:pt x="184" y="43"/>
                  </a:cubicBezTo>
                  <a:cubicBezTo>
                    <a:pt x="1" y="181"/>
                    <a:pt x="31" y="487"/>
                    <a:pt x="39" y="686"/>
                  </a:cubicBezTo>
                  <a:cubicBezTo>
                    <a:pt x="39" y="722"/>
                    <a:pt x="52" y="737"/>
                    <a:pt x="71" y="737"/>
                  </a:cubicBezTo>
                  <a:cubicBezTo>
                    <a:pt x="116" y="737"/>
                    <a:pt x="192" y="656"/>
                    <a:pt x="192" y="602"/>
                  </a:cubicBezTo>
                  <a:lnTo>
                    <a:pt x="200" y="602"/>
                  </a:lnTo>
                  <a:cubicBezTo>
                    <a:pt x="200" y="548"/>
                    <a:pt x="184" y="257"/>
                    <a:pt x="223" y="242"/>
                  </a:cubicBezTo>
                  <a:cubicBezTo>
                    <a:pt x="227" y="241"/>
                    <a:pt x="230" y="240"/>
                    <a:pt x="234" y="240"/>
                  </a:cubicBezTo>
                  <a:cubicBezTo>
                    <a:pt x="320" y="240"/>
                    <a:pt x="454" y="466"/>
                    <a:pt x="491" y="518"/>
                  </a:cubicBezTo>
                  <a:cubicBezTo>
                    <a:pt x="606" y="702"/>
                    <a:pt x="667" y="908"/>
                    <a:pt x="774" y="1100"/>
                  </a:cubicBezTo>
                  <a:cubicBezTo>
                    <a:pt x="854" y="1243"/>
                    <a:pt x="931" y="1299"/>
                    <a:pt x="1003" y="1299"/>
                  </a:cubicBezTo>
                  <a:cubicBezTo>
                    <a:pt x="1208" y="1299"/>
                    <a:pt x="1367" y="837"/>
                    <a:pt x="1395" y="610"/>
                  </a:cubicBezTo>
                  <a:cubicBezTo>
                    <a:pt x="1405" y="548"/>
                    <a:pt x="1381" y="523"/>
                    <a:pt x="1349" y="523"/>
                  </a:cubicBezTo>
                  <a:cubicBezTo>
                    <a:pt x="1326" y="523"/>
                    <a:pt x="1298" y="535"/>
                    <a:pt x="1275" y="555"/>
                  </a:cubicBezTo>
                  <a:lnTo>
                    <a:pt x="1275" y="555"/>
                  </a:lnTo>
                  <a:cubicBezTo>
                    <a:pt x="1288" y="536"/>
                    <a:pt x="1298" y="521"/>
                    <a:pt x="1297" y="521"/>
                  </a:cubicBezTo>
                  <a:lnTo>
                    <a:pt x="1297" y="521"/>
                  </a:lnTo>
                  <a:cubicBezTo>
                    <a:pt x="1296" y="521"/>
                    <a:pt x="1291" y="526"/>
                    <a:pt x="1280" y="541"/>
                  </a:cubicBezTo>
                  <a:cubicBezTo>
                    <a:pt x="1266" y="555"/>
                    <a:pt x="1251" y="569"/>
                    <a:pt x="1243" y="590"/>
                  </a:cubicBezTo>
                  <a:lnTo>
                    <a:pt x="1243" y="590"/>
                  </a:lnTo>
                  <a:cubicBezTo>
                    <a:pt x="1241" y="593"/>
                    <a:pt x="1239" y="597"/>
                    <a:pt x="1237" y="601"/>
                  </a:cubicBezTo>
                  <a:lnTo>
                    <a:pt x="1237" y="601"/>
                  </a:lnTo>
                  <a:cubicBezTo>
                    <a:pt x="1203" y="646"/>
                    <a:pt x="1195" y="712"/>
                    <a:pt x="1180" y="763"/>
                  </a:cubicBezTo>
                  <a:cubicBezTo>
                    <a:pt x="1157" y="832"/>
                    <a:pt x="1142" y="916"/>
                    <a:pt x="1111" y="985"/>
                  </a:cubicBezTo>
                  <a:cubicBezTo>
                    <a:pt x="1092" y="1023"/>
                    <a:pt x="1083" y="1042"/>
                    <a:pt x="1071" y="1042"/>
                  </a:cubicBezTo>
                  <a:cubicBezTo>
                    <a:pt x="1060" y="1042"/>
                    <a:pt x="1046" y="1023"/>
                    <a:pt x="1020" y="985"/>
                  </a:cubicBezTo>
                  <a:cubicBezTo>
                    <a:pt x="874" y="786"/>
                    <a:pt x="813" y="541"/>
                    <a:pt x="682" y="334"/>
                  </a:cubicBezTo>
                  <a:cubicBezTo>
                    <a:pt x="602" y="217"/>
                    <a:pt x="458"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33"/>
            <p:cNvSpPr/>
            <p:nvPr/>
          </p:nvSpPr>
          <p:spPr>
            <a:xfrm>
              <a:off x="-745775" y="3815375"/>
              <a:ext cx="22725" cy="37600"/>
            </a:xfrm>
            <a:custGeom>
              <a:avLst/>
              <a:gdLst/>
              <a:ahLst/>
              <a:cxnLst/>
              <a:rect l="l" t="t" r="r" b="b"/>
              <a:pathLst>
                <a:path w="909" h="1504" extrusionOk="0">
                  <a:moveTo>
                    <a:pt x="850" y="0"/>
                  </a:moveTo>
                  <a:cubicBezTo>
                    <a:pt x="833" y="0"/>
                    <a:pt x="813" y="11"/>
                    <a:pt x="792" y="37"/>
                  </a:cubicBezTo>
                  <a:cubicBezTo>
                    <a:pt x="477" y="420"/>
                    <a:pt x="317" y="895"/>
                    <a:pt x="64" y="1316"/>
                  </a:cubicBezTo>
                  <a:cubicBezTo>
                    <a:pt x="0" y="1424"/>
                    <a:pt x="42" y="1503"/>
                    <a:pt x="107" y="1503"/>
                  </a:cubicBezTo>
                  <a:cubicBezTo>
                    <a:pt x="144" y="1503"/>
                    <a:pt x="188" y="1477"/>
                    <a:pt x="225" y="1416"/>
                  </a:cubicBezTo>
                  <a:cubicBezTo>
                    <a:pt x="477" y="1002"/>
                    <a:pt x="638" y="543"/>
                    <a:pt x="876" y="121"/>
                  </a:cubicBezTo>
                  <a:cubicBezTo>
                    <a:pt x="909" y="67"/>
                    <a:pt x="891" y="0"/>
                    <a:pt x="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33"/>
            <p:cNvSpPr/>
            <p:nvPr/>
          </p:nvSpPr>
          <p:spPr>
            <a:xfrm>
              <a:off x="-708625" y="3812950"/>
              <a:ext cx="29000" cy="12775"/>
            </a:xfrm>
            <a:custGeom>
              <a:avLst/>
              <a:gdLst/>
              <a:ahLst/>
              <a:cxnLst/>
              <a:rect l="l" t="t" r="r" b="b"/>
              <a:pathLst>
                <a:path w="1160" h="511" extrusionOk="0">
                  <a:moveTo>
                    <a:pt x="1018" y="0"/>
                  </a:moveTo>
                  <a:cubicBezTo>
                    <a:pt x="880" y="0"/>
                    <a:pt x="738" y="79"/>
                    <a:pt x="608" y="126"/>
                  </a:cubicBezTo>
                  <a:cubicBezTo>
                    <a:pt x="447" y="180"/>
                    <a:pt x="294" y="241"/>
                    <a:pt x="133" y="310"/>
                  </a:cubicBezTo>
                  <a:cubicBezTo>
                    <a:pt x="74" y="332"/>
                    <a:pt x="1" y="510"/>
                    <a:pt x="98" y="510"/>
                  </a:cubicBezTo>
                  <a:cubicBezTo>
                    <a:pt x="101" y="510"/>
                    <a:pt x="105" y="510"/>
                    <a:pt x="110" y="510"/>
                  </a:cubicBezTo>
                  <a:cubicBezTo>
                    <a:pt x="409" y="448"/>
                    <a:pt x="799" y="387"/>
                    <a:pt x="1045" y="195"/>
                  </a:cubicBezTo>
                  <a:cubicBezTo>
                    <a:pt x="1083" y="165"/>
                    <a:pt x="1159" y="19"/>
                    <a:pt x="1068" y="4"/>
                  </a:cubicBezTo>
                  <a:cubicBezTo>
                    <a:pt x="1051" y="1"/>
                    <a:pt x="1034"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33"/>
            <p:cNvSpPr/>
            <p:nvPr/>
          </p:nvSpPr>
          <p:spPr>
            <a:xfrm>
              <a:off x="-670600" y="3777575"/>
              <a:ext cx="31775" cy="54475"/>
            </a:xfrm>
            <a:custGeom>
              <a:avLst/>
              <a:gdLst/>
              <a:ahLst/>
              <a:cxnLst/>
              <a:rect l="l" t="t" r="r" b="b"/>
              <a:pathLst>
                <a:path w="1271" h="2179" extrusionOk="0">
                  <a:moveTo>
                    <a:pt x="699" y="1"/>
                  </a:moveTo>
                  <a:cubicBezTo>
                    <a:pt x="696" y="1"/>
                    <a:pt x="692" y="1"/>
                    <a:pt x="688" y="2"/>
                  </a:cubicBezTo>
                  <a:lnTo>
                    <a:pt x="673" y="2"/>
                  </a:lnTo>
                  <a:cubicBezTo>
                    <a:pt x="627" y="9"/>
                    <a:pt x="581" y="78"/>
                    <a:pt x="573" y="124"/>
                  </a:cubicBezTo>
                  <a:cubicBezTo>
                    <a:pt x="572" y="130"/>
                    <a:pt x="572" y="137"/>
                    <a:pt x="572" y="147"/>
                  </a:cubicBezTo>
                  <a:lnTo>
                    <a:pt x="572" y="147"/>
                  </a:lnTo>
                  <a:cubicBezTo>
                    <a:pt x="427" y="461"/>
                    <a:pt x="219" y="731"/>
                    <a:pt x="44" y="1028"/>
                  </a:cubicBezTo>
                  <a:cubicBezTo>
                    <a:pt x="1" y="1096"/>
                    <a:pt x="28" y="1149"/>
                    <a:pt x="71" y="1149"/>
                  </a:cubicBezTo>
                  <a:cubicBezTo>
                    <a:pt x="96" y="1149"/>
                    <a:pt x="127" y="1131"/>
                    <a:pt x="152" y="1089"/>
                  </a:cubicBezTo>
                  <a:cubicBezTo>
                    <a:pt x="291" y="878"/>
                    <a:pt x="483" y="669"/>
                    <a:pt x="614" y="439"/>
                  </a:cubicBezTo>
                  <a:lnTo>
                    <a:pt x="614" y="439"/>
                  </a:lnTo>
                  <a:cubicBezTo>
                    <a:pt x="721" y="1020"/>
                    <a:pt x="1007" y="2178"/>
                    <a:pt x="1142" y="2178"/>
                  </a:cubicBezTo>
                  <a:cubicBezTo>
                    <a:pt x="1144" y="2178"/>
                    <a:pt x="1146" y="2178"/>
                    <a:pt x="1148" y="2177"/>
                  </a:cubicBezTo>
                  <a:cubicBezTo>
                    <a:pt x="1194" y="2162"/>
                    <a:pt x="1270" y="2062"/>
                    <a:pt x="1217" y="2024"/>
                  </a:cubicBezTo>
                  <a:cubicBezTo>
                    <a:pt x="1201" y="2009"/>
                    <a:pt x="1148" y="1802"/>
                    <a:pt x="1132" y="1748"/>
                  </a:cubicBezTo>
                  <a:cubicBezTo>
                    <a:pt x="1102" y="1626"/>
                    <a:pt x="1071" y="1511"/>
                    <a:pt x="1048" y="1388"/>
                  </a:cubicBezTo>
                  <a:cubicBezTo>
                    <a:pt x="1002" y="1158"/>
                    <a:pt x="948" y="936"/>
                    <a:pt x="887" y="706"/>
                  </a:cubicBezTo>
                  <a:cubicBezTo>
                    <a:pt x="847" y="540"/>
                    <a:pt x="755" y="327"/>
                    <a:pt x="737" y="144"/>
                  </a:cubicBezTo>
                  <a:lnTo>
                    <a:pt x="737" y="144"/>
                  </a:lnTo>
                  <a:cubicBezTo>
                    <a:pt x="742" y="125"/>
                    <a:pt x="746" y="105"/>
                    <a:pt x="749" y="86"/>
                  </a:cubicBezTo>
                  <a:cubicBezTo>
                    <a:pt x="756" y="43"/>
                    <a:pt x="744"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33"/>
            <p:cNvSpPr/>
            <p:nvPr/>
          </p:nvSpPr>
          <p:spPr>
            <a:xfrm>
              <a:off x="-635000" y="3791400"/>
              <a:ext cx="24125" cy="8675"/>
            </a:xfrm>
            <a:custGeom>
              <a:avLst/>
              <a:gdLst/>
              <a:ahLst/>
              <a:cxnLst/>
              <a:rect l="l" t="t" r="r" b="b"/>
              <a:pathLst>
                <a:path w="965" h="347" extrusionOk="0">
                  <a:moveTo>
                    <a:pt x="815" y="0"/>
                  </a:moveTo>
                  <a:cubicBezTo>
                    <a:pt x="736" y="0"/>
                    <a:pt x="655" y="30"/>
                    <a:pt x="582" y="46"/>
                  </a:cubicBezTo>
                  <a:cubicBezTo>
                    <a:pt x="436" y="84"/>
                    <a:pt x="291" y="107"/>
                    <a:pt x="145" y="146"/>
                  </a:cubicBezTo>
                  <a:cubicBezTo>
                    <a:pt x="73" y="167"/>
                    <a:pt x="0" y="347"/>
                    <a:pt x="83" y="347"/>
                  </a:cubicBezTo>
                  <a:cubicBezTo>
                    <a:pt x="88" y="347"/>
                    <a:pt x="93" y="346"/>
                    <a:pt x="99" y="345"/>
                  </a:cubicBezTo>
                  <a:lnTo>
                    <a:pt x="107" y="345"/>
                  </a:lnTo>
                  <a:cubicBezTo>
                    <a:pt x="245" y="314"/>
                    <a:pt x="390" y="291"/>
                    <a:pt x="536" y="268"/>
                  </a:cubicBezTo>
                  <a:cubicBezTo>
                    <a:pt x="666" y="245"/>
                    <a:pt x="781" y="238"/>
                    <a:pt x="888" y="153"/>
                  </a:cubicBezTo>
                  <a:cubicBezTo>
                    <a:pt x="919" y="130"/>
                    <a:pt x="965" y="46"/>
                    <a:pt x="919" y="23"/>
                  </a:cubicBezTo>
                  <a:cubicBezTo>
                    <a:pt x="885" y="6"/>
                    <a:pt x="850" y="0"/>
                    <a:pt x="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33"/>
            <p:cNvSpPr/>
            <p:nvPr/>
          </p:nvSpPr>
          <p:spPr>
            <a:xfrm>
              <a:off x="-633225" y="3796900"/>
              <a:ext cx="22925" cy="9150"/>
            </a:xfrm>
            <a:custGeom>
              <a:avLst/>
              <a:gdLst/>
              <a:ahLst/>
              <a:cxnLst/>
              <a:rect l="l" t="t" r="r" b="b"/>
              <a:pathLst>
                <a:path w="917" h="366" extrusionOk="0">
                  <a:moveTo>
                    <a:pt x="764" y="1"/>
                  </a:moveTo>
                  <a:cubicBezTo>
                    <a:pt x="680" y="1"/>
                    <a:pt x="597" y="38"/>
                    <a:pt x="518" y="56"/>
                  </a:cubicBezTo>
                  <a:cubicBezTo>
                    <a:pt x="396" y="79"/>
                    <a:pt x="281" y="110"/>
                    <a:pt x="158" y="140"/>
                  </a:cubicBezTo>
                  <a:cubicBezTo>
                    <a:pt x="79" y="162"/>
                    <a:pt x="0" y="365"/>
                    <a:pt x="92" y="365"/>
                  </a:cubicBezTo>
                  <a:cubicBezTo>
                    <a:pt x="98" y="365"/>
                    <a:pt x="105" y="364"/>
                    <a:pt x="112" y="362"/>
                  </a:cubicBezTo>
                  <a:cubicBezTo>
                    <a:pt x="327" y="309"/>
                    <a:pt x="610" y="286"/>
                    <a:pt x="794" y="171"/>
                  </a:cubicBezTo>
                  <a:cubicBezTo>
                    <a:pt x="832" y="148"/>
                    <a:pt x="917" y="25"/>
                    <a:pt x="832" y="10"/>
                  </a:cubicBezTo>
                  <a:cubicBezTo>
                    <a:pt x="810" y="4"/>
                    <a:pt x="787" y="1"/>
                    <a:pt x="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33"/>
            <p:cNvSpPr/>
            <p:nvPr/>
          </p:nvSpPr>
          <p:spPr>
            <a:xfrm>
              <a:off x="-605725" y="3767075"/>
              <a:ext cx="42400" cy="50800"/>
            </a:xfrm>
            <a:custGeom>
              <a:avLst/>
              <a:gdLst/>
              <a:ahLst/>
              <a:cxnLst/>
              <a:rect l="l" t="t" r="r" b="b"/>
              <a:pathLst>
                <a:path w="1696" h="2032" extrusionOk="0">
                  <a:moveTo>
                    <a:pt x="776" y="201"/>
                  </a:moveTo>
                  <a:cubicBezTo>
                    <a:pt x="737" y="273"/>
                    <a:pt x="725" y="361"/>
                    <a:pt x="807" y="361"/>
                  </a:cubicBezTo>
                  <a:cubicBezTo>
                    <a:pt x="811" y="361"/>
                    <a:pt x="815" y="361"/>
                    <a:pt x="820" y="360"/>
                  </a:cubicBezTo>
                  <a:cubicBezTo>
                    <a:pt x="846" y="357"/>
                    <a:pt x="870" y="356"/>
                    <a:pt x="893" y="356"/>
                  </a:cubicBezTo>
                  <a:cubicBezTo>
                    <a:pt x="1318" y="356"/>
                    <a:pt x="1383" y="870"/>
                    <a:pt x="1441" y="1218"/>
                  </a:cubicBezTo>
                  <a:cubicBezTo>
                    <a:pt x="1471" y="1379"/>
                    <a:pt x="1517" y="1632"/>
                    <a:pt x="1349" y="1732"/>
                  </a:cubicBezTo>
                  <a:cubicBezTo>
                    <a:pt x="1296" y="1761"/>
                    <a:pt x="1238" y="1773"/>
                    <a:pt x="1179" y="1773"/>
                  </a:cubicBezTo>
                  <a:cubicBezTo>
                    <a:pt x="1067" y="1773"/>
                    <a:pt x="954" y="1728"/>
                    <a:pt x="874" y="1663"/>
                  </a:cubicBezTo>
                  <a:cubicBezTo>
                    <a:pt x="652" y="1486"/>
                    <a:pt x="575" y="1180"/>
                    <a:pt x="545" y="904"/>
                  </a:cubicBezTo>
                  <a:cubicBezTo>
                    <a:pt x="522" y="654"/>
                    <a:pt x="493" y="284"/>
                    <a:pt x="776" y="201"/>
                  </a:cubicBezTo>
                  <a:close/>
                  <a:moveTo>
                    <a:pt x="866" y="0"/>
                  </a:moveTo>
                  <a:lnTo>
                    <a:pt x="866" y="8"/>
                  </a:lnTo>
                  <a:cubicBezTo>
                    <a:pt x="1" y="8"/>
                    <a:pt x="253" y="1785"/>
                    <a:pt x="897" y="2000"/>
                  </a:cubicBezTo>
                  <a:cubicBezTo>
                    <a:pt x="965" y="2022"/>
                    <a:pt x="1029" y="2032"/>
                    <a:pt x="1089" y="2032"/>
                  </a:cubicBezTo>
                  <a:cubicBezTo>
                    <a:pt x="1472" y="2032"/>
                    <a:pt x="1695" y="1625"/>
                    <a:pt x="1655" y="1241"/>
                  </a:cubicBezTo>
                  <a:cubicBezTo>
                    <a:pt x="1614" y="914"/>
                    <a:pt x="1471" y="73"/>
                    <a:pt x="1030" y="73"/>
                  </a:cubicBezTo>
                  <a:cubicBezTo>
                    <a:pt x="987" y="73"/>
                    <a:pt x="940" y="81"/>
                    <a:pt x="890" y="99"/>
                  </a:cubicBezTo>
                  <a:lnTo>
                    <a:pt x="890" y="99"/>
                  </a:lnTo>
                  <a:cubicBezTo>
                    <a:pt x="912" y="50"/>
                    <a:pt x="915"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33"/>
            <p:cNvSpPr/>
            <p:nvPr/>
          </p:nvSpPr>
          <p:spPr>
            <a:xfrm>
              <a:off x="-698825" y="3853750"/>
              <a:ext cx="41300" cy="63200"/>
            </a:xfrm>
            <a:custGeom>
              <a:avLst/>
              <a:gdLst/>
              <a:ahLst/>
              <a:cxnLst/>
              <a:rect l="l" t="t" r="r" b="b"/>
              <a:pathLst>
                <a:path w="1652" h="2528" extrusionOk="0">
                  <a:moveTo>
                    <a:pt x="698" y="0"/>
                  </a:moveTo>
                  <a:cubicBezTo>
                    <a:pt x="675" y="0"/>
                    <a:pt x="650" y="4"/>
                    <a:pt x="622" y="11"/>
                  </a:cubicBezTo>
                  <a:cubicBezTo>
                    <a:pt x="315" y="88"/>
                    <a:pt x="170" y="402"/>
                    <a:pt x="40" y="655"/>
                  </a:cubicBezTo>
                  <a:cubicBezTo>
                    <a:pt x="1" y="723"/>
                    <a:pt x="30" y="776"/>
                    <a:pt x="72" y="776"/>
                  </a:cubicBezTo>
                  <a:cubicBezTo>
                    <a:pt x="96" y="776"/>
                    <a:pt x="125" y="758"/>
                    <a:pt x="147" y="716"/>
                  </a:cubicBezTo>
                  <a:cubicBezTo>
                    <a:pt x="209" y="624"/>
                    <a:pt x="435" y="232"/>
                    <a:pt x="588" y="232"/>
                  </a:cubicBezTo>
                  <a:cubicBezTo>
                    <a:pt x="625" y="232"/>
                    <a:pt x="658" y="255"/>
                    <a:pt x="683" y="310"/>
                  </a:cubicBezTo>
                  <a:cubicBezTo>
                    <a:pt x="752" y="440"/>
                    <a:pt x="676" y="685"/>
                    <a:pt x="660" y="823"/>
                  </a:cubicBezTo>
                  <a:cubicBezTo>
                    <a:pt x="626" y="1178"/>
                    <a:pt x="543" y="1515"/>
                    <a:pt x="449" y="1848"/>
                  </a:cubicBezTo>
                  <a:lnTo>
                    <a:pt x="449" y="1848"/>
                  </a:lnTo>
                  <a:cubicBezTo>
                    <a:pt x="338" y="2028"/>
                    <a:pt x="273" y="2267"/>
                    <a:pt x="285" y="2455"/>
                  </a:cubicBezTo>
                  <a:cubicBezTo>
                    <a:pt x="287" y="2508"/>
                    <a:pt x="305" y="2528"/>
                    <a:pt x="330" y="2528"/>
                  </a:cubicBezTo>
                  <a:cubicBezTo>
                    <a:pt x="383" y="2528"/>
                    <a:pt x="466" y="2434"/>
                    <a:pt x="476" y="2386"/>
                  </a:cubicBezTo>
                  <a:cubicBezTo>
                    <a:pt x="526" y="2220"/>
                    <a:pt x="577" y="2053"/>
                    <a:pt x="625" y="1885"/>
                  </a:cubicBezTo>
                  <a:lnTo>
                    <a:pt x="625" y="1885"/>
                  </a:lnTo>
                  <a:cubicBezTo>
                    <a:pt x="643" y="1868"/>
                    <a:pt x="664" y="1858"/>
                    <a:pt x="691" y="1858"/>
                  </a:cubicBezTo>
                  <a:cubicBezTo>
                    <a:pt x="767" y="1858"/>
                    <a:pt x="898" y="2049"/>
                    <a:pt x="951" y="2103"/>
                  </a:cubicBezTo>
                  <a:cubicBezTo>
                    <a:pt x="1032" y="2184"/>
                    <a:pt x="1131" y="2277"/>
                    <a:pt x="1248" y="2277"/>
                  </a:cubicBezTo>
                  <a:cubicBezTo>
                    <a:pt x="1264" y="2277"/>
                    <a:pt x="1280" y="2275"/>
                    <a:pt x="1296" y="2271"/>
                  </a:cubicBezTo>
                  <a:cubicBezTo>
                    <a:pt x="1442" y="2241"/>
                    <a:pt x="1534" y="2072"/>
                    <a:pt x="1603" y="1957"/>
                  </a:cubicBezTo>
                  <a:cubicBezTo>
                    <a:pt x="1651" y="1875"/>
                    <a:pt x="1620" y="1817"/>
                    <a:pt x="1568" y="1817"/>
                  </a:cubicBezTo>
                  <a:cubicBezTo>
                    <a:pt x="1539" y="1817"/>
                    <a:pt x="1503" y="1836"/>
                    <a:pt x="1472" y="1881"/>
                  </a:cubicBezTo>
                  <a:cubicBezTo>
                    <a:pt x="1416" y="1959"/>
                    <a:pt x="1362" y="1990"/>
                    <a:pt x="1309" y="1990"/>
                  </a:cubicBezTo>
                  <a:cubicBezTo>
                    <a:pt x="1124" y="1990"/>
                    <a:pt x="948" y="1622"/>
                    <a:pt x="733" y="1622"/>
                  </a:cubicBezTo>
                  <a:cubicBezTo>
                    <a:pt x="721" y="1622"/>
                    <a:pt x="709" y="1623"/>
                    <a:pt x="697" y="1625"/>
                  </a:cubicBezTo>
                  <a:lnTo>
                    <a:pt x="697" y="1625"/>
                  </a:lnTo>
                  <a:cubicBezTo>
                    <a:pt x="807" y="1206"/>
                    <a:pt x="890" y="782"/>
                    <a:pt x="890" y="348"/>
                  </a:cubicBezTo>
                  <a:cubicBezTo>
                    <a:pt x="890" y="180"/>
                    <a:pt x="861"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33"/>
            <p:cNvSpPr/>
            <p:nvPr/>
          </p:nvSpPr>
          <p:spPr>
            <a:xfrm>
              <a:off x="-660450" y="3873175"/>
              <a:ext cx="30300" cy="26450"/>
            </a:xfrm>
            <a:custGeom>
              <a:avLst/>
              <a:gdLst/>
              <a:ahLst/>
              <a:cxnLst/>
              <a:rect l="l" t="t" r="r" b="b"/>
              <a:pathLst>
                <a:path w="1212" h="1058" extrusionOk="0">
                  <a:moveTo>
                    <a:pt x="320" y="0"/>
                  </a:moveTo>
                  <a:cubicBezTo>
                    <a:pt x="136" y="8"/>
                    <a:pt x="52" y="200"/>
                    <a:pt x="14" y="345"/>
                  </a:cubicBezTo>
                  <a:cubicBezTo>
                    <a:pt x="1" y="390"/>
                    <a:pt x="18" y="408"/>
                    <a:pt x="44" y="408"/>
                  </a:cubicBezTo>
                  <a:cubicBezTo>
                    <a:pt x="79" y="408"/>
                    <a:pt x="131" y="374"/>
                    <a:pt x="144" y="330"/>
                  </a:cubicBezTo>
                  <a:cubicBezTo>
                    <a:pt x="167" y="269"/>
                    <a:pt x="199" y="244"/>
                    <a:pt x="236" y="244"/>
                  </a:cubicBezTo>
                  <a:cubicBezTo>
                    <a:pt x="405" y="244"/>
                    <a:pt x="682" y="773"/>
                    <a:pt x="757" y="874"/>
                  </a:cubicBezTo>
                  <a:cubicBezTo>
                    <a:pt x="816" y="948"/>
                    <a:pt x="897" y="1058"/>
                    <a:pt x="1000" y="1058"/>
                  </a:cubicBezTo>
                  <a:cubicBezTo>
                    <a:pt x="1003" y="1058"/>
                    <a:pt x="1006" y="1058"/>
                    <a:pt x="1010" y="1058"/>
                  </a:cubicBezTo>
                  <a:cubicBezTo>
                    <a:pt x="1140" y="1042"/>
                    <a:pt x="1201" y="881"/>
                    <a:pt x="1209" y="774"/>
                  </a:cubicBezTo>
                  <a:cubicBezTo>
                    <a:pt x="1212" y="727"/>
                    <a:pt x="1195" y="709"/>
                    <a:pt x="1171" y="709"/>
                  </a:cubicBezTo>
                  <a:cubicBezTo>
                    <a:pt x="1136" y="709"/>
                    <a:pt x="1085" y="748"/>
                    <a:pt x="1057" y="784"/>
                  </a:cubicBezTo>
                  <a:lnTo>
                    <a:pt x="1057" y="784"/>
                  </a:lnTo>
                  <a:cubicBezTo>
                    <a:pt x="1042" y="773"/>
                    <a:pt x="1009" y="750"/>
                    <a:pt x="1002" y="744"/>
                  </a:cubicBezTo>
                  <a:cubicBezTo>
                    <a:pt x="956" y="690"/>
                    <a:pt x="910" y="629"/>
                    <a:pt x="872" y="567"/>
                  </a:cubicBezTo>
                  <a:cubicBezTo>
                    <a:pt x="818" y="483"/>
                    <a:pt x="772" y="383"/>
                    <a:pt x="711" y="292"/>
                  </a:cubicBezTo>
                  <a:cubicBezTo>
                    <a:pt x="634" y="169"/>
                    <a:pt x="481"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33"/>
            <p:cNvSpPr/>
            <p:nvPr/>
          </p:nvSpPr>
          <p:spPr>
            <a:xfrm>
              <a:off x="-655400" y="3869775"/>
              <a:ext cx="19625" cy="33250"/>
            </a:xfrm>
            <a:custGeom>
              <a:avLst/>
              <a:gdLst/>
              <a:ahLst/>
              <a:cxnLst/>
              <a:rect l="l" t="t" r="r" b="b"/>
              <a:pathLst>
                <a:path w="785" h="1330" extrusionOk="0">
                  <a:moveTo>
                    <a:pt x="747" y="0"/>
                  </a:moveTo>
                  <a:cubicBezTo>
                    <a:pt x="734" y="0"/>
                    <a:pt x="719" y="8"/>
                    <a:pt x="708" y="22"/>
                  </a:cubicBezTo>
                  <a:cubicBezTo>
                    <a:pt x="578" y="198"/>
                    <a:pt x="509" y="405"/>
                    <a:pt x="402" y="588"/>
                  </a:cubicBezTo>
                  <a:cubicBezTo>
                    <a:pt x="287" y="795"/>
                    <a:pt x="164" y="987"/>
                    <a:pt x="49" y="1186"/>
                  </a:cubicBezTo>
                  <a:cubicBezTo>
                    <a:pt x="1" y="1269"/>
                    <a:pt x="33" y="1330"/>
                    <a:pt x="82" y="1330"/>
                  </a:cubicBezTo>
                  <a:cubicBezTo>
                    <a:pt x="110" y="1330"/>
                    <a:pt x="144" y="1310"/>
                    <a:pt x="172" y="1263"/>
                  </a:cubicBezTo>
                  <a:cubicBezTo>
                    <a:pt x="302" y="1048"/>
                    <a:pt x="440" y="834"/>
                    <a:pt x="563" y="611"/>
                  </a:cubicBezTo>
                  <a:cubicBezTo>
                    <a:pt x="655" y="435"/>
                    <a:pt x="785" y="236"/>
                    <a:pt x="777" y="37"/>
                  </a:cubicBezTo>
                  <a:cubicBezTo>
                    <a:pt x="777" y="12"/>
                    <a:pt x="763" y="0"/>
                    <a:pt x="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33"/>
            <p:cNvSpPr/>
            <p:nvPr/>
          </p:nvSpPr>
          <p:spPr>
            <a:xfrm>
              <a:off x="-619400" y="3857775"/>
              <a:ext cx="27500" cy="12250"/>
            </a:xfrm>
            <a:custGeom>
              <a:avLst/>
              <a:gdLst/>
              <a:ahLst/>
              <a:cxnLst/>
              <a:rect l="l" t="t" r="r" b="b"/>
              <a:pathLst>
                <a:path w="1100" h="490" extrusionOk="0">
                  <a:moveTo>
                    <a:pt x="948" y="1"/>
                  </a:moveTo>
                  <a:cubicBezTo>
                    <a:pt x="851" y="1"/>
                    <a:pt x="748" y="58"/>
                    <a:pt x="655" y="95"/>
                  </a:cubicBezTo>
                  <a:cubicBezTo>
                    <a:pt x="486" y="157"/>
                    <a:pt x="325" y="226"/>
                    <a:pt x="157" y="279"/>
                  </a:cubicBezTo>
                  <a:cubicBezTo>
                    <a:pt x="85" y="301"/>
                    <a:pt x="0" y="489"/>
                    <a:pt x="89" y="489"/>
                  </a:cubicBezTo>
                  <a:cubicBezTo>
                    <a:pt x="96" y="489"/>
                    <a:pt x="103" y="488"/>
                    <a:pt x="111" y="486"/>
                  </a:cubicBezTo>
                  <a:cubicBezTo>
                    <a:pt x="272" y="448"/>
                    <a:pt x="433" y="394"/>
                    <a:pt x="594" y="348"/>
                  </a:cubicBezTo>
                  <a:cubicBezTo>
                    <a:pt x="739" y="302"/>
                    <a:pt x="877" y="272"/>
                    <a:pt x="1000" y="180"/>
                  </a:cubicBezTo>
                  <a:cubicBezTo>
                    <a:pt x="1038" y="149"/>
                    <a:pt x="1099" y="27"/>
                    <a:pt x="1015" y="11"/>
                  </a:cubicBezTo>
                  <a:cubicBezTo>
                    <a:pt x="993" y="4"/>
                    <a:pt x="971" y="1"/>
                    <a:pt x="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33"/>
            <p:cNvSpPr/>
            <p:nvPr/>
          </p:nvSpPr>
          <p:spPr>
            <a:xfrm>
              <a:off x="-615200" y="3862525"/>
              <a:ext cx="25975" cy="10975"/>
            </a:xfrm>
            <a:custGeom>
              <a:avLst/>
              <a:gdLst/>
              <a:ahLst/>
              <a:cxnLst/>
              <a:rect l="l" t="t" r="r" b="b"/>
              <a:pathLst>
                <a:path w="1039" h="439" extrusionOk="0">
                  <a:moveTo>
                    <a:pt x="918" y="0"/>
                  </a:moveTo>
                  <a:cubicBezTo>
                    <a:pt x="806" y="0"/>
                    <a:pt x="692" y="49"/>
                    <a:pt x="594" y="82"/>
                  </a:cubicBezTo>
                  <a:cubicBezTo>
                    <a:pt x="449" y="128"/>
                    <a:pt x="303" y="174"/>
                    <a:pt x="157" y="212"/>
                  </a:cubicBezTo>
                  <a:cubicBezTo>
                    <a:pt x="73" y="240"/>
                    <a:pt x="1" y="438"/>
                    <a:pt x="87" y="438"/>
                  </a:cubicBezTo>
                  <a:cubicBezTo>
                    <a:pt x="94" y="438"/>
                    <a:pt x="102" y="437"/>
                    <a:pt x="111" y="434"/>
                  </a:cubicBezTo>
                  <a:cubicBezTo>
                    <a:pt x="265" y="396"/>
                    <a:pt x="418" y="350"/>
                    <a:pt x="571" y="296"/>
                  </a:cubicBezTo>
                  <a:cubicBezTo>
                    <a:pt x="709" y="258"/>
                    <a:pt x="839" y="227"/>
                    <a:pt x="954" y="151"/>
                  </a:cubicBezTo>
                  <a:cubicBezTo>
                    <a:pt x="992" y="128"/>
                    <a:pt x="1038" y="20"/>
                    <a:pt x="977" y="5"/>
                  </a:cubicBezTo>
                  <a:cubicBezTo>
                    <a:pt x="957" y="2"/>
                    <a:pt x="938"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33"/>
            <p:cNvSpPr/>
            <p:nvPr/>
          </p:nvSpPr>
          <p:spPr>
            <a:xfrm>
              <a:off x="-578525" y="3827925"/>
              <a:ext cx="25975" cy="56075"/>
            </a:xfrm>
            <a:custGeom>
              <a:avLst/>
              <a:gdLst/>
              <a:ahLst/>
              <a:cxnLst/>
              <a:rect l="l" t="t" r="r" b="b"/>
              <a:pathLst>
                <a:path w="1039" h="2243" extrusionOk="0">
                  <a:moveTo>
                    <a:pt x="533" y="1"/>
                  </a:moveTo>
                  <a:cubicBezTo>
                    <a:pt x="497" y="1"/>
                    <a:pt x="452" y="41"/>
                    <a:pt x="437" y="71"/>
                  </a:cubicBezTo>
                  <a:cubicBezTo>
                    <a:pt x="261" y="347"/>
                    <a:pt x="169" y="700"/>
                    <a:pt x="31" y="998"/>
                  </a:cubicBezTo>
                  <a:cubicBezTo>
                    <a:pt x="0" y="1063"/>
                    <a:pt x="22" y="1092"/>
                    <a:pt x="56" y="1092"/>
                  </a:cubicBezTo>
                  <a:cubicBezTo>
                    <a:pt x="90" y="1092"/>
                    <a:pt x="138" y="1063"/>
                    <a:pt x="161" y="1014"/>
                  </a:cubicBezTo>
                  <a:cubicBezTo>
                    <a:pt x="264" y="797"/>
                    <a:pt x="347" y="543"/>
                    <a:pt x="456" y="318"/>
                  </a:cubicBezTo>
                  <a:lnTo>
                    <a:pt x="456" y="318"/>
                  </a:lnTo>
                  <a:cubicBezTo>
                    <a:pt x="533" y="615"/>
                    <a:pt x="569" y="918"/>
                    <a:pt x="629" y="1221"/>
                  </a:cubicBezTo>
                  <a:cubicBezTo>
                    <a:pt x="705" y="1542"/>
                    <a:pt x="774" y="1872"/>
                    <a:pt x="858" y="2201"/>
                  </a:cubicBezTo>
                  <a:cubicBezTo>
                    <a:pt x="866" y="2230"/>
                    <a:pt x="880" y="2242"/>
                    <a:pt x="897" y="2242"/>
                  </a:cubicBezTo>
                  <a:cubicBezTo>
                    <a:pt x="952" y="2242"/>
                    <a:pt x="1039" y="2120"/>
                    <a:pt x="1027" y="2056"/>
                  </a:cubicBezTo>
                  <a:cubicBezTo>
                    <a:pt x="966" y="1726"/>
                    <a:pt x="889" y="1397"/>
                    <a:pt x="812" y="1067"/>
                  </a:cubicBezTo>
                  <a:cubicBezTo>
                    <a:pt x="736" y="723"/>
                    <a:pt x="698" y="370"/>
                    <a:pt x="575" y="41"/>
                  </a:cubicBezTo>
                  <a:cubicBezTo>
                    <a:pt x="567" y="12"/>
                    <a:pt x="551"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33"/>
            <p:cNvSpPr/>
            <p:nvPr/>
          </p:nvSpPr>
          <p:spPr>
            <a:xfrm>
              <a:off x="-639125" y="3946900"/>
              <a:ext cx="28650" cy="25425"/>
            </a:xfrm>
            <a:custGeom>
              <a:avLst/>
              <a:gdLst/>
              <a:ahLst/>
              <a:cxnLst/>
              <a:rect l="l" t="t" r="r" b="b"/>
              <a:pathLst>
                <a:path w="1146" h="1017" extrusionOk="0">
                  <a:moveTo>
                    <a:pt x="341" y="1"/>
                  </a:moveTo>
                  <a:cubicBezTo>
                    <a:pt x="172" y="1"/>
                    <a:pt x="80" y="192"/>
                    <a:pt x="27" y="323"/>
                  </a:cubicBezTo>
                  <a:cubicBezTo>
                    <a:pt x="0" y="387"/>
                    <a:pt x="20" y="414"/>
                    <a:pt x="53" y="414"/>
                  </a:cubicBezTo>
                  <a:cubicBezTo>
                    <a:pt x="86" y="414"/>
                    <a:pt x="133" y="385"/>
                    <a:pt x="157" y="338"/>
                  </a:cubicBezTo>
                  <a:cubicBezTo>
                    <a:pt x="194" y="259"/>
                    <a:pt x="237" y="229"/>
                    <a:pt x="280" y="229"/>
                  </a:cubicBezTo>
                  <a:cubicBezTo>
                    <a:pt x="362" y="229"/>
                    <a:pt x="443" y="339"/>
                    <a:pt x="479" y="430"/>
                  </a:cubicBezTo>
                  <a:cubicBezTo>
                    <a:pt x="517" y="522"/>
                    <a:pt x="532" y="629"/>
                    <a:pt x="563" y="721"/>
                  </a:cubicBezTo>
                  <a:cubicBezTo>
                    <a:pt x="593" y="821"/>
                    <a:pt x="655" y="989"/>
                    <a:pt x="777" y="1012"/>
                  </a:cubicBezTo>
                  <a:cubicBezTo>
                    <a:pt x="789" y="1015"/>
                    <a:pt x="801" y="1016"/>
                    <a:pt x="812" y="1016"/>
                  </a:cubicBezTo>
                  <a:cubicBezTo>
                    <a:pt x="921" y="1016"/>
                    <a:pt x="988" y="888"/>
                    <a:pt x="1022" y="798"/>
                  </a:cubicBezTo>
                  <a:cubicBezTo>
                    <a:pt x="1053" y="721"/>
                    <a:pt x="1145" y="453"/>
                    <a:pt x="1084" y="384"/>
                  </a:cubicBezTo>
                  <a:cubicBezTo>
                    <a:pt x="1073" y="373"/>
                    <a:pt x="1063" y="369"/>
                    <a:pt x="1052" y="369"/>
                  </a:cubicBezTo>
                  <a:cubicBezTo>
                    <a:pt x="1033" y="369"/>
                    <a:pt x="1015" y="384"/>
                    <a:pt x="1000" y="399"/>
                  </a:cubicBezTo>
                  <a:cubicBezTo>
                    <a:pt x="954" y="453"/>
                    <a:pt x="946" y="514"/>
                    <a:pt x="931" y="575"/>
                  </a:cubicBezTo>
                  <a:cubicBezTo>
                    <a:pt x="923" y="629"/>
                    <a:pt x="915" y="683"/>
                    <a:pt x="900" y="729"/>
                  </a:cubicBezTo>
                  <a:lnTo>
                    <a:pt x="885" y="782"/>
                  </a:lnTo>
                  <a:cubicBezTo>
                    <a:pt x="880" y="791"/>
                    <a:pt x="877" y="799"/>
                    <a:pt x="874" y="805"/>
                  </a:cubicBezTo>
                  <a:lnTo>
                    <a:pt x="874" y="805"/>
                  </a:lnTo>
                  <a:cubicBezTo>
                    <a:pt x="731" y="777"/>
                    <a:pt x="693" y="437"/>
                    <a:pt x="662" y="338"/>
                  </a:cubicBezTo>
                  <a:cubicBezTo>
                    <a:pt x="616" y="192"/>
                    <a:pt x="525" y="1"/>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33"/>
            <p:cNvSpPr/>
            <p:nvPr/>
          </p:nvSpPr>
          <p:spPr>
            <a:xfrm>
              <a:off x="-635300" y="3944950"/>
              <a:ext cx="20550" cy="30100"/>
            </a:xfrm>
            <a:custGeom>
              <a:avLst/>
              <a:gdLst/>
              <a:ahLst/>
              <a:cxnLst/>
              <a:rect l="l" t="t" r="r" b="b"/>
              <a:pathLst>
                <a:path w="822" h="1204" extrusionOk="0">
                  <a:moveTo>
                    <a:pt x="775" y="0"/>
                  </a:moveTo>
                  <a:cubicBezTo>
                    <a:pt x="764" y="0"/>
                    <a:pt x="751" y="6"/>
                    <a:pt x="739" y="18"/>
                  </a:cubicBezTo>
                  <a:cubicBezTo>
                    <a:pt x="594" y="148"/>
                    <a:pt x="502" y="324"/>
                    <a:pt x="402" y="485"/>
                  </a:cubicBezTo>
                  <a:cubicBezTo>
                    <a:pt x="287" y="676"/>
                    <a:pt x="165" y="868"/>
                    <a:pt x="50" y="1052"/>
                  </a:cubicBezTo>
                  <a:cubicBezTo>
                    <a:pt x="1" y="1140"/>
                    <a:pt x="36" y="1203"/>
                    <a:pt x="88" y="1203"/>
                  </a:cubicBezTo>
                  <a:cubicBezTo>
                    <a:pt x="118" y="1203"/>
                    <a:pt x="152" y="1183"/>
                    <a:pt x="180" y="1136"/>
                  </a:cubicBezTo>
                  <a:cubicBezTo>
                    <a:pt x="303" y="945"/>
                    <a:pt x="417" y="753"/>
                    <a:pt x="540" y="569"/>
                  </a:cubicBezTo>
                  <a:cubicBezTo>
                    <a:pt x="640" y="408"/>
                    <a:pt x="762" y="247"/>
                    <a:pt x="816" y="64"/>
                  </a:cubicBezTo>
                  <a:cubicBezTo>
                    <a:pt x="821" y="27"/>
                    <a:pt x="801"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33"/>
            <p:cNvSpPr/>
            <p:nvPr/>
          </p:nvSpPr>
          <p:spPr>
            <a:xfrm>
              <a:off x="-604075" y="3931850"/>
              <a:ext cx="25000" cy="11350"/>
            </a:xfrm>
            <a:custGeom>
              <a:avLst/>
              <a:gdLst/>
              <a:ahLst/>
              <a:cxnLst/>
              <a:rect l="l" t="t" r="r" b="b"/>
              <a:pathLst>
                <a:path w="1000" h="454" extrusionOk="0">
                  <a:moveTo>
                    <a:pt x="868" y="0"/>
                  </a:moveTo>
                  <a:cubicBezTo>
                    <a:pt x="793" y="0"/>
                    <a:pt x="709" y="42"/>
                    <a:pt x="639" y="67"/>
                  </a:cubicBezTo>
                  <a:cubicBezTo>
                    <a:pt x="479" y="120"/>
                    <a:pt x="318" y="174"/>
                    <a:pt x="157" y="227"/>
                  </a:cubicBezTo>
                  <a:cubicBezTo>
                    <a:pt x="79" y="249"/>
                    <a:pt x="1" y="454"/>
                    <a:pt x="87" y="454"/>
                  </a:cubicBezTo>
                  <a:cubicBezTo>
                    <a:pt x="94" y="454"/>
                    <a:pt x="102" y="453"/>
                    <a:pt x="111" y="450"/>
                  </a:cubicBezTo>
                  <a:cubicBezTo>
                    <a:pt x="272" y="404"/>
                    <a:pt x="425" y="358"/>
                    <a:pt x="586" y="312"/>
                  </a:cubicBezTo>
                  <a:cubicBezTo>
                    <a:pt x="731" y="266"/>
                    <a:pt x="854" y="250"/>
                    <a:pt x="953" y="143"/>
                  </a:cubicBezTo>
                  <a:cubicBezTo>
                    <a:pt x="969" y="120"/>
                    <a:pt x="999" y="67"/>
                    <a:pt x="976" y="44"/>
                  </a:cubicBezTo>
                  <a:cubicBezTo>
                    <a:pt x="945" y="12"/>
                    <a:pt x="907" y="0"/>
                    <a:pt x="8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33"/>
            <p:cNvSpPr/>
            <p:nvPr/>
          </p:nvSpPr>
          <p:spPr>
            <a:xfrm>
              <a:off x="-599100" y="3937550"/>
              <a:ext cx="24050" cy="10250"/>
            </a:xfrm>
            <a:custGeom>
              <a:avLst/>
              <a:gdLst/>
              <a:ahLst/>
              <a:cxnLst/>
              <a:rect l="l" t="t" r="r" b="b"/>
              <a:pathLst>
                <a:path w="962" h="410" extrusionOk="0">
                  <a:moveTo>
                    <a:pt x="820" y="0"/>
                  </a:moveTo>
                  <a:cubicBezTo>
                    <a:pt x="743" y="0"/>
                    <a:pt x="654" y="37"/>
                    <a:pt x="586" y="53"/>
                  </a:cubicBezTo>
                  <a:cubicBezTo>
                    <a:pt x="440" y="91"/>
                    <a:pt x="302" y="137"/>
                    <a:pt x="157" y="176"/>
                  </a:cubicBezTo>
                  <a:cubicBezTo>
                    <a:pt x="79" y="204"/>
                    <a:pt x="1" y="410"/>
                    <a:pt x="87" y="410"/>
                  </a:cubicBezTo>
                  <a:cubicBezTo>
                    <a:pt x="94" y="410"/>
                    <a:pt x="102" y="408"/>
                    <a:pt x="111" y="406"/>
                  </a:cubicBezTo>
                  <a:cubicBezTo>
                    <a:pt x="249" y="367"/>
                    <a:pt x="394" y="329"/>
                    <a:pt x="532" y="298"/>
                  </a:cubicBezTo>
                  <a:cubicBezTo>
                    <a:pt x="663" y="260"/>
                    <a:pt x="793" y="252"/>
                    <a:pt x="892" y="153"/>
                  </a:cubicBezTo>
                  <a:cubicBezTo>
                    <a:pt x="915" y="130"/>
                    <a:pt x="961" y="61"/>
                    <a:pt x="915" y="30"/>
                  </a:cubicBezTo>
                  <a:cubicBezTo>
                    <a:pt x="889" y="8"/>
                    <a:pt x="856" y="0"/>
                    <a:pt x="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33"/>
            <p:cNvSpPr/>
            <p:nvPr/>
          </p:nvSpPr>
          <p:spPr>
            <a:xfrm>
              <a:off x="-556600" y="3892400"/>
              <a:ext cx="12950" cy="28050"/>
            </a:xfrm>
            <a:custGeom>
              <a:avLst/>
              <a:gdLst/>
              <a:ahLst/>
              <a:cxnLst/>
              <a:rect l="l" t="t" r="r" b="b"/>
              <a:pathLst>
                <a:path w="518" h="1122" extrusionOk="0">
                  <a:moveTo>
                    <a:pt x="275" y="0"/>
                  </a:moveTo>
                  <a:cubicBezTo>
                    <a:pt x="232" y="0"/>
                    <a:pt x="169" y="86"/>
                    <a:pt x="158" y="120"/>
                  </a:cubicBezTo>
                  <a:cubicBezTo>
                    <a:pt x="104" y="365"/>
                    <a:pt x="66" y="610"/>
                    <a:pt x="12" y="848"/>
                  </a:cubicBezTo>
                  <a:cubicBezTo>
                    <a:pt x="0" y="895"/>
                    <a:pt x="13" y="913"/>
                    <a:pt x="35" y="913"/>
                  </a:cubicBezTo>
                  <a:cubicBezTo>
                    <a:pt x="69" y="913"/>
                    <a:pt x="125" y="867"/>
                    <a:pt x="135" y="825"/>
                  </a:cubicBezTo>
                  <a:lnTo>
                    <a:pt x="142" y="825"/>
                  </a:lnTo>
                  <a:cubicBezTo>
                    <a:pt x="170" y="714"/>
                    <a:pt x="195" y="602"/>
                    <a:pt x="220" y="489"/>
                  </a:cubicBezTo>
                  <a:lnTo>
                    <a:pt x="220" y="489"/>
                  </a:lnTo>
                  <a:cubicBezTo>
                    <a:pt x="229" y="561"/>
                    <a:pt x="237" y="632"/>
                    <a:pt x="250" y="702"/>
                  </a:cubicBezTo>
                  <a:cubicBezTo>
                    <a:pt x="273" y="825"/>
                    <a:pt x="273" y="1055"/>
                    <a:pt x="387" y="1116"/>
                  </a:cubicBezTo>
                  <a:cubicBezTo>
                    <a:pt x="393" y="1120"/>
                    <a:pt x="399" y="1121"/>
                    <a:pt x="405" y="1121"/>
                  </a:cubicBezTo>
                  <a:cubicBezTo>
                    <a:pt x="435" y="1121"/>
                    <a:pt x="458" y="1074"/>
                    <a:pt x="464" y="1055"/>
                  </a:cubicBezTo>
                  <a:cubicBezTo>
                    <a:pt x="518" y="894"/>
                    <a:pt x="449" y="733"/>
                    <a:pt x="418" y="572"/>
                  </a:cubicBezTo>
                  <a:cubicBezTo>
                    <a:pt x="380" y="388"/>
                    <a:pt x="372" y="212"/>
                    <a:pt x="311" y="36"/>
                  </a:cubicBezTo>
                  <a:cubicBezTo>
                    <a:pt x="303" y="10"/>
                    <a:pt x="290"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33"/>
            <p:cNvSpPr/>
            <p:nvPr/>
          </p:nvSpPr>
          <p:spPr>
            <a:xfrm>
              <a:off x="-560525" y="3917375"/>
              <a:ext cx="33550" cy="13475"/>
            </a:xfrm>
            <a:custGeom>
              <a:avLst/>
              <a:gdLst/>
              <a:ahLst/>
              <a:cxnLst/>
              <a:rect l="l" t="t" r="r" b="b"/>
              <a:pathLst>
                <a:path w="1342" h="539" extrusionOk="0">
                  <a:moveTo>
                    <a:pt x="1239" y="1"/>
                  </a:moveTo>
                  <a:cubicBezTo>
                    <a:pt x="1089" y="1"/>
                    <a:pt x="940" y="91"/>
                    <a:pt x="805" y="155"/>
                  </a:cubicBezTo>
                  <a:cubicBezTo>
                    <a:pt x="590" y="247"/>
                    <a:pt x="376" y="332"/>
                    <a:pt x="138" y="362"/>
                  </a:cubicBezTo>
                  <a:cubicBezTo>
                    <a:pt x="77" y="370"/>
                    <a:pt x="1" y="538"/>
                    <a:pt x="85" y="538"/>
                  </a:cubicBezTo>
                  <a:cubicBezTo>
                    <a:pt x="476" y="523"/>
                    <a:pt x="951" y="370"/>
                    <a:pt x="1265" y="125"/>
                  </a:cubicBezTo>
                  <a:cubicBezTo>
                    <a:pt x="1288" y="102"/>
                    <a:pt x="1341" y="2"/>
                    <a:pt x="1272" y="2"/>
                  </a:cubicBezTo>
                  <a:cubicBezTo>
                    <a:pt x="1261" y="1"/>
                    <a:pt x="1250"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33"/>
            <p:cNvSpPr/>
            <p:nvPr/>
          </p:nvSpPr>
          <p:spPr>
            <a:xfrm>
              <a:off x="-547950" y="3930625"/>
              <a:ext cx="26525" cy="27825"/>
            </a:xfrm>
            <a:custGeom>
              <a:avLst/>
              <a:gdLst/>
              <a:ahLst/>
              <a:cxnLst/>
              <a:rect l="l" t="t" r="r" b="b"/>
              <a:pathLst>
                <a:path w="1061" h="1113" extrusionOk="0">
                  <a:moveTo>
                    <a:pt x="445" y="1"/>
                  </a:moveTo>
                  <a:cubicBezTo>
                    <a:pt x="316" y="1"/>
                    <a:pt x="143" y="145"/>
                    <a:pt x="72" y="200"/>
                  </a:cubicBezTo>
                  <a:cubicBezTo>
                    <a:pt x="16" y="244"/>
                    <a:pt x="1" y="358"/>
                    <a:pt x="54" y="358"/>
                  </a:cubicBezTo>
                  <a:cubicBezTo>
                    <a:pt x="67" y="358"/>
                    <a:pt x="83" y="352"/>
                    <a:pt x="103" y="338"/>
                  </a:cubicBezTo>
                  <a:cubicBezTo>
                    <a:pt x="156" y="307"/>
                    <a:pt x="210" y="269"/>
                    <a:pt x="264" y="238"/>
                  </a:cubicBezTo>
                  <a:cubicBezTo>
                    <a:pt x="282" y="232"/>
                    <a:pt x="325" y="211"/>
                    <a:pt x="358" y="211"/>
                  </a:cubicBezTo>
                  <a:cubicBezTo>
                    <a:pt x="365" y="211"/>
                    <a:pt x="373" y="212"/>
                    <a:pt x="379" y="215"/>
                  </a:cubicBezTo>
                  <a:cubicBezTo>
                    <a:pt x="448" y="254"/>
                    <a:pt x="379" y="353"/>
                    <a:pt x="363" y="391"/>
                  </a:cubicBezTo>
                  <a:cubicBezTo>
                    <a:pt x="264" y="598"/>
                    <a:pt x="156" y="797"/>
                    <a:pt x="103" y="1020"/>
                  </a:cubicBezTo>
                  <a:cubicBezTo>
                    <a:pt x="89" y="1069"/>
                    <a:pt x="107" y="1112"/>
                    <a:pt x="153" y="1112"/>
                  </a:cubicBezTo>
                  <a:cubicBezTo>
                    <a:pt x="156" y="1112"/>
                    <a:pt x="160" y="1112"/>
                    <a:pt x="164" y="1112"/>
                  </a:cubicBezTo>
                  <a:cubicBezTo>
                    <a:pt x="317" y="1096"/>
                    <a:pt x="471" y="1027"/>
                    <a:pt x="616" y="989"/>
                  </a:cubicBezTo>
                  <a:cubicBezTo>
                    <a:pt x="762" y="951"/>
                    <a:pt x="900" y="935"/>
                    <a:pt x="999" y="820"/>
                  </a:cubicBezTo>
                  <a:cubicBezTo>
                    <a:pt x="1030" y="782"/>
                    <a:pt x="1060" y="698"/>
                    <a:pt x="999" y="683"/>
                  </a:cubicBezTo>
                  <a:cubicBezTo>
                    <a:pt x="981" y="676"/>
                    <a:pt x="961" y="673"/>
                    <a:pt x="940" y="673"/>
                  </a:cubicBezTo>
                  <a:cubicBezTo>
                    <a:pt x="844" y="673"/>
                    <a:pt x="721" y="734"/>
                    <a:pt x="639" y="759"/>
                  </a:cubicBezTo>
                  <a:cubicBezTo>
                    <a:pt x="531" y="797"/>
                    <a:pt x="417" y="857"/>
                    <a:pt x="302" y="885"/>
                  </a:cubicBezTo>
                  <a:lnTo>
                    <a:pt x="302" y="885"/>
                  </a:lnTo>
                  <a:cubicBezTo>
                    <a:pt x="358" y="730"/>
                    <a:pt x="439" y="584"/>
                    <a:pt x="509" y="437"/>
                  </a:cubicBezTo>
                  <a:cubicBezTo>
                    <a:pt x="555" y="338"/>
                    <a:pt x="616" y="200"/>
                    <a:pt x="570" y="85"/>
                  </a:cubicBezTo>
                  <a:cubicBezTo>
                    <a:pt x="542" y="24"/>
                    <a:pt x="497"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33"/>
            <p:cNvSpPr/>
            <p:nvPr/>
          </p:nvSpPr>
          <p:spPr>
            <a:xfrm>
              <a:off x="-632475" y="4009375"/>
              <a:ext cx="16625" cy="53000"/>
            </a:xfrm>
            <a:custGeom>
              <a:avLst/>
              <a:gdLst/>
              <a:ahLst/>
              <a:cxnLst/>
              <a:rect l="l" t="t" r="r" b="b"/>
              <a:pathLst>
                <a:path w="665" h="2120" extrusionOk="0">
                  <a:moveTo>
                    <a:pt x="149" y="1"/>
                  </a:moveTo>
                  <a:cubicBezTo>
                    <a:pt x="75" y="1"/>
                    <a:pt x="0" y="136"/>
                    <a:pt x="44" y="199"/>
                  </a:cubicBezTo>
                  <a:lnTo>
                    <a:pt x="44" y="206"/>
                  </a:lnTo>
                  <a:cubicBezTo>
                    <a:pt x="136" y="359"/>
                    <a:pt x="151" y="536"/>
                    <a:pt x="182" y="719"/>
                  </a:cubicBezTo>
                  <a:cubicBezTo>
                    <a:pt x="205" y="896"/>
                    <a:pt x="251" y="1072"/>
                    <a:pt x="289" y="1248"/>
                  </a:cubicBezTo>
                  <a:cubicBezTo>
                    <a:pt x="327" y="1401"/>
                    <a:pt x="381" y="1547"/>
                    <a:pt x="419" y="1692"/>
                  </a:cubicBezTo>
                  <a:cubicBezTo>
                    <a:pt x="435" y="1761"/>
                    <a:pt x="473" y="1846"/>
                    <a:pt x="358" y="1869"/>
                  </a:cubicBezTo>
                  <a:cubicBezTo>
                    <a:pt x="356" y="1869"/>
                    <a:pt x="354" y="1869"/>
                    <a:pt x="351" y="1869"/>
                  </a:cubicBezTo>
                  <a:cubicBezTo>
                    <a:pt x="284" y="1869"/>
                    <a:pt x="211" y="1760"/>
                    <a:pt x="159" y="1723"/>
                  </a:cubicBezTo>
                  <a:cubicBezTo>
                    <a:pt x="148" y="1716"/>
                    <a:pt x="138" y="1712"/>
                    <a:pt x="127" y="1712"/>
                  </a:cubicBezTo>
                  <a:cubicBezTo>
                    <a:pt x="65" y="1712"/>
                    <a:pt x="14" y="1838"/>
                    <a:pt x="21" y="1884"/>
                  </a:cubicBezTo>
                  <a:cubicBezTo>
                    <a:pt x="43" y="2027"/>
                    <a:pt x="177" y="2119"/>
                    <a:pt x="312" y="2119"/>
                  </a:cubicBezTo>
                  <a:cubicBezTo>
                    <a:pt x="365" y="2119"/>
                    <a:pt x="418" y="2105"/>
                    <a:pt x="465" y="2075"/>
                  </a:cubicBezTo>
                  <a:cubicBezTo>
                    <a:pt x="611" y="1984"/>
                    <a:pt x="665" y="1800"/>
                    <a:pt x="649" y="1639"/>
                  </a:cubicBezTo>
                  <a:cubicBezTo>
                    <a:pt x="619" y="1371"/>
                    <a:pt x="511" y="1095"/>
                    <a:pt x="450" y="834"/>
                  </a:cubicBezTo>
                  <a:cubicBezTo>
                    <a:pt x="389" y="574"/>
                    <a:pt x="396" y="214"/>
                    <a:pt x="197" y="22"/>
                  </a:cubicBezTo>
                  <a:cubicBezTo>
                    <a:pt x="182" y="7"/>
                    <a:pt x="166"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33"/>
            <p:cNvSpPr/>
            <p:nvPr/>
          </p:nvSpPr>
          <p:spPr>
            <a:xfrm>
              <a:off x="-637975" y="4001750"/>
              <a:ext cx="45175" cy="56125"/>
            </a:xfrm>
            <a:custGeom>
              <a:avLst/>
              <a:gdLst/>
              <a:ahLst/>
              <a:cxnLst/>
              <a:rect l="l" t="t" r="r" b="b"/>
              <a:pathLst>
                <a:path w="1807" h="2245" extrusionOk="0">
                  <a:moveTo>
                    <a:pt x="944" y="0"/>
                  </a:moveTo>
                  <a:cubicBezTo>
                    <a:pt x="854" y="0"/>
                    <a:pt x="758" y="22"/>
                    <a:pt x="670" y="59"/>
                  </a:cubicBezTo>
                  <a:cubicBezTo>
                    <a:pt x="387" y="182"/>
                    <a:pt x="210" y="465"/>
                    <a:pt x="50" y="718"/>
                  </a:cubicBezTo>
                  <a:cubicBezTo>
                    <a:pt x="1" y="791"/>
                    <a:pt x="30" y="846"/>
                    <a:pt x="77" y="846"/>
                  </a:cubicBezTo>
                  <a:cubicBezTo>
                    <a:pt x="104" y="846"/>
                    <a:pt x="137" y="829"/>
                    <a:pt x="164" y="787"/>
                  </a:cubicBezTo>
                  <a:lnTo>
                    <a:pt x="172" y="787"/>
                  </a:lnTo>
                  <a:cubicBezTo>
                    <a:pt x="287" y="611"/>
                    <a:pt x="417" y="412"/>
                    <a:pt x="616" y="320"/>
                  </a:cubicBezTo>
                  <a:cubicBezTo>
                    <a:pt x="690" y="285"/>
                    <a:pt x="777" y="260"/>
                    <a:pt x="860" y="260"/>
                  </a:cubicBezTo>
                  <a:cubicBezTo>
                    <a:pt x="959" y="260"/>
                    <a:pt x="1052" y="296"/>
                    <a:pt x="1107" y="396"/>
                  </a:cubicBezTo>
                  <a:cubicBezTo>
                    <a:pt x="1199" y="565"/>
                    <a:pt x="1122" y="779"/>
                    <a:pt x="1030" y="933"/>
                  </a:cubicBezTo>
                  <a:cubicBezTo>
                    <a:pt x="978" y="1020"/>
                    <a:pt x="905" y="1132"/>
                    <a:pt x="823" y="1227"/>
                  </a:cubicBezTo>
                  <a:lnTo>
                    <a:pt x="823" y="1227"/>
                  </a:lnTo>
                  <a:cubicBezTo>
                    <a:pt x="648" y="1235"/>
                    <a:pt x="484" y="1404"/>
                    <a:pt x="524" y="1591"/>
                  </a:cubicBezTo>
                  <a:cubicBezTo>
                    <a:pt x="529" y="1621"/>
                    <a:pt x="553" y="1631"/>
                    <a:pt x="577" y="1631"/>
                  </a:cubicBezTo>
                  <a:cubicBezTo>
                    <a:pt x="591" y="1631"/>
                    <a:pt x="605" y="1628"/>
                    <a:pt x="616" y="1622"/>
                  </a:cubicBezTo>
                  <a:cubicBezTo>
                    <a:pt x="688" y="1588"/>
                    <a:pt x="758" y="1537"/>
                    <a:pt x="823" y="1476"/>
                  </a:cubicBezTo>
                  <a:lnTo>
                    <a:pt x="823" y="1476"/>
                  </a:lnTo>
                  <a:cubicBezTo>
                    <a:pt x="823" y="1476"/>
                    <a:pt x="823" y="1476"/>
                    <a:pt x="823" y="1476"/>
                  </a:cubicBezTo>
                  <a:cubicBezTo>
                    <a:pt x="862" y="1499"/>
                    <a:pt x="900" y="1538"/>
                    <a:pt x="931" y="1576"/>
                  </a:cubicBezTo>
                  <a:cubicBezTo>
                    <a:pt x="976" y="1637"/>
                    <a:pt x="1007" y="1706"/>
                    <a:pt x="1053" y="1775"/>
                  </a:cubicBezTo>
                  <a:cubicBezTo>
                    <a:pt x="1130" y="1913"/>
                    <a:pt x="1206" y="2082"/>
                    <a:pt x="1329" y="2189"/>
                  </a:cubicBezTo>
                  <a:cubicBezTo>
                    <a:pt x="1376" y="2228"/>
                    <a:pt x="1420" y="2244"/>
                    <a:pt x="1462" y="2244"/>
                  </a:cubicBezTo>
                  <a:cubicBezTo>
                    <a:pt x="1625" y="2244"/>
                    <a:pt x="1746" y="1991"/>
                    <a:pt x="1789" y="1844"/>
                  </a:cubicBezTo>
                  <a:cubicBezTo>
                    <a:pt x="1806" y="1787"/>
                    <a:pt x="1781" y="1762"/>
                    <a:pt x="1745" y="1762"/>
                  </a:cubicBezTo>
                  <a:cubicBezTo>
                    <a:pt x="1720" y="1762"/>
                    <a:pt x="1689" y="1776"/>
                    <a:pt x="1666" y="1798"/>
                  </a:cubicBezTo>
                  <a:cubicBezTo>
                    <a:pt x="1613" y="1862"/>
                    <a:pt x="1588" y="1962"/>
                    <a:pt x="1524" y="1962"/>
                  </a:cubicBezTo>
                  <a:cubicBezTo>
                    <a:pt x="1504" y="1962"/>
                    <a:pt x="1481" y="1952"/>
                    <a:pt x="1451" y="1928"/>
                  </a:cubicBezTo>
                  <a:cubicBezTo>
                    <a:pt x="1383" y="1867"/>
                    <a:pt x="1337" y="1745"/>
                    <a:pt x="1283" y="1660"/>
                  </a:cubicBezTo>
                  <a:cubicBezTo>
                    <a:pt x="1209" y="1528"/>
                    <a:pt x="1128" y="1366"/>
                    <a:pt x="999" y="1279"/>
                  </a:cubicBezTo>
                  <a:lnTo>
                    <a:pt x="999" y="1279"/>
                  </a:lnTo>
                  <a:cubicBezTo>
                    <a:pt x="1081" y="1173"/>
                    <a:pt x="1151" y="1061"/>
                    <a:pt x="1206" y="963"/>
                  </a:cubicBezTo>
                  <a:cubicBezTo>
                    <a:pt x="1321" y="749"/>
                    <a:pt x="1413" y="465"/>
                    <a:pt x="1306" y="228"/>
                  </a:cubicBezTo>
                  <a:cubicBezTo>
                    <a:pt x="1238" y="64"/>
                    <a:pt x="1098" y="0"/>
                    <a:pt x="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33"/>
            <p:cNvSpPr/>
            <p:nvPr/>
          </p:nvSpPr>
          <p:spPr>
            <a:xfrm>
              <a:off x="-591025" y="4015275"/>
              <a:ext cx="20950" cy="8300"/>
            </a:xfrm>
            <a:custGeom>
              <a:avLst/>
              <a:gdLst/>
              <a:ahLst/>
              <a:cxnLst/>
              <a:rect l="l" t="t" r="r" b="b"/>
              <a:pathLst>
                <a:path w="838" h="332" extrusionOk="0">
                  <a:moveTo>
                    <a:pt x="746" y="1"/>
                  </a:moveTo>
                  <a:cubicBezTo>
                    <a:pt x="546" y="31"/>
                    <a:pt x="347" y="93"/>
                    <a:pt x="148" y="131"/>
                  </a:cubicBezTo>
                  <a:cubicBezTo>
                    <a:pt x="74" y="146"/>
                    <a:pt x="0" y="331"/>
                    <a:pt x="91" y="331"/>
                  </a:cubicBezTo>
                  <a:cubicBezTo>
                    <a:pt x="94" y="331"/>
                    <a:pt x="98" y="331"/>
                    <a:pt x="102" y="330"/>
                  </a:cubicBezTo>
                  <a:cubicBezTo>
                    <a:pt x="240" y="307"/>
                    <a:pt x="370" y="292"/>
                    <a:pt x="500" y="269"/>
                  </a:cubicBezTo>
                  <a:cubicBezTo>
                    <a:pt x="623" y="254"/>
                    <a:pt x="723" y="246"/>
                    <a:pt x="799" y="146"/>
                  </a:cubicBezTo>
                  <a:cubicBezTo>
                    <a:pt x="822" y="116"/>
                    <a:pt x="838" y="77"/>
                    <a:pt x="822" y="47"/>
                  </a:cubicBezTo>
                  <a:cubicBezTo>
                    <a:pt x="815" y="39"/>
                    <a:pt x="815" y="31"/>
                    <a:pt x="807" y="24"/>
                  </a:cubicBezTo>
                  <a:cubicBezTo>
                    <a:pt x="792" y="1"/>
                    <a:pt x="769" y="1"/>
                    <a:pt x="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33"/>
            <p:cNvSpPr/>
            <p:nvPr/>
          </p:nvSpPr>
          <p:spPr>
            <a:xfrm>
              <a:off x="-589950" y="4020925"/>
              <a:ext cx="19500" cy="8825"/>
            </a:xfrm>
            <a:custGeom>
              <a:avLst/>
              <a:gdLst/>
              <a:ahLst/>
              <a:cxnLst/>
              <a:rect l="l" t="t" r="r" b="b"/>
              <a:pathLst>
                <a:path w="780" h="353" extrusionOk="0">
                  <a:moveTo>
                    <a:pt x="666" y="0"/>
                  </a:moveTo>
                  <a:cubicBezTo>
                    <a:pt x="608" y="0"/>
                    <a:pt x="546" y="27"/>
                    <a:pt x="488" y="43"/>
                  </a:cubicBezTo>
                  <a:cubicBezTo>
                    <a:pt x="381" y="74"/>
                    <a:pt x="274" y="97"/>
                    <a:pt x="159" y="127"/>
                  </a:cubicBezTo>
                  <a:cubicBezTo>
                    <a:pt x="80" y="149"/>
                    <a:pt x="1" y="352"/>
                    <a:pt x="92" y="352"/>
                  </a:cubicBezTo>
                  <a:cubicBezTo>
                    <a:pt x="98" y="352"/>
                    <a:pt x="105" y="351"/>
                    <a:pt x="113" y="349"/>
                  </a:cubicBezTo>
                  <a:cubicBezTo>
                    <a:pt x="320" y="303"/>
                    <a:pt x="580" y="280"/>
                    <a:pt x="733" y="127"/>
                  </a:cubicBezTo>
                  <a:cubicBezTo>
                    <a:pt x="749" y="104"/>
                    <a:pt x="779" y="43"/>
                    <a:pt x="741" y="20"/>
                  </a:cubicBezTo>
                  <a:cubicBezTo>
                    <a:pt x="717" y="6"/>
                    <a:pt x="692" y="0"/>
                    <a:pt x="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33"/>
            <p:cNvSpPr/>
            <p:nvPr/>
          </p:nvSpPr>
          <p:spPr>
            <a:xfrm>
              <a:off x="-564125" y="3976850"/>
              <a:ext cx="34225" cy="78975"/>
            </a:xfrm>
            <a:custGeom>
              <a:avLst/>
              <a:gdLst/>
              <a:ahLst/>
              <a:cxnLst/>
              <a:rect l="l" t="t" r="r" b="b"/>
              <a:pathLst>
                <a:path w="1369" h="3159" extrusionOk="0">
                  <a:moveTo>
                    <a:pt x="818" y="0"/>
                  </a:moveTo>
                  <a:cubicBezTo>
                    <a:pt x="614" y="0"/>
                    <a:pt x="473" y="162"/>
                    <a:pt x="390" y="366"/>
                  </a:cubicBezTo>
                  <a:cubicBezTo>
                    <a:pt x="336" y="496"/>
                    <a:pt x="298" y="642"/>
                    <a:pt x="290" y="779"/>
                  </a:cubicBezTo>
                  <a:cubicBezTo>
                    <a:pt x="267" y="1025"/>
                    <a:pt x="321" y="1208"/>
                    <a:pt x="114" y="1385"/>
                  </a:cubicBezTo>
                  <a:cubicBezTo>
                    <a:pt x="60" y="1432"/>
                    <a:pt x="1" y="1619"/>
                    <a:pt x="89" y="1619"/>
                  </a:cubicBezTo>
                  <a:cubicBezTo>
                    <a:pt x="102" y="1619"/>
                    <a:pt x="118" y="1615"/>
                    <a:pt x="137" y="1607"/>
                  </a:cubicBezTo>
                  <a:cubicBezTo>
                    <a:pt x="148" y="1602"/>
                    <a:pt x="158" y="1599"/>
                    <a:pt x="169" y="1599"/>
                  </a:cubicBezTo>
                  <a:cubicBezTo>
                    <a:pt x="364" y="1599"/>
                    <a:pt x="476" y="2449"/>
                    <a:pt x="520" y="2587"/>
                  </a:cubicBezTo>
                  <a:cubicBezTo>
                    <a:pt x="603" y="2841"/>
                    <a:pt x="785" y="3159"/>
                    <a:pt x="1018" y="3159"/>
                  </a:cubicBezTo>
                  <a:cubicBezTo>
                    <a:pt x="1108" y="3159"/>
                    <a:pt x="1206" y="3111"/>
                    <a:pt x="1309" y="2993"/>
                  </a:cubicBezTo>
                  <a:cubicBezTo>
                    <a:pt x="1342" y="2954"/>
                    <a:pt x="1369" y="2820"/>
                    <a:pt x="1304" y="2820"/>
                  </a:cubicBezTo>
                  <a:cubicBezTo>
                    <a:pt x="1293" y="2820"/>
                    <a:pt x="1280" y="2824"/>
                    <a:pt x="1263" y="2833"/>
                  </a:cubicBezTo>
                  <a:cubicBezTo>
                    <a:pt x="1192" y="2871"/>
                    <a:pt x="1130" y="2888"/>
                    <a:pt x="1076" y="2888"/>
                  </a:cubicBezTo>
                  <a:cubicBezTo>
                    <a:pt x="604" y="2888"/>
                    <a:pt x="711" y="1577"/>
                    <a:pt x="369" y="1367"/>
                  </a:cubicBezTo>
                  <a:lnTo>
                    <a:pt x="369" y="1367"/>
                  </a:lnTo>
                  <a:cubicBezTo>
                    <a:pt x="435" y="1268"/>
                    <a:pt x="480" y="1156"/>
                    <a:pt x="497" y="1025"/>
                  </a:cubicBezTo>
                  <a:cubicBezTo>
                    <a:pt x="527" y="741"/>
                    <a:pt x="426" y="227"/>
                    <a:pt x="829" y="227"/>
                  </a:cubicBezTo>
                  <a:cubicBezTo>
                    <a:pt x="841" y="227"/>
                    <a:pt x="852" y="227"/>
                    <a:pt x="865" y="228"/>
                  </a:cubicBezTo>
                  <a:cubicBezTo>
                    <a:pt x="866" y="228"/>
                    <a:pt x="868" y="228"/>
                    <a:pt x="870" y="228"/>
                  </a:cubicBezTo>
                  <a:cubicBezTo>
                    <a:pt x="953" y="228"/>
                    <a:pt x="1046" y="59"/>
                    <a:pt x="949" y="29"/>
                  </a:cubicBezTo>
                  <a:lnTo>
                    <a:pt x="949" y="21"/>
                  </a:lnTo>
                  <a:cubicBezTo>
                    <a:pt x="903" y="7"/>
                    <a:pt x="859"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33"/>
            <p:cNvSpPr/>
            <p:nvPr/>
          </p:nvSpPr>
          <p:spPr>
            <a:xfrm>
              <a:off x="-537050" y="3981400"/>
              <a:ext cx="14275" cy="20350"/>
            </a:xfrm>
            <a:custGeom>
              <a:avLst/>
              <a:gdLst/>
              <a:ahLst/>
              <a:cxnLst/>
              <a:rect l="l" t="t" r="r" b="b"/>
              <a:pathLst>
                <a:path w="571" h="814" extrusionOk="0">
                  <a:moveTo>
                    <a:pt x="392" y="0"/>
                  </a:moveTo>
                  <a:cubicBezTo>
                    <a:pt x="381" y="0"/>
                    <a:pt x="368" y="3"/>
                    <a:pt x="356" y="8"/>
                  </a:cubicBezTo>
                  <a:cubicBezTo>
                    <a:pt x="165" y="107"/>
                    <a:pt x="103" y="375"/>
                    <a:pt x="27" y="559"/>
                  </a:cubicBezTo>
                  <a:cubicBezTo>
                    <a:pt x="0" y="612"/>
                    <a:pt x="25" y="642"/>
                    <a:pt x="57" y="642"/>
                  </a:cubicBezTo>
                  <a:cubicBezTo>
                    <a:pt x="81" y="642"/>
                    <a:pt x="110" y="626"/>
                    <a:pt x="126" y="590"/>
                  </a:cubicBezTo>
                  <a:cubicBezTo>
                    <a:pt x="165" y="521"/>
                    <a:pt x="195" y="452"/>
                    <a:pt x="234" y="391"/>
                  </a:cubicBezTo>
                  <a:cubicBezTo>
                    <a:pt x="248" y="358"/>
                    <a:pt x="270" y="309"/>
                    <a:pt x="297" y="269"/>
                  </a:cubicBezTo>
                  <a:lnTo>
                    <a:pt x="297" y="269"/>
                  </a:lnTo>
                  <a:cubicBezTo>
                    <a:pt x="316" y="346"/>
                    <a:pt x="332" y="424"/>
                    <a:pt x="349" y="505"/>
                  </a:cubicBezTo>
                  <a:cubicBezTo>
                    <a:pt x="364" y="597"/>
                    <a:pt x="364" y="712"/>
                    <a:pt x="418" y="789"/>
                  </a:cubicBezTo>
                  <a:cubicBezTo>
                    <a:pt x="430" y="807"/>
                    <a:pt x="444" y="814"/>
                    <a:pt x="458" y="814"/>
                  </a:cubicBezTo>
                  <a:cubicBezTo>
                    <a:pt x="510" y="814"/>
                    <a:pt x="563" y="710"/>
                    <a:pt x="563" y="674"/>
                  </a:cubicBezTo>
                  <a:cubicBezTo>
                    <a:pt x="571" y="567"/>
                    <a:pt x="540" y="467"/>
                    <a:pt x="517" y="360"/>
                  </a:cubicBezTo>
                  <a:cubicBezTo>
                    <a:pt x="502" y="253"/>
                    <a:pt x="479" y="145"/>
                    <a:pt x="441" y="38"/>
                  </a:cubicBezTo>
                  <a:cubicBezTo>
                    <a:pt x="435" y="12"/>
                    <a:pt x="416" y="0"/>
                    <a:pt x="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33"/>
            <p:cNvSpPr/>
            <p:nvPr/>
          </p:nvSpPr>
          <p:spPr>
            <a:xfrm>
              <a:off x="-539975" y="4005550"/>
              <a:ext cx="27925" cy="10200"/>
            </a:xfrm>
            <a:custGeom>
              <a:avLst/>
              <a:gdLst/>
              <a:ahLst/>
              <a:cxnLst/>
              <a:rect l="l" t="t" r="r" b="b"/>
              <a:pathLst>
                <a:path w="1117" h="408" extrusionOk="0">
                  <a:moveTo>
                    <a:pt x="962" y="0"/>
                  </a:moveTo>
                  <a:cubicBezTo>
                    <a:pt x="871" y="0"/>
                    <a:pt x="772" y="39"/>
                    <a:pt x="688" y="60"/>
                  </a:cubicBezTo>
                  <a:cubicBezTo>
                    <a:pt x="512" y="99"/>
                    <a:pt x="335" y="137"/>
                    <a:pt x="159" y="183"/>
                  </a:cubicBezTo>
                  <a:cubicBezTo>
                    <a:pt x="73" y="205"/>
                    <a:pt x="0" y="408"/>
                    <a:pt x="93" y="408"/>
                  </a:cubicBezTo>
                  <a:cubicBezTo>
                    <a:pt x="99" y="408"/>
                    <a:pt x="106" y="407"/>
                    <a:pt x="113" y="405"/>
                  </a:cubicBezTo>
                  <a:cubicBezTo>
                    <a:pt x="282" y="359"/>
                    <a:pt x="458" y="329"/>
                    <a:pt x="634" y="290"/>
                  </a:cubicBezTo>
                  <a:cubicBezTo>
                    <a:pt x="787" y="260"/>
                    <a:pt x="933" y="237"/>
                    <a:pt x="1055" y="129"/>
                  </a:cubicBezTo>
                  <a:cubicBezTo>
                    <a:pt x="1078" y="114"/>
                    <a:pt x="1117" y="53"/>
                    <a:pt x="1078" y="30"/>
                  </a:cubicBezTo>
                  <a:cubicBezTo>
                    <a:pt x="1043" y="8"/>
                    <a:pt x="1003"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33"/>
            <p:cNvSpPr/>
            <p:nvPr/>
          </p:nvSpPr>
          <p:spPr>
            <a:xfrm>
              <a:off x="-530100" y="4015875"/>
              <a:ext cx="27625" cy="23050"/>
            </a:xfrm>
            <a:custGeom>
              <a:avLst/>
              <a:gdLst/>
              <a:ahLst/>
              <a:cxnLst/>
              <a:rect l="l" t="t" r="r" b="b"/>
              <a:pathLst>
                <a:path w="1105" h="922" extrusionOk="0">
                  <a:moveTo>
                    <a:pt x="357" y="0"/>
                  </a:moveTo>
                  <a:cubicBezTo>
                    <a:pt x="236" y="0"/>
                    <a:pt x="95" y="166"/>
                    <a:pt x="40" y="245"/>
                  </a:cubicBezTo>
                  <a:cubicBezTo>
                    <a:pt x="1" y="295"/>
                    <a:pt x="7" y="374"/>
                    <a:pt x="45" y="374"/>
                  </a:cubicBezTo>
                  <a:cubicBezTo>
                    <a:pt x="60" y="374"/>
                    <a:pt x="79" y="364"/>
                    <a:pt x="101" y="337"/>
                  </a:cubicBezTo>
                  <a:lnTo>
                    <a:pt x="109" y="345"/>
                  </a:lnTo>
                  <a:cubicBezTo>
                    <a:pt x="139" y="308"/>
                    <a:pt x="219" y="218"/>
                    <a:pt x="277" y="218"/>
                  </a:cubicBezTo>
                  <a:cubicBezTo>
                    <a:pt x="292" y="218"/>
                    <a:pt x="305" y="223"/>
                    <a:pt x="316" y="237"/>
                  </a:cubicBezTo>
                  <a:cubicBezTo>
                    <a:pt x="362" y="283"/>
                    <a:pt x="300" y="444"/>
                    <a:pt x="285" y="498"/>
                  </a:cubicBezTo>
                  <a:cubicBezTo>
                    <a:pt x="247" y="597"/>
                    <a:pt x="201" y="689"/>
                    <a:pt x="155" y="774"/>
                  </a:cubicBezTo>
                  <a:cubicBezTo>
                    <a:pt x="134" y="816"/>
                    <a:pt x="106" y="922"/>
                    <a:pt x="172" y="922"/>
                  </a:cubicBezTo>
                  <a:cubicBezTo>
                    <a:pt x="179" y="922"/>
                    <a:pt x="185" y="921"/>
                    <a:pt x="193" y="919"/>
                  </a:cubicBezTo>
                  <a:cubicBezTo>
                    <a:pt x="461" y="858"/>
                    <a:pt x="898" y="827"/>
                    <a:pt x="1067" y="574"/>
                  </a:cubicBezTo>
                  <a:cubicBezTo>
                    <a:pt x="1082" y="544"/>
                    <a:pt x="1105" y="467"/>
                    <a:pt x="1051" y="452"/>
                  </a:cubicBezTo>
                  <a:cubicBezTo>
                    <a:pt x="1044" y="451"/>
                    <a:pt x="1037" y="450"/>
                    <a:pt x="1029" y="450"/>
                  </a:cubicBezTo>
                  <a:cubicBezTo>
                    <a:pt x="918" y="450"/>
                    <a:pt x="776" y="554"/>
                    <a:pt x="676" y="590"/>
                  </a:cubicBezTo>
                  <a:cubicBezTo>
                    <a:pt x="573" y="622"/>
                    <a:pt x="470" y="647"/>
                    <a:pt x="366" y="673"/>
                  </a:cubicBezTo>
                  <a:lnTo>
                    <a:pt x="366" y="673"/>
                  </a:lnTo>
                  <a:cubicBezTo>
                    <a:pt x="412" y="578"/>
                    <a:pt x="453" y="482"/>
                    <a:pt x="477" y="383"/>
                  </a:cubicBezTo>
                  <a:cubicBezTo>
                    <a:pt x="500" y="283"/>
                    <a:pt x="523" y="122"/>
                    <a:pt x="446" y="38"/>
                  </a:cubicBezTo>
                  <a:cubicBezTo>
                    <a:pt x="419" y="11"/>
                    <a:pt x="389"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33"/>
            <p:cNvSpPr/>
            <p:nvPr/>
          </p:nvSpPr>
          <p:spPr>
            <a:xfrm>
              <a:off x="-517175" y="3968050"/>
              <a:ext cx="27775" cy="76250"/>
            </a:xfrm>
            <a:custGeom>
              <a:avLst/>
              <a:gdLst/>
              <a:ahLst/>
              <a:cxnLst/>
              <a:rect l="l" t="t" r="r" b="b"/>
              <a:pathLst>
                <a:path w="1111" h="3050" extrusionOk="0">
                  <a:moveTo>
                    <a:pt x="348" y="0"/>
                  </a:moveTo>
                  <a:cubicBezTo>
                    <a:pt x="285" y="0"/>
                    <a:pt x="219" y="19"/>
                    <a:pt x="143" y="44"/>
                  </a:cubicBezTo>
                  <a:cubicBezTo>
                    <a:pt x="79" y="65"/>
                    <a:pt x="0" y="229"/>
                    <a:pt x="81" y="229"/>
                  </a:cubicBezTo>
                  <a:cubicBezTo>
                    <a:pt x="86" y="229"/>
                    <a:pt x="91" y="229"/>
                    <a:pt x="98" y="227"/>
                  </a:cubicBezTo>
                  <a:lnTo>
                    <a:pt x="105" y="235"/>
                  </a:lnTo>
                  <a:cubicBezTo>
                    <a:pt x="154" y="225"/>
                    <a:pt x="198" y="218"/>
                    <a:pt x="239" y="218"/>
                  </a:cubicBezTo>
                  <a:cubicBezTo>
                    <a:pt x="321" y="218"/>
                    <a:pt x="391" y="245"/>
                    <a:pt x="458" y="327"/>
                  </a:cubicBezTo>
                  <a:cubicBezTo>
                    <a:pt x="542" y="442"/>
                    <a:pt x="557" y="549"/>
                    <a:pt x="542" y="687"/>
                  </a:cubicBezTo>
                  <a:cubicBezTo>
                    <a:pt x="519" y="856"/>
                    <a:pt x="511" y="1016"/>
                    <a:pt x="496" y="1185"/>
                  </a:cubicBezTo>
                  <a:cubicBezTo>
                    <a:pt x="476" y="1384"/>
                    <a:pt x="508" y="1679"/>
                    <a:pt x="724" y="1727"/>
                  </a:cubicBezTo>
                  <a:lnTo>
                    <a:pt x="724" y="1727"/>
                  </a:lnTo>
                  <a:cubicBezTo>
                    <a:pt x="724" y="2107"/>
                    <a:pt x="1110" y="2805"/>
                    <a:pt x="699" y="2805"/>
                  </a:cubicBezTo>
                  <a:cubicBezTo>
                    <a:pt x="681" y="2805"/>
                    <a:pt x="662" y="2804"/>
                    <a:pt x="641" y="2801"/>
                  </a:cubicBezTo>
                  <a:cubicBezTo>
                    <a:pt x="638" y="2801"/>
                    <a:pt x="635" y="2801"/>
                    <a:pt x="632" y="2801"/>
                  </a:cubicBezTo>
                  <a:cubicBezTo>
                    <a:pt x="548" y="2801"/>
                    <a:pt x="438" y="2979"/>
                    <a:pt x="527" y="3016"/>
                  </a:cubicBezTo>
                  <a:cubicBezTo>
                    <a:pt x="575" y="3039"/>
                    <a:pt x="621" y="3050"/>
                    <a:pt x="664" y="3050"/>
                  </a:cubicBezTo>
                  <a:cubicBezTo>
                    <a:pt x="913" y="3050"/>
                    <a:pt x="1050" y="2687"/>
                    <a:pt x="1063" y="2464"/>
                  </a:cubicBezTo>
                  <a:cubicBezTo>
                    <a:pt x="1070" y="2334"/>
                    <a:pt x="1032" y="2227"/>
                    <a:pt x="994" y="2097"/>
                  </a:cubicBezTo>
                  <a:cubicBezTo>
                    <a:pt x="971" y="2012"/>
                    <a:pt x="948" y="1936"/>
                    <a:pt x="933" y="1852"/>
                  </a:cubicBezTo>
                  <a:cubicBezTo>
                    <a:pt x="917" y="1806"/>
                    <a:pt x="925" y="1744"/>
                    <a:pt x="910" y="1706"/>
                  </a:cubicBezTo>
                  <a:cubicBezTo>
                    <a:pt x="910" y="1706"/>
                    <a:pt x="910" y="1706"/>
                    <a:pt x="910" y="1706"/>
                  </a:cubicBezTo>
                  <a:lnTo>
                    <a:pt x="910" y="1706"/>
                  </a:lnTo>
                  <a:cubicBezTo>
                    <a:pt x="898" y="1717"/>
                    <a:pt x="876" y="1726"/>
                    <a:pt x="841" y="1729"/>
                  </a:cubicBezTo>
                  <a:cubicBezTo>
                    <a:pt x="864" y="1725"/>
                    <a:pt x="886" y="1710"/>
                    <a:pt x="905" y="1688"/>
                  </a:cubicBezTo>
                  <a:lnTo>
                    <a:pt x="905" y="1688"/>
                  </a:lnTo>
                  <a:cubicBezTo>
                    <a:pt x="906" y="1693"/>
                    <a:pt x="907" y="1699"/>
                    <a:pt x="910" y="1706"/>
                  </a:cubicBezTo>
                  <a:lnTo>
                    <a:pt x="910" y="1706"/>
                  </a:lnTo>
                  <a:cubicBezTo>
                    <a:pt x="925" y="1692"/>
                    <a:pt x="925" y="1676"/>
                    <a:pt x="921" y="1665"/>
                  </a:cubicBezTo>
                  <a:lnTo>
                    <a:pt x="921" y="1665"/>
                  </a:lnTo>
                  <a:cubicBezTo>
                    <a:pt x="916" y="1673"/>
                    <a:pt x="910" y="1681"/>
                    <a:pt x="905" y="1688"/>
                  </a:cubicBezTo>
                  <a:lnTo>
                    <a:pt x="905" y="1688"/>
                  </a:lnTo>
                  <a:cubicBezTo>
                    <a:pt x="899" y="1663"/>
                    <a:pt x="903" y="1654"/>
                    <a:pt x="909" y="1654"/>
                  </a:cubicBezTo>
                  <a:cubicBezTo>
                    <a:pt x="913" y="1654"/>
                    <a:pt x="918" y="1658"/>
                    <a:pt x="921" y="1665"/>
                  </a:cubicBezTo>
                  <a:lnTo>
                    <a:pt x="921" y="1665"/>
                  </a:lnTo>
                  <a:cubicBezTo>
                    <a:pt x="966" y="1594"/>
                    <a:pt x="976" y="1491"/>
                    <a:pt x="898" y="1491"/>
                  </a:cubicBezTo>
                  <a:cubicBezTo>
                    <a:pt x="895" y="1491"/>
                    <a:pt x="891" y="1491"/>
                    <a:pt x="887" y="1491"/>
                  </a:cubicBezTo>
                  <a:cubicBezTo>
                    <a:pt x="887" y="1491"/>
                    <a:pt x="887" y="1491"/>
                    <a:pt x="887" y="1491"/>
                  </a:cubicBezTo>
                  <a:lnTo>
                    <a:pt x="887" y="1491"/>
                  </a:lnTo>
                  <a:cubicBezTo>
                    <a:pt x="878" y="1493"/>
                    <a:pt x="869" y="1493"/>
                    <a:pt x="861" y="1493"/>
                  </a:cubicBezTo>
                  <a:cubicBezTo>
                    <a:pt x="537" y="1493"/>
                    <a:pt x="741" y="621"/>
                    <a:pt x="733" y="450"/>
                  </a:cubicBezTo>
                  <a:cubicBezTo>
                    <a:pt x="726" y="304"/>
                    <a:pt x="664" y="181"/>
                    <a:pt x="557" y="90"/>
                  </a:cubicBezTo>
                  <a:cubicBezTo>
                    <a:pt x="488" y="24"/>
                    <a:pt x="420"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33"/>
            <p:cNvSpPr/>
            <p:nvPr/>
          </p:nvSpPr>
          <p:spPr>
            <a:xfrm>
              <a:off x="-1242150" y="2264950"/>
              <a:ext cx="468475" cy="377125"/>
            </a:xfrm>
            <a:custGeom>
              <a:avLst/>
              <a:gdLst/>
              <a:ahLst/>
              <a:cxnLst/>
              <a:rect l="l" t="t" r="r" b="b"/>
              <a:pathLst>
                <a:path w="18739" h="15085" extrusionOk="0">
                  <a:moveTo>
                    <a:pt x="0" y="0"/>
                  </a:moveTo>
                  <a:lnTo>
                    <a:pt x="3655" y="15085"/>
                  </a:lnTo>
                  <a:lnTo>
                    <a:pt x="18739" y="1143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33"/>
            <p:cNvSpPr/>
            <p:nvPr/>
          </p:nvSpPr>
          <p:spPr>
            <a:xfrm>
              <a:off x="-1314550" y="2115750"/>
              <a:ext cx="1372675" cy="2030750"/>
            </a:xfrm>
            <a:custGeom>
              <a:avLst/>
              <a:gdLst/>
              <a:ahLst/>
              <a:cxnLst/>
              <a:rect l="l" t="t" r="r" b="b"/>
              <a:pathLst>
                <a:path w="54907" h="81230" extrusionOk="0">
                  <a:moveTo>
                    <a:pt x="0" y="1"/>
                  </a:moveTo>
                  <a:lnTo>
                    <a:pt x="0" y="81230"/>
                  </a:lnTo>
                  <a:lnTo>
                    <a:pt x="54906" y="81230"/>
                  </a:lnTo>
                  <a:lnTo>
                    <a:pt x="54906" y="15522"/>
                  </a:lnTo>
                  <a:lnTo>
                    <a:pt x="39385" y="1"/>
                  </a:lnTo>
                  <a:close/>
                </a:path>
              </a:pathLst>
            </a:custGeom>
            <a:solidFill>
              <a:schemeClr val="accent4"/>
            </a:solidFill>
            <a:ln>
              <a:noFill/>
            </a:ln>
            <a:effectLst>
              <a:outerShdw dist="76200" dir="7620000" algn="bl" rotWithShape="0">
                <a:schemeClr val="dk1">
                  <a:alpha val="1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33"/>
            <p:cNvSpPr/>
            <p:nvPr/>
          </p:nvSpPr>
          <p:spPr>
            <a:xfrm>
              <a:off x="-1160375" y="3828300"/>
              <a:ext cx="24550" cy="8700"/>
            </a:xfrm>
            <a:custGeom>
              <a:avLst/>
              <a:gdLst/>
              <a:ahLst/>
              <a:cxnLst/>
              <a:rect l="l" t="t" r="r" b="b"/>
              <a:pathLst>
                <a:path w="982" h="348" extrusionOk="0">
                  <a:moveTo>
                    <a:pt x="816" y="0"/>
                  </a:moveTo>
                  <a:cubicBezTo>
                    <a:pt x="807" y="0"/>
                    <a:pt x="798" y="1"/>
                    <a:pt x="790" y="3"/>
                  </a:cubicBezTo>
                  <a:cubicBezTo>
                    <a:pt x="782" y="3"/>
                    <a:pt x="629" y="33"/>
                    <a:pt x="475" y="41"/>
                  </a:cubicBezTo>
                  <a:cubicBezTo>
                    <a:pt x="424" y="44"/>
                    <a:pt x="373" y="44"/>
                    <a:pt x="328" y="44"/>
                  </a:cubicBezTo>
                  <a:cubicBezTo>
                    <a:pt x="237" y="44"/>
                    <a:pt x="169" y="41"/>
                    <a:pt x="169" y="41"/>
                  </a:cubicBezTo>
                  <a:cubicBezTo>
                    <a:pt x="164" y="41"/>
                    <a:pt x="160" y="40"/>
                    <a:pt x="155" y="40"/>
                  </a:cubicBezTo>
                  <a:cubicBezTo>
                    <a:pt x="76" y="40"/>
                    <a:pt x="8" y="99"/>
                    <a:pt x="8" y="179"/>
                  </a:cubicBezTo>
                  <a:cubicBezTo>
                    <a:pt x="0" y="263"/>
                    <a:pt x="62" y="332"/>
                    <a:pt x="146" y="340"/>
                  </a:cubicBezTo>
                  <a:cubicBezTo>
                    <a:pt x="146" y="340"/>
                    <a:pt x="238" y="347"/>
                    <a:pt x="353" y="347"/>
                  </a:cubicBezTo>
                  <a:cubicBezTo>
                    <a:pt x="399" y="347"/>
                    <a:pt x="445" y="347"/>
                    <a:pt x="491" y="340"/>
                  </a:cubicBezTo>
                  <a:cubicBezTo>
                    <a:pt x="667" y="332"/>
                    <a:pt x="836" y="302"/>
                    <a:pt x="843" y="302"/>
                  </a:cubicBezTo>
                  <a:cubicBezTo>
                    <a:pt x="927" y="286"/>
                    <a:pt x="981" y="210"/>
                    <a:pt x="966" y="125"/>
                  </a:cubicBezTo>
                  <a:cubicBezTo>
                    <a:pt x="952" y="51"/>
                    <a:pt x="885" y="0"/>
                    <a:pt x="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33"/>
            <p:cNvSpPr/>
            <p:nvPr/>
          </p:nvSpPr>
          <p:spPr>
            <a:xfrm>
              <a:off x="-1167650" y="3812825"/>
              <a:ext cx="33550" cy="8850"/>
            </a:xfrm>
            <a:custGeom>
              <a:avLst/>
              <a:gdLst/>
              <a:ahLst/>
              <a:cxnLst/>
              <a:rect l="l" t="t" r="r" b="b"/>
              <a:pathLst>
                <a:path w="1342" h="354" extrusionOk="0">
                  <a:moveTo>
                    <a:pt x="1166" y="0"/>
                  </a:moveTo>
                  <a:cubicBezTo>
                    <a:pt x="1160" y="0"/>
                    <a:pt x="1155" y="1"/>
                    <a:pt x="1150" y="1"/>
                  </a:cubicBezTo>
                  <a:cubicBezTo>
                    <a:pt x="1150" y="1"/>
                    <a:pt x="904" y="47"/>
                    <a:pt x="667" y="47"/>
                  </a:cubicBezTo>
                  <a:cubicBezTo>
                    <a:pt x="632" y="48"/>
                    <a:pt x="597" y="49"/>
                    <a:pt x="563" y="49"/>
                  </a:cubicBezTo>
                  <a:cubicBezTo>
                    <a:pt x="359" y="49"/>
                    <a:pt x="183" y="32"/>
                    <a:pt x="177" y="32"/>
                  </a:cubicBezTo>
                  <a:cubicBezTo>
                    <a:pt x="172" y="31"/>
                    <a:pt x="167" y="31"/>
                    <a:pt x="162" y="31"/>
                  </a:cubicBezTo>
                  <a:cubicBezTo>
                    <a:pt x="91" y="31"/>
                    <a:pt x="23" y="83"/>
                    <a:pt x="16" y="162"/>
                  </a:cubicBezTo>
                  <a:cubicBezTo>
                    <a:pt x="0" y="246"/>
                    <a:pt x="62" y="315"/>
                    <a:pt x="146" y="331"/>
                  </a:cubicBezTo>
                  <a:cubicBezTo>
                    <a:pt x="154" y="331"/>
                    <a:pt x="345" y="354"/>
                    <a:pt x="567" y="354"/>
                  </a:cubicBezTo>
                  <a:cubicBezTo>
                    <a:pt x="606" y="354"/>
                    <a:pt x="636" y="354"/>
                    <a:pt x="675" y="346"/>
                  </a:cubicBezTo>
                  <a:cubicBezTo>
                    <a:pt x="935" y="346"/>
                    <a:pt x="1188" y="300"/>
                    <a:pt x="1203" y="300"/>
                  </a:cubicBezTo>
                  <a:cubicBezTo>
                    <a:pt x="1280" y="285"/>
                    <a:pt x="1341" y="208"/>
                    <a:pt x="1326" y="124"/>
                  </a:cubicBezTo>
                  <a:cubicBezTo>
                    <a:pt x="1311" y="52"/>
                    <a:pt x="1243" y="0"/>
                    <a:pt x="1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33"/>
            <p:cNvSpPr/>
            <p:nvPr/>
          </p:nvSpPr>
          <p:spPr>
            <a:xfrm>
              <a:off x="-1108850" y="3816675"/>
              <a:ext cx="425775" cy="7500"/>
            </a:xfrm>
            <a:custGeom>
              <a:avLst/>
              <a:gdLst/>
              <a:ahLst/>
              <a:cxnLst/>
              <a:rect l="l" t="t" r="r" b="b"/>
              <a:pathLst>
                <a:path w="17031" h="300" extrusionOk="0">
                  <a:moveTo>
                    <a:pt x="146" y="0"/>
                  </a:moveTo>
                  <a:cubicBezTo>
                    <a:pt x="69" y="0"/>
                    <a:pt x="0" y="62"/>
                    <a:pt x="0" y="146"/>
                  </a:cubicBezTo>
                  <a:cubicBezTo>
                    <a:pt x="0" y="230"/>
                    <a:pt x="69" y="299"/>
                    <a:pt x="146" y="299"/>
                  </a:cubicBezTo>
                  <a:lnTo>
                    <a:pt x="16885" y="299"/>
                  </a:lnTo>
                  <a:cubicBezTo>
                    <a:pt x="16962" y="299"/>
                    <a:pt x="17031" y="230"/>
                    <a:pt x="17031" y="146"/>
                  </a:cubicBezTo>
                  <a:cubicBezTo>
                    <a:pt x="17031" y="62"/>
                    <a:pt x="16962" y="0"/>
                    <a:pt x="16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33"/>
            <p:cNvSpPr/>
            <p:nvPr/>
          </p:nvSpPr>
          <p:spPr>
            <a:xfrm>
              <a:off x="-1222050" y="3814900"/>
              <a:ext cx="49250" cy="27450"/>
            </a:xfrm>
            <a:custGeom>
              <a:avLst/>
              <a:gdLst/>
              <a:ahLst/>
              <a:cxnLst/>
              <a:rect l="l" t="t" r="r" b="b"/>
              <a:pathLst>
                <a:path w="1970" h="1098" extrusionOk="0">
                  <a:moveTo>
                    <a:pt x="167" y="0"/>
                  </a:moveTo>
                  <a:cubicBezTo>
                    <a:pt x="135" y="0"/>
                    <a:pt x="103" y="11"/>
                    <a:pt x="77" y="33"/>
                  </a:cubicBezTo>
                  <a:cubicBezTo>
                    <a:pt x="8" y="87"/>
                    <a:pt x="1" y="179"/>
                    <a:pt x="54" y="240"/>
                  </a:cubicBezTo>
                  <a:cubicBezTo>
                    <a:pt x="54" y="248"/>
                    <a:pt x="131" y="347"/>
                    <a:pt x="269" y="470"/>
                  </a:cubicBezTo>
                  <a:cubicBezTo>
                    <a:pt x="422" y="615"/>
                    <a:pt x="637" y="753"/>
                    <a:pt x="843" y="861"/>
                  </a:cubicBezTo>
                  <a:cubicBezTo>
                    <a:pt x="1058" y="960"/>
                    <a:pt x="1295" y="1037"/>
                    <a:pt x="1502" y="1067"/>
                  </a:cubicBezTo>
                  <a:cubicBezTo>
                    <a:pt x="1678" y="1098"/>
                    <a:pt x="1801" y="1098"/>
                    <a:pt x="1824" y="1098"/>
                  </a:cubicBezTo>
                  <a:cubicBezTo>
                    <a:pt x="1908" y="1098"/>
                    <a:pt x="1970" y="1029"/>
                    <a:pt x="1970" y="945"/>
                  </a:cubicBezTo>
                  <a:cubicBezTo>
                    <a:pt x="1970" y="868"/>
                    <a:pt x="1901" y="799"/>
                    <a:pt x="1824" y="799"/>
                  </a:cubicBezTo>
                  <a:cubicBezTo>
                    <a:pt x="1824" y="799"/>
                    <a:pt x="1717" y="799"/>
                    <a:pt x="1548" y="769"/>
                  </a:cubicBezTo>
                  <a:cubicBezTo>
                    <a:pt x="1372" y="746"/>
                    <a:pt x="1157" y="677"/>
                    <a:pt x="981" y="592"/>
                  </a:cubicBezTo>
                  <a:cubicBezTo>
                    <a:pt x="797" y="500"/>
                    <a:pt x="606" y="370"/>
                    <a:pt x="476" y="248"/>
                  </a:cubicBezTo>
                  <a:cubicBezTo>
                    <a:pt x="353" y="140"/>
                    <a:pt x="284" y="56"/>
                    <a:pt x="284" y="56"/>
                  </a:cubicBezTo>
                  <a:cubicBezTo>
                    <a:pt x="257" y="20"/>
                    <a:pt x="212"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33"/>
            <p:cNvSpPr/>
            <p:nvPr/>
          </p:nvSpPr>
          <p:spPr>
            <a:xfrm>
              <a:off x="-1226250" y="3811250"/>
              <a:ext cx="34300" cy="45850"/>
            </a:xfrm>
            <a:custGeom>
              <a:avLst/>
              <a:gdLst/>
              <a:ahLst/>
              <a:cxnLst/>
              <a:rect l="l" t="t" r="r" b="b"/>
              <a:pathLst>
                <a:path w="1372" h="1834" extrusionOk="0">
                  <a:moveTo>
                    <a:pt x="1199" y="0"/>
                  </a:moveTo>
                  <a:cubicBezTo>
                    <a:pt x="1190" y="0"/>
                    <a:pt x="1181" y="1"/>
                    <a:pt x="1172" y="3"/>
                  </a:cubicBezTo>
                  <a:cubicBezTo>
                    <a:pt x="1088" y="18"/>
                    <a:pt x="1034" y="95"/>
                    <a:pt x="1050" y="179"/>
                  </a:cubicBezTo>
                  <a:cubicBezTo>
                    <a:pt x="1050" y="179"/>
                    <a:pt x="1073" y="279"/>
                    <a:pt x="1042" y="432"/>
                  </a:cubicBezTo>
                  <a:cubicBezTo>
                    <a:pt x="1019" y="593"/>
                    <a:pt x="919" y="800"/>
                    <a:pt x="789" y="961"/>
                  </a:cubicBezTo>
                  <a:cubicBezTo>
                    <a:pt x="644" y="1137"/>
                    <a:pt x="452" y="1290"/>
                    <a:pt x="330" y="1382"/>
                  </a:cubicBezTo>
                  <a:lnTo>
                    <a:pt x="84" y="1558"/>
                  </a:lnTo>
                  <a:cubicBezTo>
                    <a:pt x="15" y="1604"/>
                    <a:pt x="0" y="1696"/>
                    <a:pt x="46" y="1765"/>
                  </a:cubicBezTo>
                  <a:cubicBezTo>
                    <a:pt x="77" y="1811"/>
                    <a:pt x="123" y="1834"/>
                    <a:pt x="169" y="1834"/>
                  </a:cubicBezTo>
                  <a:lnTo>
                    <a:pt x="169" y="1826"/>
                  </a:lnTo>
                  <a:cubicBezTo>
                    <a:pt x="199" y="1826"/>
                    <a:pt x="230" y="1819"/>
                    <a:pt x="253" y="1803"/>
                  </a:cubicBezTo>
                  <a:lnTo>
                    <a:pt x="506" y="1627"/>
                  </a:lnTo>
                  <a:cubicBezTo>
                    <a:pt x="651" y="1520"/>
                    <a:pt x="858" y="1351"/>
                    <a:pt x="1027" y="1144"/>
                  </a:cubicBezTo>
                  <a:cubicBezTo>
                    <a:pt x="1188" y="945"/>
                    <a:pt x="1302" y="700"/>
                    <a:pt x="1341" y="478"/>
                  </a:cubicBezTo>
                  <a:cubicBezTo>
                    <a:pt x="1371" y="279"/>
                    <a:pt x="1348" y="133"/>
                    <a:pt x="1348" y="118"/>
                  </a:cubicBezTo>
                  <a:cubicBezTo>
                    <a:pt x="1328" y="50"/>
                    <a:pt x="1266" y="0"/>
                    <a:pt x="1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33"/>
            <p:cNvSpPr/>
            <p:nvPr/>
          </p:nvSpPr>
          <p:spPr>
            <a:xfrm>
              <a:off x="-1099275" y="3792400"/>
              <a:ext cx="28175" cy="9350"/>
            </a:xfrm>
            <a:custGeom>
              <a:avLst/>
              <a:gdLst/>
              <a:ahLst/>
              <a:cxnLst/>
              <a:rect l="l" t="t" r="r" b="b"/>
              <a:pathLst>
                <a:path w="1127" h="374" extrusionOk="0">
                  <a:moveTo>
                    <a:pt x="708" y="1"/>
                  </a:moveTo>
                  <a:cubicBezTo>
                    <a:pt x="659" y="1"/>
                    <a:pt x="606" y="2"/>
                    <a:pt x="552" y="6"/>
                  </a:cubicBezTo>
                  <a:cubicBezTo>
                    <a:pt x="337" y="21"/>
                    <a:pt x="138" y="83"/>
                    <a:pt x="123" y="83"/>
                  </a:cubicBezTo>
                  <a:cubicBezTo>
                    <a:pt x="46" y="106"/>
                    <a:pt x="0" y="190"/>
                    <a:pt x="23" y="267"/>
                  </a:cubicBezTo>
                  <a:cubicBezTo>
                    <a:pt x="39" y="336"/>
                    <a:pt x="100" y="374"/>
                    <a:pt x="169" y="374"/>
                  </a:cubicBezTo>
                  <a:lnTo>
                    <a:pt x="207" y="374"/>
                  </a:lnTo>
                  <a:cubicBezTo>
                    <a:pt x="207" y="374"/>
                    <a:pt x="391" y="320"/>
                    <a:pt x="575" y="305"/>
                  </a:cubicBezTo>
                  <a:cubicBezTo>
                    <a:pt x="621" y="301"/>
                    <a:pt x="667" y="300"/>
                    <a:pt x="711" y="300"/>
                  </a:cubicBezTo>
                  <a:cubicBezTo>
                    <a:pt x="843" y="300"/>
                    <a:pt x="950" y="313"/>
                    <a:pt x="950" y="313"/>
                  </a:cubicBezTo>
                  <a:cubicBezTo>
                    <a:pt x="955" y="313"/>
                    <a:pt x="960" y="313"/>
                    <a:pt x="965" y="313"/>
                  </a:cubicBezTo>
                  <a:cubicBezTo>
                    <a:pt x="1036" y="313"/>
                    <a:pt x="1104" y="261"/>
                    <a:pt x="1119" y="182"/>
                  </a:cubicBezTo>
                  <a:cubicBezTo>
                    <a:pt x="1126" y="98"/>
                    <a:pt x="1065" y="21"/>
                    <a:pt x="981" y="14"/>
                  </a:cubicBezTo>
                  <a:cubicBezTo>
                    <a:pt x="975" y="14"/>
                    <a:pt x="857" y="1"/>
                    <a:pt x="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33"/>
            <p:cNvSpPr/>
            <p:nvPr/>
          </p:nvSpPr>
          <p:spPr>
            <a:xfrm>
              <a:off x="-1061550" y="3753250"/>
              <a:ext cx="29525" cy="63650"/>
            </a:xfrm>
            <a:custGeom>
              <a:avLst/>
              <a:gdLst/>
              <a:ahLst/>
              <a:cxnLst/>
              <a:rect l="l" t="t" r="r" b="b"/>
              <a:pathLst>
                <a:path w="1181" h="2546" extrusionOk="0">
                  <a:moveTo>
                    <a:pt x="376" y="331"/>
                  </a:moveTo>
                  <a:cubicBezTo>
                    <a:pt x="468" y="408"/>
                    <a:pt x="476" y="584"/>
                    <a:pt x="476" y="638"/>
                  </a:cubicBezTo>
                  <a:cubicBezTo>
                    <a:pt x="460" y="837"/>
                    <a:pt x="414" y="1044"/>
                    <a:pt x="330" y="1250"/>
                  </a:cubicBezTo>
                  <a:cubicBezTo>
                    <a:pt x="322" y="1021"/>
                    <a:pt x="330" y="806"/>
                    <a:pt x="353" y="599"/>
                  </a:cubicBezTo>
                  <a:lnTo>
                    <a:pt x="376" y="331"/>
                  </a:lnTo>
                  <a:close/>
                  <a:moveTo>
                    <a:pt x="580" y="1728"/>
                  </a:moveTo>
                  <a:cubicBezTo>
                    <a:pt x="676" y="1728"/>
                    <a:pt x="779" y="1769"/>
                    <a:pt x="828" y="1856"/>
                  </a:cubicBezTo>
                  <a:cubicBezTo>
                    <a:pt x="859" y="1909"/>
                    <a:pt x="882" y="1986"/>
                    <a:pt x="882" y="2078"/>
                  </a:cubicBezTo>
                  <a:cubicBezTo>
                    <a:pt x="882" y="2116"/>
                    <a:pt x="874" y="2162"/>
                    <a:pt x="866" y="2208"/>
                  </a:cubicBezTo>
                  <a:cubicBezTo>
                    <a:pt x="866" y="2223"/>
                    <a:pt x="866" y="2231"/>
                    <a:pt x="866" y="2246"/>
                  </a:cubicBezTo>
                  <a:cubicBezTo>
                    <a:pt x="858" y="2248"/>
                    <a:pt x="850" y="2248"/>
                    <a:pt x="842" y="2248"/>
                  </a:cubicBezTo>
                  <a:cubicBezTo>
                    <a:pt x="755" y="2248"/>
                    <a:pt x="653" y="2178"/>
                    <a:pt x="590" y="2101"/>
                  </a:cubicBezTo>
                  <a:cubicBezTo>
                    <a:pt x="514" y="2016"/>
                    <a:pt x="453" y="1902"/>
                    <a:pt x="414" y="1764"/>
                  </a:cubicBezTo>
                  <a:cubicBezTo>
                    <a:pt x="430" y="1764"/>
                    <a:pt x="453" y="1756"/>
                    <a:pt x="468" y="1748"/>
                  </a:cubicBezTo>
                  <a:cubicBezTo>
                    <a:pt x="501" y="1735"/>
                    <a:pt x="540" y="1728"/>
                    <a:pt x="580" y="1728"/>
                  </a:cubicBezTo>
                  <a:close/>
                  <a:moveTo>
                    <a:pt x="346" y="1"/>
                  </a:moveTo>
                  <a:cubicBezTo>
                    <a:pt x="277" y="1"/>
                    <a:pt x="214" y="26"/>
                    <a:pt x="169" y="71"/>
                  </a:cubicBezTo>
                  <a:cubicBezTo>
                    <a:pt x="100" y="140"/>
                    <a:pt x="92" y="224"/>
                    <a:pt x="85" y="277"/>
                  </a:cubicBezTo>
                  <a:lnTo>
                    <a:pt x="85" y="293"/>
                  </a:lnTo>
                  <a:lnTo>
                    <a:pt x="54" y="576"/>
                  </a:lnTo>
                  <a:cubicBezTo>
                    <a:pt x="24" y="921"/>
                    <a:pt x="1" y="1335"/>
                    <a:pt x="92" y="1733"/>
                  </a:cubicBezTo>
                  <a:cubicBezTo>
                    <a:pt x="146" y="1963"/>
                    <a:pt x="238" y="2154"/>
                    <a:pt x="361" y="2300"/>
                  </a:cubicBezTo>
                  <a:cubicBezTo>
                    <a:pt x="476" y="2430"/>
                    <a:pt x="652" y="2545"/>
                    <a:pt x="843" y="2545"/>
                  </a:cubicBezTo>
                  <a:cubicBezTo>
                    <a:pt x="905" y="2545"/>
                    <a:pt x="973" y="2530"/>
                    <a:pt x="1035" y="2499"/>
                  </a:cubicBezTo>
                  <a:cubicBezTo>
                    <a:pt x="1042" y="2499"/>
                    <a:pt x="1058" y="2491"/>
                    <a:pt x="1065" y="2476"/>
                  </a:cubicBezTo>
                  <a:cubicBezTo>
                    <a:pt x="1150" y="2407"/>
                    <a:pt x="1165" y="2308"/>
                    <a:pt x="1173" y="2246"/>
                  </a:cubicBezTo>
                  <a:cubicBezTo>
                    <a:pt x="1180" y="2177"/>
                    <a:pt x="1180" y="2124"/>
                    <a:pt x="1180" y="2070"/>
                  </a:cubicBezTo>
                  <a:cubicBezTo>
                    <a:pt x="1180" y="1925"/>
                    <a:pt x="1150" y="1802"/>
                    <a:pt x="1088" y="1702"/>
                  </a:cubicBezTo>
                  <a:cubicBezTo>
                    <a:pt x="989" y="1526"/>
                    <a:pt x="790" y="1427"/>
                    <a:pt x="590" y="1427"/>
                  </a:cubicBezTo>
                  <a:lnTo>
                    <a:pt x="583" y="1427"/>
                  </a:lnTo>
                  <a:cubicBezTo>
                    <a:pt x="690" y="1174"/>
                    <a:pt x="759" y="906"/>
                    <a:pt x="774" y="645"/>
                  </a:cubicBezTo>
                  <a:cubicBezTo>
                    <a:pt x="782" y="346"/>
                    <a:pt x="667" y="124"/>
                    <a:pt x="460" y="25"/>
                  </a:cubicBezTo>
                  <a:cubicBezTo>
                    <a:pt x="422" y="8"/>
                    <a:pt x="383"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33"/>
            <p:cNvSpPr/>
            <p:nvPr/>
          </p:nvSpPr>
          <p:spPr>
            <a:xfrm>
              <a:off x="-937050" y="3753250"/>
              <a:ext cx="29500" cy="63650"/>
            </a:xfrm>
            <a:custGeom>
              <a:avLst/>
              <a:gdLst/>
              <a:ahLst/>
              <a:cxnLst/>
              <a:rect l="l" t="t" r="r" b="b"/>
              <a:pathLst>
                <a:path w="1180" h="2546" extrusionOk="0">
                  <a:moveTo>
                    <a:pt x="383" y="323"/>
                  </a:moveTo>
                  <a:cubicBezTo>
                    <a:pt x="475" y="408"/>
                    <a:pt x="475" y="584"/>
                    <a:pt x="475" y="638"/>
                  </a:cubicBezTo>
                  <a:cubicBezTo>
                    <a:pt x="460" y="837"/>
                    <a:pt x="414" y="1044"/>
                    <a:pt x="330" y="1250"/>
                  </a:cubicBezTo>
                  <a:cubicBezTo>
                    <a:pt x="322" y="1021"/>
                    <a:pt x="337" y="798"/>
                    <a:pt x="353" y="599"/>
                  </a:cubicBezTo>
                  <a:lnTo>
                    <a:pt x="383" y="323"/>
                  </a:lnTo>
                  <a:close/>
                  <a:moveTo>
                    <a:pt x="583" y="1728"/>
                  </a:moveTo>
                  <a:cubicBezTo>
                    <a:pt x="680" y="1728"/>
                    <a:pt x="779" y="1769"/>
                    <a:pt x="828" y="1856"/>
                  </a:cubicBezTo>
                  <a:cubicBezTo>
                    <a:pt x="866" y="1909"/>
                    <a:pt x="881" y="1978"/>
                    <a:pt x="881" y="2070"/>
                  </a:cubicBezTo>
                  <a:cubicBezTo>
                    <a:pt x="881" y="2116"/>
                    <a:pt x="881" y="2154"/>
                    <a:pt x="873" y="2208"/>
                  </a:cubicBezTo>
                  <a:cubicBezTo>
                    <a:pt x="873" y="2223"/>
                    <a:pt x="866" y="2231"/>
                    <a:pt x="866" y="2246"/>
                  </a:cubicBezTo>
                  <a:cubicBezTo>
                    <a:pt x="858" y="2248"/>
                    <a:pt x="850" y="2248"/>
                    <a:pt x="841" y="2248"/>
                  </a:cubicBezTo>
                  <a:cubicBezTo>
                    <a:pt x="754" y="2248"/>
                    <a:pt x="653" y="2178"/>
                    <a:pt x="590" y="2101"/>
                  </a:cubicBezTo>
                  <a:cubicBezTo>
                    <a:pt x="513" y="2016"/>
                    <a:pt x="452" y="1902"/>
                    <a:pt x="414" y="1764"/>
                  </a:cubicBezTo>
                  <a:cubicBezTo>
                    <a:pt x="429" y="1764"/>
                    <a:pt x="452" y="1756"/>
                    <a:pt x="467" y="1748"/>
                  </a:cubicBezTo>
                  <a:cubicBezTo>
                    <a:pt x="503" y="1735"/>
                    <a:pt x="543" y="1728"/>
                    <a:pt x="583" y="1728"/>
                  </a:cubicBezTo>
                  <a:close/>
                  <a:moveTo>
                    <a:pt x="347" y="1"/>
                  </a:moveTo>
                  <a:cubicBezTo>
                    <a:pt x="280" y="1"/>
                    <a:pt x="218" y="26"/>
                    <a:pt x="169" y="71"/>
                  </a:cubicBezTo>
                  <a:cubicBezTo>
                    <a:pt x="100" y="140"/>
                    <a:pt x="92" y="224"/>
                    <a:pt x="84" y="277"/>
                  </a:cubicBezTo>
                  <a:lnTo>
                    <a:pt x="84" y="293"/>
                  </a:lnTo>
                  <a:lnTo>
                    <a:pt x="54" y="576"/>
                  </a:lnTo>
                  <a:cubicBezTo>
                    <a:pt x="23" y="921"/>
                    <a:pt x="0" y="1335"/>
                    <a:pt x="100" y="1733"/>
                  </a:cubicBezTo>
                  <a:cubicBezTo>
                    <a:pt x="146" y="1963"/>
                    <a:pt x="238" y="2154"/>
                    <a:pt x="360" y="2300"/>
                  </a:cubicBezTo>
                  <a:cubicBezTo>
                    <a:pt x="475" y="2430"/>
                    <a:pt x="659" y="2545"/>
                    <a:pt x="843" y="2545"/>
                  </a:cubicBezTo>
                  <a:cubicBezTo>
                    <a:pt x="912" y="2545"/>
                    <a:pt x="973" y="2530"/>
                    <a:pt x="1034" y="2499"/>
                  </a:cubicBezTo>
                  <a:cubicBezTo>
                    <a:pt x="1050" y="2499"/>
                    <a:pt x="1057" y="2491"/>
                    <a:pt x="1065" y="2476"/>
                  </a:cubicBezTo>
                  <a:cubicBezTo>
                    <a:pt x="1149" y="2407"/>
                    <a:pt x="1165" y="2308"/>
                    <a:pt x="1172" y="2246"/>
                  </a:cubicBezTo>
                  <a:cubicBezTo>
                    <a:pt x="1180" y="2185"/>
                    <a:pt x="1180" y="2124"/>
                    <a:pt x="1180" y="2070"/>
                  </a:cubicBezTo>
                  <a:cubicBezTo>
                    <a:pt x="1180" y="1925"/>
                    <a:pt x="1149" y="1802"/>
                    <a:pt x="1088" y="1702"/>
                  </a:cubicBezTo>
                  <a:cubicBezTo>
                    <a:pt x="988" y="1526"/>
                    <a:pt x="789" y="1427"/>
                    <a:pt x="590" y="1427"/>
                  </a:cubicBezTo>
                  <a:lnTo>
                    <a:pt x="582" y="1427"/>
                  </a:lnTo>
                  <a:cubicBezTo>
                    <a:pt x="697" y="1174"/>
                    <a:pt x="759" y="913"/>
                    <a:pt x="774" y="653"/>
                  </a:cubicBezTo>
                  <a:cubicBezTo>
                    <a:pt x="782" y="354"/>
                    <a:pt x="667" y="124"/>
                    <a:pt x="460" y="25"/>
                  </a:cubicBezTo>
                  <a:cubicBezTo>
                    <a:pt x="422" y="8"/>
                    <a:pt x="384"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33"/>
            <p:cNvSpPr/>
            <p:nvPr/>
          </p:nvSpPr>
          <p:spPr>
            <a:xfrm>
              <a:off x="-1019425" y="3766750"/>
              <a:ext cx="33350" cy="9150"/>
            </a:xfrm>
            <a:custGeom>
              <a:avLst/>
              <a:gdLst/>
              <a:ahLst/>
              <a:cxnLst/>
              <a:rect l="l" t="t" r="r" b="b"/>
              <a:pathLst>
                <a:path w="1334" h="366" extrusionOk="0">
                  <a:moveTo>
                    <a:pt x="851" y="0"/>
                  </a:moveTo>
                  <a:cubicBezTo>
                    <a:pt x="790" y="0"/>
                    <a:pt x="725" y="2"/>
                    <a:pt x="660" y="6"/>
                  </a:cubicBezTo>
                  <a:cubicBezTo>
                    <a:pt x="399" y="13"/>
                    <a:pt x="146" y="67"/>
                    <a:pt x="131" y="67"/>
                  </a:cubicBezTo>
                  <a:cubicBezTo>
                    <a:pt x="55" y="82"/>
                    <a:pt x="1" y="166"/>
                    <a:pt x="16" y="243"/>
                  </a:cubicBezTo>
                  <a:cubicBezTo>
                    <a:pt x="32" y="312"/>
                    <a:pt x="93" y="366"/>
                    <a:pt x="162" y="366"/>
                  </a:cubicBezTo>
                  <a:lnTo>
                    <a:pt x="192" y="366"/>
                  </a:lnTo>
                  <a:cubicBezTo>
                    <a:pt x="192" y="366"/>
                    <a:pt x="430" y="312"/>
                    <a:pt x="675" y="304"/>
                  </a:cubicBezTo>
                  <a:cubicBezTo>
                    <a:pt x="734" y="301"/>
                    <a:pt x="794" y="299"/>
                    <a:pt x="851" y="299"/>
                  </a:cubicBezTo>
                  <a:cubicBezTo>
                    <a:pt x="1020" y="299"/>
                    <a:pt x="1158" y="312"/>
                    <a:pt x="1158" y="312"/>
                  </a:cubicBezTo>
                  <a:cubicBezTo>
                    <a:pt x="1163" y="312"/>
                    <a:pt x="1167" y="313"/>
                    <a:pt x="1172" y="313"/>
                  </a:cubicBezTo>
                  <a:cubicBezTo>
                    <a:pt x="1250" y="313"/>
                    <a:pt x="1319" y="254"/>
                    <a:pt x="1326" y="182"/>
                  </a:cubicBezTo>
                  <a:cubicBezTo>
                    <a:pt x="1334" y="98"/>
                    <a:pt x="1273" y="21"/>
                    <a:pt x="1188" y="13"/>
                  </a:cubicBezTo>
                  <a:cubicBezTo>
                    <a:pt x="1183" y="13"/>
                    <a:pt x="1035" y="0"/>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33"/>
            <p:cNvSpPr/>
            <p:nvPr/>
          </p:nvSpPr>
          <p:spPr>
            <a:xfrm>
              <a:off x="-1008300" y="3753075"/>
              <a:ext cx="10925" cy="35475"/>
            </a:xfrm>
            <a:custGeom>
              <a:avLst/>
              <a:gdLst/>
              <a:ahLst/>
              <a:cxnLst/>
              <a:rect l="l" t="t" r="r" b="b"/>
              <a:pathLst>
                <a:path w="437" h="1419" extrusionOk="0">
                  <a:moveTo>
                    <a:pt x="160" y="0"/>
                  </a:moveTo>
                  <a:cubicBezTo>
                    <a:pt x="155" y="0"/>
                    <a:pt x="151" y="1"/>
                    <a:pt x="146" y="1"/>
                  </a:cubicBezTo>
                  <a:cubicBezTo>
                    <a:pt x="62" y="16"/>
                    <a:pt x="0" y="85"/>
                    <a:pt x="8" y="170"/>
                  </a:cubicBezTo>
                  <a:lnTo>
                    <a:pt x="131" y="1280"/>
                  </a:lnTo>
                  <a:cubicBezTo>
                    <a:pt x="138" y="1357"/>
                    <a:pt x="207" y="1418"/>
                    <a:pt x="284" y="1418"/>
                  </a:cubicBezTo>
                  <a:lnTo>
                    <a:pt x="299" y="1418"/>
                  </a:lnTo>
                  <a:cubicBezTo>
                    <a:pt x="383" y="1403"/>
                    <a:pt x="437" y="1334"/>
                    <a:pt x="429" y="1250"/>
                  </a:cubicBezTo>
                  <a:lnTo>
                    <a:pt x="307" y="139"/>
                  </a:lnTo>
                  <a:cubicBezTo>
                    <a:pt x="299" y="59"/>
                    <a:pt x="238"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33"/>
            <p:cNvSpPr/>
            <p:nvPr/>
          </p:nvSpPr>
          <p:spPr>
            <a:xfrm>
              <a:off x="-1014425" y="3796175"/>
              <a:ext cx="34500" cy="8275"/>
            </a:xfrm>
            <a:custGeom>
              <a:avLst/>
              <a:gdLst/>
              <a:ahLst/>
              <a:cxnLst/>
              <a:rect l="l" t="t" r="r" b="b"/>
              <a:pathLst>
                <a:path w="1380" h="331" extrusionOk="0">
                  <a:moveTo>
                    <a:pt x="153" y="1"/>
                  </a:moveTo>
                  <a:cubicBezTo>
                    <a:pt x="69" y="1"/>
                    <a:pt x="0" y="62"/>
                    <a:pt x="0" y="146"/>
                  </a:cubicBezTo>
                  <a:cubicBezTo>
                    <a:pt x="0" y="231"/>
                    <a:pt x="61" y="299"/>
                    <a:pt x="146" y="299"/>
                  </a:cubicBezTo>
                  <a:lnTo>
                    <a:pt x="1226" y="330"/>
                  </a:lnTo>
                  <a:lnTo>
                    <a:pt x="1234" y="330"/>
                  </a:lnTo>
                  <a:cubicBezTo>
                    <a:pt x="1310" y="330"/>
                    <a:pt x="1379" y="261"/>
                    <a:pt x="1379" y="177"/>
                  </a:cubicBezTo>
                  <a:cubicBezTo>
                    <a:pt x="1379" y="100"/>
                    <a:pt x="1318" y="31"/>
                    <a:pt x="1234" y="24"/>
                  </a:cubicBezTo>
                  <a:lnTo>
                    <a:pt x="1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33"/>
            <p:cNvSpPr/>
            <p:nvPr/>
          </p:nvSpPr>
          <p:spPr>
            <a:xfrm>
              <a:off x="-969050" y="3732975"/>
              <a:ext cx="265300" cy="73000"/>
            </a:xfrm>
            <a:custGeom>
              <a:avLst/>
              <a:gdLst/>
              <a:ahLst/>
              <a:cxnLst/>
              <a:rect l="l" t="t" r="r" b="b"/>
              <a:pathLst>
                <a:path w="10612" h="2920" extrusionOk="0">
                  <a:moveTo>
                    <a:pt x="10450" y="1"/>
                  </a:moveTo>
                  <a:cubicBezTo>
                    <a:pt x="8979" y="62"/>
                    <a:pt x="7478" y="100"/>
                    <a:pt x="6030" y="131"/>
                  </a:cubicBezTo>
                  <a:cubicBezTo>
                    <a:pt x="5501" y="146"/>
                    <a:pt x="4965" y="154"/>
                    <a:pt x="4436" y="169"/>
                  </a:cubicBezTo>
                  <a:cubicBezTo>
                    <a:pt x="3471" y="192"/>
                    <a:pt x="2437" y="215"/>
                    <a:pt x="1426" y="261"/>
                  </a:cubicBezTo>
                  <a:lnTo>
                    <a:pt x="1043" y="276"/>
                  </a:lnTo>
                  <a:lnTo>
                    <a:pt x="981" y="276"/>
                  </a:lnTo>
                  <a:cubicBezTo>
                    <a:pt x="866" y="284"/>
                    <a:pt x="698" y="292"/>
                    <a:pt x="583" y="437"/>
                  </a:cubicBezTo>
                  <a:cubicBezTo>
                    <a:pt x="499" y="560"/>
                    <a:pt x="491" y="698"/>
                    <a:pt x="491" y="805"/>
                  </a:cubicBezTo>
                  <a:cubicBezTo>
                    <a:pt x="491" y="828"/>
                    <a:pt x="483" y="859"/>
                    <a:pt x="483" y="882"/>
                  </a:cubicBezTo>
                  <a:lnTo>
                    <a:pt x="437" y="1916"/>
                  </a:lnTo>
                  <a:cubicBezTo>
                    <a:pt x="399" y="1816"/>
                    <a:pt x="353" y="1709"/>
                    <a:pt x="307" y="1609"/>
                  </a:cubicBezTo>
                  <a:cubicBezTo>
                    <a:pt x="285" y="1559"/>
                    <a:pt x="230" y="1525"/>
                    <a:pt x="172" y="1525"/>
                  </a:cubicBezTo>
                  <a:cubicBezTo>
                    <a:pt x="151" y="1525"/>
                    <a:pt x="129" y="1530"/>
                    <a:pt x="108" y="1540"/>
                  </a:cubicBezTo>
                  <a:cubicBezTo>
                    <a:pt x="31" y="1571"/>
                    <a:pt x="1" y="1663"/>
                    <a:pt x="39" y="1740"/>
                  </a:cubicBezTo>
                  <a:cubicBezTo>
                    <a:pt x="192" y="2077"/>
                    <a:pt x="323" y="2437"/>
                    <a:pt x="407" y="2805"/>
                  </a:cubicBezTo>
                  <a:cubicBezTo>
                    <a:pt x="422" y="2873"/>
                    <a:pt x="483" y="2919"/>
                    <a:pt x="552" y="2919"/>
                  </a:cubicBezTo>
                  <a:lnTo>
                    <a:pt x="552" y="2912"/>
                  </a:lnTo>
                  <a:lnTo>
                    <a:pt x="568" y="2912"/>
                  </a:lnTo>
                  <a:cubicBezTo>
                    <a:pt x="644" y="2912"/>
                    <a:pt x="706" y="2850"/>
                    <a:pt x="706" y="2774"/>
                  </a:cubicBezTo>
                  <a:lnTo>
                    <a:pt x="782" y="897"/>
                  </a:lnTo>
                  <a:cubicBezTo>
                    <a:pt x="790" y="866"/>
                    <a:pt x="790" y="843"/>
                    <a:pt x="790" y="820"/>
                  </a:cubicBezTo>
                  <a:cubicBezTo>
                    <a:pt x="790" y="728"/>
                    <a:pt x="798" y="659"/>
                    <a:pt x="828" y="613"/>
                  </a:cubicBezTo>
                  <a:cubicBezTo>
                    <a:pt x="851" y="583"/>
                    <a:pt x="905" y="583"/>
                    <a:pt x="997" y="575"/>
                  </a:cubicBezTo>
                  <a:lnTo>
                    <a:pt x="1058" y="575"/>
                  </a:lnTo>
                  <a:lnTo>
                    <a:pt x="1433" y="560"/>
                  </a:lnTo>
                  <a:cubicBezTo>
                    <a:pt x="2452" y="522"/>
                    <a:pt x="3479" y="491"/>
                    <a:pt x="4444" y="468"/>
                  </a:cubicBezTo>
                  <a:cubicBezTo>
                    <a:pt x="4973" y="453"/>
                    <a:pt x="5501" y="445"/>
                    <a:pt x="6038" y="430"/>
                  </a:cubicBezTo>
                  <a:cubicBezTo>
                    <a:pt x="7486" y="399"/>
                    <a:pt x="8987" y="361"/>
                    <a:pt x="10466" y="299"/>
                  </a:cubicBezTo>
                  <a:cubicBezTo>
                    <a:pt x="10542" y="299"/>
                    <a:pt x="10611" y="230"/>
                    <a:pt x="10604" y="146"/>
                  </a:cubicBezTo>
                  <a:cubicBezTo>
                    <a:pt x="10604" y="62"/>
                    <a:pt x="10535" y="1"/>
                    <a:pt x="10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33"/>
            <p:cNvSpPr/>
            <p:nvPr/>
          </p:nvSpPr>
          <p:spPr>
            <a:xfrm>
              <a:off x="-908325" y="3750275"/>
              <a:ext cx="36400" cy="36350"/>
            </a:xfrm>
            <a:custGeom>
              <a:avLst/>
              <a:gdLst/>
              <a:ahLst/>
              <a:cxnLst/>
              <a:rect l="l" t="t" r="r" b="b"/>
              <a:pathLst>
                <a:path w="1456" h="1454" extrusionOk="0">
                  <a:moveTo>
                    <a:pt x="440" y="0"/>
                  </a:moveTo>
                  <a:cubicBezTo>
                    <a:pt x="389" y="0"/>
                    <a:pt x="338" y="10"/>
                    <a:pt x="291" y="29"/>
                  </a:cubicBezTo>
                  <a:cubicBezTo>
                    <a:pt x="115" y="90"/>
                    <a:pt x="0" y="274"/>
                    <a:pt x="23" y="465"/>
                  </a:cubicBezTo>
                  <a:cubicBezTo>
                    <a:pt x="30" y="545"/>
                    <a:pt x="99" y="604"/>
                    <a:pt x="171" y="604"/>
                  </a:cubicBezTo>
                  <a:cubicBezTo>
                    <a:pt x="175" y="604"/>
                    <a:pt x="180" y="604"/>
                    <a:pt x="184" y="603"/>
                  </a:cubicBezTo>
                  <a:cubicBezTo>
                    <a:pt x="268" y="596"/>
                    <a:pt x="330" y="519"/>
                    <a:pt x="322" y="435"/>
                  </a:cubicBezTo>
                  <a:cubicBezTo>
                    <a:pt x="314" y="381"/>
                    <a:pt x="345" y="328"/>
                    <a:pt x="391" y="312"/>
                  </a:cubicBezTo>
                  <a:cubicBezTo>
                    <a:pt x="408" y="305"/>
                    <a:pt x="425" y="302"/>
                    <a:pt x="442" y="302"/>
                  </a:cubicBezTo>
                  <a:cubicBezTo>
                    <a:pt x="480" y="302"/>
                    <a:pt x="515" y="319"/>
                    <a:pt x="537" y="350"/>
                  </a:cubicBezTo>
                  <a:cubicBezTo>
                    <a:pt x="590" y="412"/>
                    <a:pt x="567" y="519"/>
                    <a:pt x="552" y="557"/>
                  </a:cubicBezTo>
                  <a:cubicBezTo>
                    <a:pt x="529" y="649"/>
                    <a:pt x="468" y="741"/>
                    <a:pt x="406" y="810"/>
                  </a:cubicBezTo>
                  <a:lnTo>
                    <a:pt x="368" y="864"/>
                  </a:lnTo>
                  <a:cubicBezTo>
                    <a:pt x="307" y="940"/>
                    <a:pt x="238" y="1025"/>
                    <a:pt x="184" y="1117"/>
                  </a:cubicBezTo>
                  <a:cubicBezTo>
                    <a:pt x="169" y="1147"/>
                    <a:pt x="154" y="1178"/>
                    <a:pt x="138" y="1216"/>
                  </a:cubicBezTo>
                  <a:cubicBezTo>
                    <a:pt x="138" y="1216"/>
                    <a:pt x="138" y="1224"/>
                    <a:pt x="138" y="1224"/>
                  </a:cubicBezTo>
                  <a:cubicBezTo>
                    <a:pt x="100" y="1300"/>
                    <a:pt x="123" y="1362"/>
                    <a:pt x="146" y="1392"/>
                  </a:cubicBezTo>
                  <a:cubicBezTo>
                    <a:pt x="176" y="1431"/>
                    <a:pt x="222" y="1454"/>
                    <a:pt x="276" y="1454"/>
                  </a:cubicBezTo>
                  <a:lnTo>
                    <a:pt x="299" y="1454"/>
                  </a:lnTo>
                  <a:lnTo>
                    <a:pt x="1218" y="1331"/>
                  </a:lnTo>
                  <a:cubicBezTo>
                    <a:pt x="1287" y="1316"/>
                    <a:pt x="1349" y="1285"/>
                    <a:pt x="1395" y="1239"/>
                  </a:cubicBezTo>
                  <a:cubicBezTo>
                    <a:pt x="1456" y="1178"/>
                    <a:pt x="1448" y="1086"/>
                    <a:pt x="1387" y="1025"/>
                  </a:cubicBezTo>
                  <a:cubicBezTo>
                    <a:pt x="1361" y="999"/>
                    <a:pt x="1324" y="985"/>
                    <a:pt x="1287" y="985"/>
                  </a:cubicBezTo>
                  <a:cubicBezTo>
                    <a:pt x="1248" y="985"/>
                    <a:pt x="1208" y="1001"/>
                    <a:pt x="1180" y="1032"/>
                  </a:cubicBezTo>
                  <a:lnTo>
                    <a:pt x="552" y="1117"/>
                  </a:lnTo>
                  <a:cubicBezTo>
                    <a:pt x="567" y="1094"/>
                    <a:pt x="583" y="1071"/>
                    <a:pt x="598" y="1055"/>
                  </a:cubicBezTo>
                  <a:lnTo>
                    <a:pt x="644" y="1002"/>
                  </a:lnTo>
                  <a:cubicBezTo>
                    <a:pt x="720" y="902"/>
                    <a:pt x="805" y="780"/>
                    <a:pt x="843" y="634"/>
                  </a:cubicBezTo>
                  <a:cubicBezTo>
                    <a:pt x="897" y="458"/>
                    <a:pt x="874" y="289"/>
                    <a:pt x="782" y="167"/>
                  </a:cubicBezTo>
                  <a:cubicBezTo>
                    <a:pt x="704" y="62"/>
                    <a:pt x="571" y="0"/>
                    <a:pt x="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33"/>
            <p:cNvSpPr/>
            <p:nvPr/>
          </p:nvSpPr>
          <p:spPr>
            <a:xfrm>
              <a:off x="-857775" y="3779700"/>
              <a:ext cx="45625" cy="10375"/>
            </a:xfrm>
            <a:custGeom>
              <a:avLst/>
              <a:gdLst/>
              <a:ahLst/>
              <a:cxnLst/>
              <a:rect l="l" t="t" r="r" b="b"/>
              <a:pathLst>
                <a:path w="1825" h="415" extrusionOk="0">
                  <a:moveTo>
                    <a:pt x="384" y="1"/>
                  </a:moveTo>
                  <a:cubicBezTo>
                    <a:pt x="315" y="1"/>
                    <a:pt x="223" y="9"/>
                    <a:pt x="146" y="55"/>
                  </a:cubicBezTo>
                  <a:cubicBezTo>
                    <a:pt x="77" y="93"/>
                    <a:pt x="47" y="146"/>
                    <a:pt x="39" y="162"/>
                  </a:cubicBezTo>
                  <a:cubicBezTo>
                    <a:pt x="1" y="238"/>
                    <a:pt x="31" y="323"/>
                    <a:pt x="108" y="361"/>
                  </a:cubicBezTo>
                  <a:cubicBezTo>
                    <a:pt x="128" y="374"/>
                    <a:pt x="151" y="380"/>
                    <a:pt x="175" y="380"/>
                  </a:cubicBezTo>
                  <a:cubicBezTo>
                    <a:pt x="221" y="380"/>
                    <a:pt x="269" y="356"/>
                    <a:pt x="300" y="315"/>
                  </a:cubicBezTo>
                  <a:cubicBezTo>
                    <a:pt x="300" y="315"/>
                    <a:pt x="338" y="300"/>
                    <a:pt x="384" y="300"/>
                  </a:cubicBezTo>
                  <a:cubicBezTo>
                    <a:pt x="537" y="300"/>
                    <a:pt x="729" y="307"/>
                    <a:pt x="897" y="323"/>
                  </a:cubicBezTo>
                  <a:cubicBezTo>
                    <a:pt x="1265" y="346"/>
                    <a:pt x="1633" y="415"/>
                    <a:pt x="1633" y="415"/>
                  </a:cubicBezTo>
                  <a:lnTo>
                    <a:pt x="1656" y="415"/>
                  </a:lnTo>
                  <a:cubicBezTo>
                    <a:pt x="1732" y="415"/>
                    <a:pt x="1793" y="369"/>
                    <a:pt x="1809" y="292"/>
                  </a:cubicBezTo>
                  <a:cubicBezTo>
                    <a:pt x="1824" y="215"/>
                    <a:pt x="1763" y="131"/>
                    <a:pt x="1686" y="123"/>
                  </a:cubicBezTo>
                  <a:cubicBezTo>
                    <a:pt x="1671" y="116"/>
                    <a:pt x="1295" y="55"/>
                    <a:pt x="920" y="24"/>
                  </a:cubicBezTo>
                  <a:cubicBezTo>
                    <a:pt x="744" y="9"/>
                    <a:pt x="545"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33"/>
            <p:cNvSpPr/>
            <p:nvPr/>
          </p:nvSpPr>
          <p:spPr>
            <a:xfrm>
              <a:off x="-804525" y="3750900"/>
              <a:ext cx="33350" cy="47400"/>
            </a:xfrm>
            <a:custGeom>
              <a:avLst/>
              <a:gdLst/>
              <a:ahLst/>
              <a:cxnLst/>
              <a:rect l="l" t="t" r="r" b="b"/>
              <a:pathLst>
                <a:path w="1334" h="1896" extrusionOk="0">
                  <a:moveTo>
                    <a:pt x="730" y="1"/>
                  </a:moveTo>
                  <a:cubicBezTo>
                    <a:pt x="711" y="1"/>
                    <a:pt x="693" y="4"/>
                    <a:pt x="675" y="11"/>
                  </a:cubicBezTo>
                  <a:cubicBezTo>
                    <a:pt x="598" y="42"/>
                    <a:pt x="567" y="126"/>
                    <a:pt x="598" y="203"/>
                  </a:cubicBezTo>
                  <a:cubicBezTo>
                    <a:pt x="598" y="203"/>
                    <a:pt x="598" y="218"/>
                    <a:pt x="598" y="249"/>
                  </a:cubicBezTo>
                  <a:cubicBezTo>
                    <a:pt x="590" y="280"/>
                    <a:pt x="567" y="341"/>
                    <a:pt x="491" y="471"/>
                  </a:cubicBezTo>
                  <a:cubicBezTo>
                    <a:pt x="345" y="739"/>
                    <a:pt x="207" y="1053"/>
                    <a:pt x="115" y="1344"/>
                  </a:cubicBezTo>
                  <a:cubicBezTo>
                    <a:pt x="85" y="1429"/>
                    <a:pt x="62" y="1513"/>
                    <a:pt x="39" y="1590"/>
                  </a:cubicBezTo>
                  <a:cubicBezTo>
                    <a:pt x="1" y="1720"/>
                    <a:pt x="62" y="1842"/>
                    <a:pt x="177" y="1881"/>
                  </a:cubicBezTo>
                  <a:cubicBezTo>
                    <a:pt x="207" y="1888"/>
                    <a:pt x="238" y="1896"/>
                    <a:pt x="261" y="1896"/>
                  </a:cubicBezTo>
                  <a:cubicBezTo>
                    <a:pt x="284" y="1896"/>
                    <a:pt x="307" y="1888"/>
                    <a:pt x="330" y="1888"/>
                  </a:cubicBezTo>
                  <a:lnTo>
                    <a:pt x="782" y="1842"/>
                  </a:lnTo>
                  <a:cubicBezTo>
                    <a:pt x="866" y="1827"/>
                    <a:pt x="935" y="1819"/>
                    <a:pt x="996" y="1819"/>
                  </a:cubicBezTo>
                  <a:cubicBezTo>
                    <a:pt x="1196" y="1796"/>
                    <a:pt x="1257" y="1789"/>
                    <a:pt x="1303" y="1712"/>
                  </a:cubicBezTo>
                  <a:cubicBezTo>
                    <a:pt x="1334" y="1674"/>
                    <a:pt x="1334" y="1620"/>
                    <a:pt x="1318" y="1574"/>
                  </a:cubicBezTo>
                  <a:cubicBezTo>
                    <a:pt x="1295" y="1516"/>
                    <a:pt x="1240" y="1479"/>
                    <a:pt x="1181" y="1479"/>
                  </a:cubicBezTo>
                  <a:cubicBezTo>
                    <a:pt x="1163" y="1479"/>
                    <a:pt x="1145" y="1483"/>
                    <a:pt x="1127" y="1490"/>
                  </a:cubicBezTo>
                  <a:cubicBezTo>
                    <a:pt x="1119" y="1490"/>
                    <a:pt x="1104" y="1498"/>
                    <a:pt x="1096" y="1505"/>
                  </a:cubicBezTo>
                  <a:cubicBezTo>
                    <a:pt x="1065" y="1505"/>
                    <a:pt x="1012" y="1513"/>
                    <a:pt x="966" y="1521"/>
                  </a:cubicBezTo>
                  <a:cubicBezTo>
                    <a:pt x="905" y="1521"/>
                    <a:pt x="828" y="1528"/>
                    <a:pt x="751" y="1544"/>
                  </a:cubicBezTo>
                  <a:lnTo>
                    <a:pt x="353" y="1582"/>
                  </a:lnTo>
                  <a:cubicBezTo>
                    <a:pt x="368" y="1536"/>
                    <a:pt x="384" y="1490"/>
                    <a:pt x="399" y="1436"/>
                  </a:cubicBezTo>
                  <a:cubicBezTo>
                    <a:pt x="483" y="1168"/>
                    <a:pt x="613" y="869"/>
                    <a:pt x="751" y="624"/>
                  </a:cubicBezTo>
                  <a:cubicBezTo>
                    <a:pt x="836" y="479"/>
                    <a:pt x="882" y="379"/>
                    <a:pt x="889" y="295"/>
                  </a:cubicBezTo>
                  <a:cubicBezTo>
                    <a:pt x="912" y="188"/>
                    <a:pt x="882" y="111"/>
                    <a:pt x="874" y="96"/>
                  </a:cubicBezTo>
                  <a:cubicBezTo>
                    <a:pt x="850" y="37"/>
                    <a:pt x="791" y="1"/>
                    <a:pt x="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33"/>
            <p:cNvSpPr/>
            <p:nvPr/>
          </p:nvSpPr>
          <p:spPr>
            <a:xfrm>
              <a:off x="-789775" y="3752925"/>
              <a:ext cx="16875" cy="64150"/>
            </a:xfrm>
            <a:custGeom>
              <a:avLst/>
              <a:gdLst/>
              <a:ahLst/>
              <a:cxnLst/>
              <a:rect l="l" t="t" r="r" b="b"/>
              <a:pathLst>
                <a:path w="675" h="2566" extrusionOk="0">
                  <a:moveTo>
                    <a:pt x="168" y="0"/>
                  </a:moveTo>
                  <a:cubicBezTo>
                    <a:pt x="153" y="0"/>
                    <a:pt x="138" y="3"/>
                    <a:pt x="123" y="7"/>
                  </a:cubicBezTo>
                  <a:cubicBezTo>
                    <a:pt x="46" y="30"/>
                    <a:pt x="0" y="114"/>
                    <a:pt x="23" y="191"/>
                  </a:cubicBezTo>
                  <a:cubicBezTo>
                    <a:pt x="23" y="199"/>
                    <a:pt x="62" y="321"/>
                    <a:pt x="92" y="520"/>
                  </a:cubicBezTo>
                  <a:cubicBezTo>
                    <a:pt x="115" y="712"/>
                    <a:pt x="131" y="980"/>
                    <a:pt x="146" y="1240"/>
                  </a:cubicBezTo>
                  <a:lnTo>
                    <a:pt x="146" y="1294"/>
                  </a:lnTo>
                  <a:cubicBezTo>
                    <a:pt x="161" y="1662"/>
                    <a:pt x="192" y="1922"/>
                    <a:pt x="246" y="2106"/>
                  </a:cubicBezTo>
                  <a:cubicBezTo>
                    <a:pt x="292" y="2336"/>
                    <a:pt x="360" y="2474"/>
                    <a:pt x="368" y="2481"/>
                  </a:cubicBezTo>
                  <a:cubicBezTo>
                    <a:pt x="391" y="2535"/>
                    <a:pt x="445" y="2566"/>
                    <a:pt x="498" y="2566"/>
                  </a:cubicBezTo>
                  <a:cubicBezTo>
                    <a:pt x="521" y="2566"/>
                    <a:pt x="544" y="2558"/>
                    <a:pt x="567" y="2550"/>
                  </a:cubicBezTo>
                  <a:cubicBezTo>
                    <a:pt x="644" y="2512"/>
                    <a:pt x="675" y="2428"/>
                    <a:pt x="636" y="2351"/>
                  </a:cubicBezTo>
                  <a:cubicBezTo>
                    <a:pt x="636" y="2351"/>
                    <a:pt x="575" y="2229"/>
                    <a:pt x="537" y="2037"/>
                  </a:cubicBezTo>
                  <a:cubicBezTo>
                    <a:pt x="491" y="1869"/>
                    <a:pt x="460" y="1623"/>
                    <a:pt x="445" y="1286"/>
                  </a:cubicBezTo>
                  <a:lnTo>
                    <a:pt x="445" y="1225"/>
                  </a:lnTo>
                  <a:cubicBezTo>
                    <a:pt x="429" y="949"/>
                    <a:pt x="414" y="689"/>
                    <a:pt x="383" y="482"/>
                  </a:cubicBezTo>
                  <a:cubicBezTo>
                    <a:pt x="360" y="260"/>
                    <a:pt x="315" y="114"/>
                    <a:pt x="307" y="107"/>
                  </a:cubicBezTo>
                  <a:cubicBezTo>
                    <a:pt x="288" y="39"/>
                    <a:pt x="230"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33"/>
            <p:cNvSpPr/>
            <p:nvPr/>
          </p:nvSpPr>
          <p:spPr>
            <a:xfrm>
              <a:off x="-762200" y="3783925"/>
              <a:ext cx="22625" cy="29325"/>
            </a:xfrm>
            <a:custGeom>
              <a:avLst/>
              <a:gdLst/>
              <a:ahLst/>
              <a:cxnLst/>
              <a:rect l="l" t="t" r="r" b="b"/>
              <a:pathLst>
                <a:path w="905" h="1173" extrusionOk="0">
                  <a:moveTo>
                    <a:pt x="560" y="307"/>
                  </a:moveTo>
                  <a:cubicBezTo>
                    <a:pt x="567" y="315"/>
                    <a:pt x="575" y="330"/>
                    <a:pt x="583" y="337"/>
                  </a:cubicBezTo>
                  <a:cubicBezTo>
                    <a:pt x="583" y="337"/>
                    <a:pt x="590" y="345"/>
                    <a:pt x="590" y="368"/>
                  </a:cubicBezTo>
                  <a:cubicBezTo>
                    <a:pt x="598" y="399"/>
                    <a:pt x="598" y="468"/>
                    <a:pt x="583" y="560"/>
                  </a:cubicBezTo>
                  <a:cubicBezTo>
                    <a:pt x="575" y="659"/>
                    <a:pt x="560" y="751"/>
                    <a:pt x="499" y="820"/>
                  </a:cubicBezTo>
                  <a:cubicBezTo>
                    <a:pt x="476" y="851"/>
                    <a:pt x="430" y="866"/>
                    <a:pt x="399" y="874"/>
                  </a:cubicBezTo>
                  <a:cubicBezTo>
                    <a:pt x="368" y="874"/>
                    <a:pt x="368" y="858"/>
                    <a:pt x="361" y="858"/>
                  </a:cubicBezTo>
                  <a:cubicBezTo>
                    <a:pt x="307" y="797"/>
                    <a:pt x="322" y="682"/>
                    <a:pt x="338" y="598"/>
                  </a:cubicBezTo>
                  <a:cubicBezTo>
                    <a:pt x="361" y="498"/>
                    <a:pt x="407" y="414"/>
                    <a:pt x="460" y="368"/>
                  </a:cubicBezTo>
                  <a:cubicBezTo>
                    <a:pt x="499" y="330"/>
                    <a:pt x="529" y="315"/>
                    <a:pt x="560" y="307"/>
                  </a:cubicBezTo>
                  <a:close/>
                  <a:moveTo>
                    <a:pt x="604" y="0"/>
                  </a:moveTo>
                  <a:cubicBezTo>
                    <a:pt x="507" y="0"/>
                    <a:pt x="377" y="32"/>
                    <a:pt x="253" y="146"/>
                  </a:cubicBezTo>
                  <a:cubicBezTo>
                    <a:pt x="154" y="230"/>
                    <a:pt x="77" y="376"/>
                    <a:pt x="47" y="537"/>
                  </a:cubicBezTo>
                  <a:cubicBezTo>
                    <a:pt x="1" y="759"/>
                    <a:pt x="31" y="935"/>
                    <a:pt x="138" y="1065"/>
                  </a:cubicBezTo>
                  <a:cubicBezTo>
                    <a:pt x="207" y="1134"/>
                    <a:pt x="299" y="1173"/>
                    <a:pt x="399" y="1173"/>
                  </a:cubicBezTo>
                  <a:lnTo>
                    <a:pt x="399" y="1165"/>
                  </a:lnTo>
                  <a:lnTo>
                    <a:pt x="407" y="1165"/>
                  </a:lnTo>
                  <a:cubicBezTo>
                    <a:pt x="529" y="1165"/>
                    <a:pt x="652" y="1104"/>
                    <a:pt x="728" y="1012"/>
                  </a:cubicBezTo>
                  <a:cubicBezTo>
                    <a:pt x="851" y="874"/>
                    <a:pt x="866" y="705"/>
                    <a:pt x="882" y="598"/>
                  </a:cubicBezTo>
                  <a:cubicBezTo>
                    <a:pt x="905" y="452"/>
                    <a:pt x="905" y="368"/>
                    <a:pt x="882" y="299"/>
                  </a:cubicBezTo>
                  <a:cubicBezTo>
                    <a:pt x="874" y="230"/>
                    <a:pt x="851" y="192"/>
                    <a:pt x="828" y="161"/>
                  </a:cubicBezTo>
                  <a:cubicBezTo>
                    <a:pt x="828" y="100"/>
                    <a:pt x="790" y="46"/>
                    <a:pt x="736" y="23"/>
                  </a:cubicBezTo>
                  <a:cubicBezTo>
                    <a:pt x="710" y="12"/>
                    <a:pt x="663" y="0"/>
                    <a:pt x="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33"/>
            <p:cNvSpPr/>
            <p:nvPr/>
          </p:nvSpPr>
          <p:spPr>
            <a:xfrm>
              <a:off x="-748600" y="3785875"/>
              <a:ext cx="31050" cy="29100"/>
            </a:xfrm>
            <a:custGeom>
              <a:avLst/>
              <a:gdLst/>
              <a:ahLst/>
              <a:cxnLst/>
              <a:rect l="l" t="t" r="r" b="b"/>
              <a:pathLst>
                <a:path w="1242" h="1164" extrusionOk="0">
                  <a:moveTo>
                    <a:pt x="171" y="1"/>
                  </a:moveTo>
                  <a:cubicBezTo>
                    <a:pt x="158" y="1"/>
                    <a:pt x="144" y="3"/>
                    <a:pt x="131" y="7"/>
                  </a:cubicBezTo>
                  <a:cubicBezTo>
                    <a:pt x="46" y="22"/>
                    <a:pt x="1" y="106"/>
                    <a:pt x="16" y="183"/>
                  </a:cubicBezTo>
                  <a:cubicBezTo>
                    <a:pt x="23" y="191"/>
                    <a:pt x="46" y="282"/>
                    <a:pt x="92" y="413"/>
                  </a:cubicBezTo>
                  <a:cubicBezTo>
                    <a:pt x="154" y="566"/>
                    <a:pt x="246" y="727"/>
                    <a:pt x="345" y="865"/>
                  </a:cubicBezTo>
                  <a:cubicBezTo>
                    <a:pt x="399" y="926"/>
                    <a:pt x="475" y="1018"/>
                    <a:pt x="575" y="1079"/>
                  </a:cubicBezTo>
                  <a:cubicBezTo>
                    <a:pt x="652" y="1133"/>
                    <a:pt x="751" y="1156"/>
                    <a:pt x="866" y="1163"/>
                  </a:cubicBezTo>
                  <a:cubicBezTo>
                    <a:pt x="1012" y="1163"/>
                    <a:pt x="1104" y="1141"/>
                    <a:pt x="1119" y="1133"/>
                  </a:cubicBezTo>
                  <a:cubicBezTo>
                    <a:pt x="1196" y="1110"/>
                    <a:pt x="1242" y="1033"/>
                    <a:pt x="1226" y="949"/>
                  </a:cubicBezTo>
                  <a:cubicBezTo>
                    <a:pt x="1206" y="882"/>
                    <a:pt x="1146" y="839"/>
                    <a:pt x="1075" y="839"/>
                  </a:cubicBezTo>
                  <a:cubicBezTo>
                    <a:pt x="1064" y="839"/>
                    <a:pt x="1053" y="840"/>
                    <a:pt x="1042" y="842"/>
                  </a:cubicBezTo>
                  <a:cubicBezTo>
                    <a:pt x="1042" y="842"/>
                    <a:pt x="973" y="857"/>
                    <a:pt x="866" y="857"/>
                  </a:cubicBezTo>
                  <a:cubicBezTo>
                    <a:pt x="828" y="857"/>
                    <a:pt x="774" y="849"/>
                    <a:pt x="728" y="826"/>
                  </a:cubicBezTo>
                  <a:cubicBezTo>
                    <a:pt x="675" y="788"/>
                    <a:pt x="621" y="727"/>
                    <a:pt x="590" y="681"/>
                  </a:cubicBezTo>
                  <a:cubicBezTo>
                    <a:pt x="506" y="574"/>
                    <a:pt x="430" y="428"/>
                    <a:pt x="376" y="298"/>
                  </a:cubicBezTo>
                  <a:cubicBezTo>
                    <a:pt x="330" y="191"/>
                    <a:pt x="307" y="114"/>
                    <a:pt x="307" y="114"/>
                  </a:cubicBezTo>
                  <a:cubicBezTo>
                    <a:pt x="294" y="44"/>
                    <a:pt x="235"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33"/>
            <p:cNvSpPr/>
            <p:nvPr/>
          </p:nvSpPr>
          <p:spPr>
            <a:xfrm>
              <a:off x="-912550" y="3868200"/>
              <a:ext cx="22825" cy="29325"/>
            </a:xfrm>
            <a:custGeom>
              <a:avLst/>
              <a:gdLst/>
              <a:ahLst/>
              <a:cxnLst/>
              <a:rect l="l" t="t" r="r" b="b"/>
              <a:pathLst>
                <a:path w="913" h="1173" extrusionOk="0">
                  <a:moveTo>
                    <a:pt x="568" y="307"/>
                  </a:moveTo>
                  <a:cubicBezTo>
                    <a:pt x="575" y="314"/>
                    <a:pt x="583" y="330"/>
                    <a:pt x="591" y="337"/>
                  </a:cubicBezTo>
                  <a:cubicBezTo>
                    <a:pt x="591" y="337"/>
                    <a:pt x="598" y="345"/>
                    <a:pt x="598" y="360"/>
                  </a:cubicBezTo>
                  <a:cubicBezTo>
                    <a:pt x="606" y="399"/>
                    <a:pt x="606" y="460"/>
                    <a:pt x="591" y="559"/>
                  </a:cubicBezTo>
                  <a:cubicBezTo>
                    <a:pt x="583" y="659"/>
                    <a:pt x="568" y="751"/>
                    <a:pt x="506" y="820"/>
                  </a:cubicBezTo>
                  <a:cubicBezTo>
                    <a:pt x="483" y="843"/>
                    <a:pt x="437" y="866"/>
                    <a:pt x="407" y="866"/>
                  </a:cubicBezTo>
                  <a:cubicBezTo>
                    <a:pt x="376" y="866"/>
                    <a:pt x="376" y="858"/>
                    <a:pt x="368" y="858"/>
                  </a:cubicBezTo>
                  <a:cubicBezTo>
                    <a:pt x="330" y="812"/>
                    <a:pt x="323" y="720"/>
                    <a:pt x="345" y="598"/>
                  </a:cubicBezTo>
                  <a:cubicBezTo>
                    <a:pt x="368" y="498"/>
                    <a:pt x="414" y="414"/>
                    <a:pt x="468" y="360"/>
                  </a:cubicBezTo>
                  <a:cubicBezTo>
                    <a:pt x="506" y="330"/>
                    <a:pt x="537" y="314"/>
                    <a:pt x="568" y="307"/>
                  </a:cubicBezTo>
                  <a:close/>
                  <a:moveTo>
                    <a:pt x="612" y="0"/>
                  </a:moveTo>
                  <a:cubicBezTo>
                    <a:pt x="515" y="0"/>
                    <a:pt x="385" y="31"/>
                    <a:pt x="261" y="146"/>
                  </a:cubicBezTo>
                  <a:cubicBezTo>
                    <a:pt x="162" y="230"/>
                    <a:pt x="85" y="376"/>
                    <a:pt x="54" y="537"/>
                  </a:cubicBezTo>
                  <a:cubicBezTo>
                    <a:pt x="1" y="759"/>
                    <a:pt x="31" y="935"/>
                    <a:pt x="146" y="1065"/>
                  </a:cubicBezTo>
                  <a:cubicBezTo>
                    <a:pt x="215" y="1134"/>
                    <a:pt x="307" y="1172"/>
                    <a:pt x="407" y="1172"/>
                  </a:cubicBezTo>
                  <a:lnTo>
                    <a:pt x="414" y="1172"/>
                  </a:lnTo>
                  <a:cubicBezTo>
                    <a:pt x="537" y="1165"/>
                    <a:pt x="660" y="1103"/>
                    <a:pt x="736" y="1011"/>
                  </a:cubicBezTo>
                  <a:cubicBezTo>
                    <a:pt x="859" y="874"/>
                    <a:pt x="874" y="705"/>
                    <a:pt x="889" y="598"/>
                  </a:cubicBezTo>
                  <a:cubicBezTo>
                    <a:pt x="912" y="452"/>
                    <a:pt x="912" y="368"/>
                    <a:pt x="889" y="299"/>
                  </a:cubicBezTo>
                  <a:cubicBezTo>
                    <a:pt x="882" y="230"/>
                    <a:pt x="851" y="192"/>
                    <a:pt x="836" y="161"/>
                  </a:cubicBezTo>
                  <a:cubicBezTo>
                    <a:pt x="836" y="100"/>
                    <a:pt x="797" y="46"/>
                    <a:pt x="744" y="23"/>
                  </a:cubicBezTo>
                  <a:cubicBezTo>
                    <a:pt x="718" y="12"/>
                    <a:pt x="671" y="0"/>
                    <a:pt x="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33"/>
            <p:cNvSpPr/>
            <p:nvPr/>
          </p:nvSpPr>
          <p:spPr>
            <a:xfrm>
              <a:off x="-898750" y="3870025"/>
              <a:ext cx="31050" cy="29025"/>
            </a:xfrm>
            <a:custGeom>
              <a:avLst/>
              <a:gdLst/>
              <a:ahLst/>
              <a:cxnLst/>
              <a:rect l="l" t="t" r="r" b="b"/>
              <a:pathLst>
                <a:path w="1242" h="1161" extrusionOk="0">
                  <a:moveTo>
                    <a:pt x="160" y="1"/>
                  </a:moveTo>
                  <a:cubicBezTo>
                    <a:pt x="150" y="1"/>
                    <a:pt x="140" y="2"/>
                    <a:pt x="131" y="4"/>
                  </a:cubicBezTo>
                  <a:cubicBezTo>
                    <a:pt x="46" y="27"/>
                    <a:pt x="0" y="111"/>
                    <a:pt x="16" y="188"/>
                  </a:cubicBezTo>
                  <a:cubicBezTo>
                    <a:pt x="16" y="195"/>
                    <a:pt x="46" y="287"/>
                    <a:pt x="92" y="418"/>
                  </a:cubicBezTo>
                  <a:cubicBezTo>
                    <a:pt x="154" y="571"/>
                    <a:pt x="245" y="732"/>
                    <a:pt x="345" y="870"/>
                  </a:cubicBezTo>
                  <a:cubicBezTo>
                    <a:pt x="399" y="931"/>
                    <a:pt x="468" y="1023"/>
                    <a:pt x="575" y="1084"/>
                  </a:cubicBezTo>
                  <a:cubicBezTo>
                    <a:pt x="652" y="1138"/>
                    <a:pt x="751" y="1161"/>
                    <a:pt x="866" y="1161"/>
                  </a:cubicBezTo>
                  <a:cubicBezTo>
                    <a:pt x="1012" y="1161"/>
                    <a:pt x="1104" y="1138"/>
                    <a:pt x="1119" y="1138"/>
                  </a:cubicBezTo>
                  <a:cubicBezTo>
                    <a:pt x="1195" y="1115"/>
                    <a:pt x="1241" y="1038"/>
                    <a:pt x="1226" y="954"/>
                  </a:cubicBezTo>
                  <a:cubicBezTo>
                    <a:pt x="1207" y="889"/>
                    <a:pt x="1149" y="841"/>
                    <a:pt x="1082" y="841"/>
                  </a:cubicBezTo>
                  <a:cubicBezTo>
                    <a:pt x="1069" y="841"/>
                    <a:pt x="1056" y="843"/>
                    <a:pt x="1042" y="847"/>
                  </a:cubicBezTo>
                  <a:cubicBezTo>
                    <a:pt x="1042" y="847"/>
                    <a:pt x="973" y="862"/>
                    <a:pt x="866" y="862"/>
                  </a:cubicBezTo>
                  <a:cubicBezTo>
                    <a:pt x="828" y="862"/>
                    <a:pt x="774" y="854"/>
                    <a:pt x="728" y="831"/>
                  </a:cubicBezTo>
                  <a:cubicBezTo>
                    <a:pt x="674" y="793"/>
                    <a:pt x="621" y="732"/>
                    <a:pt x="590" y="686"/>
                  </a:cubicBezTo>
                  <a:cubicBezTo>
                    <a:pt x="506" y="571"/>
                    <a:pt x="429" y="433"/>
                    <a:pt x="376" y="303"/>
                  </a:cubicBezTo>
                  <a:cubicBezTo>
                    <a:pt x="330" y="195"/>
                    <a:pt x="307" y="119"/>
                    <a:pt x="307" y="119"/>
                  </a:cubicBezTo>
                  <a:cubicBezTo>
                    <a:pt x="293" y="45"/>
                    <a:pt x="228"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33"/>
            <p:cNvSpPr/>
            <p:nvPr/>
          </p:nvSpPr>
          <p:spPr>
            <a:xfrm>
              <a:off x="-721975" y="3778475"/>
              <a:ext cx="29900" cy="34575"/>
            </a:xfrm>
            <a:custGeom>
              <a:avLst/>
              <a:gdLst/>
              <a:ahLst/>
              <a:cxnLst/>
              <a:rect l="l" t="t" r="r" b="b"/>
              <a:pathLst>
                <a:path w="1196" h="1383" extrusionOk="0">
                  <a:moveTo>
                    <a:pt x="630" y="0"/>
                  </a:moveTo>
                  <a:cubicBezTo>
                    <a:pt x="543" y="0"/>
                    <a:pt x="440" y="25"/>
                    <a:pt x="337" y="104"/>
                  </a:cubicBezTo>
                  <a:cubicBezTo>
                    <a:pt x="146" y="249"/>
                    <a:pt x="0" y="571"/>
                    <a:pt x="92" y="885"/>
                  </a:cubicBezTo>
                  <a:cubicBezTo>
                    <a:pt x="169" y="1191"/>
                    <a:pt x="468" y="1383"/>
                    <a:pt x="705" y="1383"/>
                  </a:cubicBezTo>
                  <a:lnTo>
                    <a:pt x="759" y="1383"/>
                  </a:lnTo>
                  <a:cubicBezTo>
                    <a:pt x="881" y="1368"/>
                    <a:pt x="981" y="1329"/>
                    <a:pt x="1042" y="1291"/>
                  </a:cubicBezTo>
                  <a:cubicBezTo>
                    <a:pt x="1096" y="1253"/>
                    <a:pt x="1134" y="1222"/>
                    <a:pt x="1142" y="1214"/>
                  </a:cubicBezTo>
                  <a:cubicBezTo>
                    <a:pt x="1195" y="1153"/>
                    <a:pt x="1195" y="1061"/>
                    <a:pt x="1134" y="1007"/>
                  </a:cubicBezTo>
                  <a:cubicBezTo>
                    <a:pt x="1104" y="977"/>
                    <a:pt x="1065" y="962"/>
                    <a:pt x="1027" y="962"/>
                  </a:cubicBezTo>
                  <a:cubicBezTo>
                    <a:pt x="989" y="962"/>
                    <a:pt x="950" y="977"/>
                    <a:pt x="920" y="1007"/>
                  </a:cubicBezTo>
                  <a:cubicBezTo>
                    <a:pt x="920" y="1007"/>
                    <a:pt x="912" y="1015"/>
                    <a:pt x="881" y="1030"/>
                  </a:cubicBezTo>
                  <a:cubicBezTo>
                    <a:pt x="851" y="1053"/>
                    <a:pt x="805" y="1076"/>
                    <a:pt x="728" y="1076"/>
                  </a:cubicBezTo>
                  <a:cubicBezTo>
                    <a:pt x="721" y="1077"/>
                    <a:pt x="713" y="1078"/>
                    <a:pt x="705" y="1078"/>
                  </a:cubicBezTo>
                  <a:cubicBezTo>
                    <a:pt x="596" y="1078"/>
                    <a:pt x="426" y="980"/>
                    <a:pt x="376" y="808"/>
                  </a:cubicBezTo>
                  <a:cubicBezTo>
                    <a:pt x="322" y="617"/>
                    <a:pt x="422" y="418"/>
                    <a:pt x="521" y="341"/>
                  </a:cubicBezTo>
                  <a:cubicBezTo>
                    <a:pt x="565" y="307"/>
                    <a:pt x="606" y="301"/>
                    <a:pt x="634" y="301"/>
                  </a:cubicBezTo>
                  <a:cubicBezTo>
                    <a:pt x="650" y="301"/>
                    <a:pt x="661" y="303"/>
                    <a:pt x="667" y="303"/>
                  </a:cubicBezTo>
                  <a:cubicBezTo>
                    <a:pt x="685" y="311"/>
                    <a:pt x="704" y="315"/>
                    <a:pt x="723" y="315"/>
                  </a:cubicBezTo>
                  <a:cubicBezTo>
                    <a:pt x="774" y="315"/>
                    <a:pt x="823" y="286"/>
                    <a:pt x="851" y="241"/>
                  </a:cubicBezTo>
                  <a:cubicBezTo>
                    <a:pt x="889" y="180"/>
                    <a:pt x="874" y="104"/>
                    <a:pt x="820" y="50"/>
                  </a:cubicBezTo>
                  <a:cubicBezTo>
                    <a:pt x="812" y="42"/>
                    <a:pt x="797" y="35"/>
                    <a:pt x="774" y="27"/>
                  </a:cubicBezTo>
                  <a:cubicBezTo>
                    <a:pt x="774" y="19"/>
                    <a:pt x="766" y="19"/>
                    <a:pt x="759" y="19"/>
                  </a:cubicBezTo>
                  <a:cubicBezTo>
                    <a:pt x="723" y="8"/>
                    <a:pt x="679" y="0"/>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33"/>
            <p:cNvSpPr/>
            <p:nvPr/>
          </p:nvSpPr>
          <p:spPr>
            <a:xfrm>
              <a:off x="-958125" y="3844575"/>
              <a:ext cx="48275" cy="62325"/>
            </a:xfrm>
            <a:custGeom>
              <a:avLst/>
              <a:gdLst/>
              <a:ahLst/>
              <a:cxnLst/>
              <a:rect l="l" t="t" r="r" b="b"/>
              <a:pathLst>
                <a:path w="1931" h="2493" extrusionOk="0">
                  <a:moveTo>
                    <a:pt x="646" y="1"/>
                  </a:moveTo>
                  <a:cubicBezTo>
                    <a:pt x="510" y="1"/>
                    <a:pt x="384" y="38"/>
                    <a:pt x="299" y="110"/>
                  </a:cubicBezTo>
                  <a:cubicBezTo>
                    <a:pt x="223" y="171"/>
                    <a:pt x="184" y="240"/>
                    <a:pt x="161" y="286"/>
                  </a:cubicBezTo>
                  <a:cubicBezTo>
                    <a:pt x="138" y="332"/>
                    <a:pt x="131" y="363"/>
                    <a:pt x="131" y="378"/>
                  </a:cubicBezTo>
                  <a:cubicBezTo>
                    <a:pt x="115" y="455"/>
                    <a:pt x="169" y="524"/>
                    <a:pt x="246" y="547"/>
                  </a:cubicBezTo>
                  <a:cubicBezTo>
                    <a:pt x="255" y="549"/>
                    <a:pt x="265" y="549"/>
                    <a:pt x="274" y="549"/>
                  </a:cubicBezTo>
                  <a:cubicBezTo>
                    <a:pt x="347" y="549"/>
                    <a:pt x="409" y="500"/>
                    <a:pt x="429" y="432"/>
                  </a:cubicBezTo>
                  <a:cubicBezTo>
                    <a:pt x="429" y="432"/>
                    <a:pt x="429" y="424"/>
                    <a:pt x="437" y="409"/>
                  </a:cubicBezTo>
                  <a:cubicBezTo>
                    <a:pt x="445" y="394"/>
                    <a:pt x="452" y="371"/>
                    <a:pt x="491" y="348"/>
                  </a:cubicBezTo>
                  <a:cubicBezTo>
                    <a:pt x="516" y="322"/>
                    <a:pt x="576" y="301"/>
                    <a:pt x="651" y="301"/>
                  </a:cubicBezTo>
                  <a:cubicBezTo>
                    <a:pt x="711" y="301"/>
                    <a:pt x="780" y="314"/>
                    <a:pt x="851" y="348"/>
                  </a:cubicBezTo>
                  <a:cubicBezTo>
                    <a:pt x="897" y="371"/>
                    <a:pt x="943" y="424"/>
                    <a:pt x="943" y="501"/>
                  </a:cubicBezTo>
                  <a:cubicBezTo>
                    <a:pt x="943" y="578"/>
                    <a:pt x="904" y="669"/>
                    <a:pt x="820" y="784"/>
                  </a:cubicBezTo>
                  <a:cubicBezTo>
                    <a:pt x="644" y="1037"/>
                    <a:pt x="475" y="1298"/>
                    <a:pt x="345" y="1550"/>
                  </a:cubicBezTo>
                  <a:cubicBezTo>
                    <a:pt x="276" y="1688"/>
                    <a:pt x="207" y="1826"/>
                    <a:pt x="146" y="1972"/>
                  </a:cubicBezTo>
                  <a:lnTo>
                    <a:pt x="23" y="2278"/>
                  </a:lnTo>
                  <a:cubicBezTo>
                    <a:pt x="0" y="2340"/>
                    <a:pt x="16" y="2416"/>
                    <a:pt x="69" y="2454"/>
                  </a:cubicBezTo>
                  <a:cubicBezTo>
                    <a:pt x="108" y="2485"/>
                    <a:pt x="146" y="2485"/>
                    <a:pt x="184" y="2485"/>
                  </a:cubicBezTo>
                  <a:lnTo>
                    <a:pt x="184" y="2493"/>
                  </a:lnTo>
                  <a:cubicBezTo>
                    <a:pt x="207" y="2493"/>
                    <a:pt x="223" y="2485"/>
                    <a:pt x="238" y="2485"/>
                  </a:cubicBezTo>
                  <a:lnTo>
                    <a:pt x="269" y="2485"/>
                  </a:lnTo>
                  <a:lnTo>
                    <a:pt x="1793" y="2340"/>
                  </a:lnTo>
                  <a:cubicBezTo>
                    <a:pt x="1870" y="2332"/>
                    <a:pt x="1931" y="2263"/>
                    <a:pt x="1923" y="2179"/>
                  </a:cubicBezTo>
                  <a:cubicBezTo>
                    <a:pt x="1916" y="2099"/>
                    <a:pt x="1848" y="2040"/>
                    <a:pt x="1775" y="2040"/>
                  </a:cubicBezTo>
                  <a:cubicBezTo>
                    <a:pt x="1771" y="2040"/>
                    <a:pt x="1767" y="2040"/>
                    <a:pt x="1762" y="2041"/>
                  </a:cubicBezTo>
                  <a:lnTo>
                    <a:pt x="391" y="2171"/>
                  </a:lnTo>
                  <a:lnTo>
                    <a:pt x="422" y="2087"/>
                  </a:lnTo>
                  <a:cubicBezTo>
                    <a:pt x="475" y="1956"/>
                    <a:pt x="544" y="1819"/>
                    <a:pt x="606" y="1696"/>
                  </a:cubicBezTo>
                  <a:cubicBezTo>
                    <a:pt x="736" y="1451"/>
                    <a:pt x="889" y="1198"/>
                    <a:pt x="1065" y="961"/>
                  </a:cubicBezTo>
                  <a:cubicBezTo>
                    <a:pt x="1142" y="853"/>
                    <a:pt x="1242" y="685"/>
                    <a:pt x="1242" y="509"/>
                  </a:cubicBezTo>
                  <a:cubicBezTo>
                    <a:pt x="1249" y="325"/>
                    <a:pt x="1142" y="148"/>
                    <a:pt x="973" y="72"/>
                  </a:cubicBezTo>
                  <a:cubicBezTo>
                    <a:pt x="868" y="24"/>
                    <a:pt x="754"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33"/>
            <p:cNvSpPr/>
            <p:nvPr/>
          </p:nvSpPr>
          <p:spPr>
            <a:xfrm>
              <a:off x="-516475" y="2771475"/>
              <a:ext cx="24550" cy="8125"/>
            </a:xfrm>
            <a:custGeom>
              <a:avLst/>
              <a:gdLst/>
              <a:ahLst/>
              <a:cxnLst/>
              <a:rect l="l" t="t" r="r" b="b"/>
              <a:pathLst>
                <a:path w="982" h="325" extrusionOk="0">
                  <a:moveTo>
                    <a:pt x="823" y="0"/>
                  </a:moveTo>
                  <a:cubicBezTo>
                    <a:pt x="815" y="0"/>
                    <a:pt x="806" y="1"/>
                    <a:pt x="797" y="3"/>
                  </a:cubicBezTo>
                  <a:cubicBezTo>
                    <a:pt x="797" y="3"/>
                    <a:pt x="636" y="26"/>
                    <a:pt x="483" y="26"/>
                  </a:cubicBezTo>
                  <a:cubicBezTo>
                    <a:pt x="330" y="26"/>
                    <a:pt x="177" y="10"/>
                    <a:pt x="177" y="10"/>
                  </a:cubicBezTo>
                  <a:cubicBezTo>
                    <a:pt x="168" y="9"/>
                    <a:pt x="159" y="8"/>
                    <a:pt x="151" y="8"/>
                  </a:cubicBezTo>
                  <a:cubicBezTo>
                    <a:pt x="77" y="8"/>
                    <a:pt x="15" y="65"/>
                    <a:pt x="8" y="141"/>
                  </a:cubicBezTo>
                  <a:cubicBezTo>
                    <a:pt x="1" y="217"/>
                    <a:pt x="54" y="294"/>
                    <a:pt x="138" y="309"/>
                  </a:cubicBezTo>
                  <a:cubicBezTo>
                    <a:pt x="138" y="309"/>
                    <a:pt x="230" y="317"/>
                    <a:pt x="345" y="324"/>
                  </a:cubicBezTo>
                  <a:lnTo>
                    <a:pt x="491" y="324"/>
                  </a:lnTo>
                  <a:cubicBezTo>
                    <a:pt x="659" y="324"/>
                    <a:pt x="828" y="301"/>
                    <a:pt x="843" y="301"/>
                  </a:cubicBezTo>
                  <a:cubicBezTo>
                    <a:pt x="920" y="286"/>
                    <a:pt x="981" y="209"/>
                    <a:pt x="966" y="125"/>
                  </a:cubicBezTo>
                  <a:cubicBezTo>
                    <a:pt x="959" y="57"/>
                    <a:pt x="897"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33"/>
            <p:cNvSpPr/>
            <p:nvPr/>
          </p:nvSpPr>
          <p:spPr>
            <a:xfrm>
              <a:off x="-522975" y="2755575"/>
              <a:ext cx="33350" cy="8700"/>
            </a:xfrm>
            <a:custGeom>
              <a:avLst/>
              <a:gdLst/>
              <a:ahLst/>
              <a:cxnLst/>
              <a:rect l="l" t="t" r="r" b="b"/>
              <a:pathLst>
                <a:path w="1334" h="348" extrusionOk="0">
                  <a:moveTo>
                    <a:pt x="160" y="0"/>
                  </a:moveTo>
                  <a:cubicBezTo>
                    <a:pt x="91" y="0"/>
                    <a:pt x="22" y="57"/>
                    <a:pt x="15" y="125"/>
                  </a:cubicBezTo>
                  <a:cubicBezTo>
                    <a:pt x="0" y="210"/>
                    <a:pt x="54" y="286"/>
                    <a:pt x="138" y="302"/>
                  </a:cubicBezTo>
                  <a:cubicBezTo>
                    <a:pt x="146" y="302"/>
                    <a:pt x="337" y="332"/>
                    <a:pt x="559" y="340"/>
                  </a:cubicBezTo>
                  <a:cubicBezTo>
                    <a:pt x="590" y="340"/>
                    <a:pt x="628" y="348"/>
                    <a:pt x="667" y="348"/>
                  </a:cubicBezTo>
                  <a:cubicBezTo>
                    <a:pt x="927" y="348"/>
                    <a:pt x="1188" y="317"/>
                    <a:pt x="1195" y="317"/>
                  </a:cubicBezTo>
                  <a:cubicBezTo>
                    <a:pt x="1279" y="309"/>
                    <a:pt x="1333" y="233"/>
                    <a:pt x="1325" y="148"/>
                  </a:cubicBezTo>
                  <a:cubicBezTo>
                    <a:pt x="1318" y="69"/>
                    <a:pt x="1251" y="17"/>
                    <a:pt x="1173" y="17"/>
                  </a:cubicBezTo>
                  <a:cubicBezTo>
                    <a:pt x="1168" y="17"/>
                    <a:pt x="1162" y="18"/>
                    <a:pt x="1157" y="18"/>
                  </a:cubicBezTo>
                  <a:cubicBezTo>
                    <a:pt x="1157" y="18"/>
                    <a:pt x="963" y="42"/>
                    <a:pt x="748" y="42"/>
                  </a:cubicBezTo>
                  <a:cubicBezTo>
                    <a:pt x="721" y="42"/>
                    <a:pt x="694" y="42"/>
                    <a:pt x="667" y="41"/>
                  </a:cubicBezTo>
                  <a:cubicBezTo>
                    <a:pt x="429" y="41"/>
                    <a:pt x="184" y="3"/>
                    <a:pt x="184" y="3"/>
                  </a:cubicBezTo>
                  <a:cubicBezTo>
                    <a:pt x="176" y="1"/>
                    <a:pt x="168"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33"/>
            <p:cNvSpPr/>
            <p:nvPr/>
          </p:nvSpPr>
          <p:spPr>
            <a:xfrm>
              <a:off x="-464575" y="2700250"/>
              <a:ext cx="425600" cy="87025"/>
            </a:xfrm>
            <a:custGeom>
              <a:avLst/>
              <a:gdLst/>
              <a:ahLst/>
              <a:cxnLst/>
              <a:rect l="l" t="t" r="r" b="b"/>
              <a:pathLst>
                <a:path w="17024" h="3481" extrusionOk="0">
                  <a:moveTo>
                    <a:pt x="2383" y="331"/>
                  </a:moveTo>
                  <a:cubicBezTo>
                    <a:pt x="2468" y="415"/>
                    <a:pt x="2460" y="592"/>
                    <a:pt x="2460" y="645"/>
                  </a:cubicBezTo>
                  <a:cubicBezTo>
                    <a:pt x="2437" y="844"/>
                    <a:pt x="2383" y="1044"/>
                    <a:pt x="2291" y="1243"/>
                  </a:cubicBezTo>
                  <a:cubicBezTo>
                    <a:pt x="2291" y="1021"/>
                    <a:pt x="2314" y="798"/>
                    <a:pt x="2337" y="599"/>
                  </a:cubicBezTo>
                  <a:lnTo>
                    <a:pt x="2383" y="331"/>
                  </a:lnTo>
                  <a:close/>
                  <a:moveTo>
                    <a:pt x="7355" y="546"/>
                  </a:moveTo>
                  <a:cubicBezTo>
                    <a:pt x="7447" y="638"/>
                    <a:pt x="7439" y="814"/>
                    <a:pt x="7439" y="860"/>
                  </a:cubicBezTo>
                  <a:cubicBezTo>
                    <a:pt x="7416" y="1067"/>
                    <a:pt x="7355" y="1266"/>
                    <a:pt x="7271" y="1465"/>
                  </a:cubicBezTo>
                  <a:cubicBezTo>
                    <a:pt x="7263" y="1243"/>
                    <a:pt x="7294" y="1021"/>
                    <a:pt x="7317" y="821"/>
                  </a:cubicBezTo>
                  <a:lnTo>
                    <a:pt x="7355" y="546"/>
                  </a:lnTo>
                  <a:close/>
                  <a:moveTo>
                    <a:pt x="12955" y="1113"/>
                  </a:moveTo>
                  <a:cubicBezTo>
                    <a:pt x="12963" y="1289"/>
                    <a:pt x="12963" y="1496"/>
                    <a:pt x="12971" y="1702"/>
                  </a:cubicBezTo>
                  <a:lnTo>
                    <a:pt x="12971" y="1756"/>
                  </a:lnTo>
                  <a:cubicBezTo>
                    <a:pt x="12971" y="1817"/>
                    <a:pt x="12971" y="1871"/>
                    <a:pt x="12971" y="1917"/>
                  </a:cubicBezTo>
                  <a:lnTo>
                    <a:pt x="12580" y="1948"/>
                  </a:lnTo>
                  <a:cubicBezTo>
                    <a:pt x="12595" y="1894"/>
                    <a:pt x="12611" y="1848"/>
                    <a:pt x="12626" y="1802"/>
                  </a:cubicBezTo>
                  <a:cubicBezTo>
                    <a:pt x="12710" y="1572"/>
                    <a:pt x="12833" y="1327"/>
                    <a:pt x="12955" y="1113"/>
                  </a:cubicBezTo>
                  <a:close/>
                  <a:moveTo>
                    <a:pt x="2510" y="1737"/>
                  </a:moveTo>
                  <a:cubicBezTo>
                    <a:pt x="2609" y="1737"/>
                    <a:pt x="2714" y="1782"/>
                    <a:pt x="2759" y="1871"/>
                  </a:cubicBezTo>
                  <a:cubicBezTo>
                    <a:pt x="2789" y="1932"/>
                    <a:pt x="2805" y="2009"/>
                    <a:pt x="2805" y="2093"/>
                  </a:cubicBezTo>
                  <a:cubicBezTo>
                    <a:pt x="2797" y="2139"/>
                    <a:pt x="2797" y="2177"/>
                    <a:pt x="2789" y="2231"/>
                  </a:cubicBezTo>
                  <a:cubicBezTo>
                    <a:pt x="2782" y="2246"/>
                    <a:pt x="2782" y="2254"/>
                    <a:pt x="2782" y="2262"/>
                  </a:cubicBezTo>
                  <a:cubicBezTo>
                    <a:pt x="2774" y="2263"/>
                    <a:pt x="2766" y="2264"/>
                    <a:pt x="2757" y="2264"/>
                  </a:cubicBezTo>
                  <a:cubicBezTo>
                    <a:pt x="2670" y="2264"/>
                    <a:pt x="2569" y="2192"/>
                    <a:pt x="2513" y="2109"/>
                  </a:cubicBezTo>
                  <a:cubicBezTo>
                    <a:pt x="2437" y="2024"/>
                    <a:pt x="2383" y="1902"/>
                    <a:pt x="2345" y="1764"/>
                  </a:cubicBezTo>
                  <a:cubicBezTo>
                    <a:pt x="2368" y="1764"/>
                    <a:pt x="2383" y="1764"/>
                    <a:pt x="2406" y="1756"/>
                  </a:cubicBezTo>
                  <a:cubicBezTo>
                    <a:pt x="2438" y="1744"/>
                    <a:pt x="2473" y="1737"/>
                    <a:pt x="2510" y="1737"/>
                  </a:cubicBezTo>
                  <a:close/>
                  <a:moveTo>
                    <a:pt x="7489" y="1959"/>
                  </a:moveTo>
                  <a:cubicBezTo>
                    <a:pt x="7585" y="1959"/>
                    <a:pt x="7688" y="2004"/>
                    <a:pt x="7738" y="2093"/>
                  </a:cubicBezTo>
                  <a:cubicBezTo>
                    <a:pt x="7769" y="2154"/>
                    <a:pt x="7784" y="2223"/>
                    <a:pt x="7777" y="2315"/>
                  </a:cubicBezTo>
                  <a:cubicBezTo>
                    <a:pt x="7777" y="2361"/>
                    <a:pt x="7769" y="2400"/>
                    <a:pt x="7761" y="2453"/>
                  </a:cubicBezTo>
                  <a:cubicBezTo>
                    <a:pt x="7761" y="2461"/>
                    <a:pt x="7761" y="2476"/>
                    <a:pt x="7761" y="2484"/>
                  </a:cubicBezTo>
                  <a:cubicBezTo>
                    <a:pt x="7753" y="2485"/>
                    <a:pt x="7744" y="2486"/>
                    <a:pt x="7735" y="2486"/>
                  </a:cubicBezTo>
                  <a:cubicBezTo>
                    <a:pt x="7643" y="2486"/>
                    <a:pt x="7548" y="2415"/>
                    <a:pt x="7485" y="2331"/>
                  </a:cubicBezTo>
                  <a:cubicBezTo>
                    <a:pt x="7416" y="2239"/>
                    <a:pt x="7363" y="2124"/>
                    <a:pt x="7325" y="1986"/>
                  </a:cubicBezTo>
                  <a:cubicBezTo>
                    <a:pt x="7348" y="1986"/>
                    <a:pt x="7363" y="1986"/>
                    <a:pt x="7386" y="1978"/>
                  </a:cubicBezTo>
                  <a:cubicBezTo>
                    <a:pt x="7417" y="1966"/>
                    <a:pt x="7453" y="1959"/>
                    <a:pt x="7489" y="1959"/>
                  </a:cubicBezTo>
                  <a:close/>
                  <a:moveTo>
                    <a:pt x="2344" y="0"/>
                  </a:moveTo>
                  <a:cubicBezTo>
                    <a:pt x="2282" y="0"/>
                    <a:pt x="2225" y="22"/>
                    <a:pt x="2184" y="63"/>
                  </a:cubicBezTo>
                  <a:cubicBezTo>
                    <a:pt x="2107" y="124"/>
                    <a:pt x="2092" y="216"/>
                    <a:pt x="2084" y="262"/>
                  </a:cubicBezTo>
                  <a:lnTo>
                    <a:pt x="2084" y="278"/>
                  </a:lnTo>
                  <a:lnTo>
                    <a:pt x="2046" y="561"/>
                  </a:lnTo>
                  <a:cubicBezTo>
                    <a:pt x="1993" y="906"/>
                    <a:pt x="1954" y="1319"/>
                    <a:pt x="2031" y="1718"/>
                  </a:cubicBezTo>
                  <a:cubicBezTo>
                    <a:pt x="2077" y="1948"/>
                    <a:pt x="2153" y="2147"/>
                    <a:pt x="2276" y="2292"/>
                  </a:cubicBezTo>
                  <a:cubicBezTo>
                    <a:pt x="2360" y="2407"/>
                    <a:pt x="2498" y="2515"/>
                    <a:pt x="2651" y="2553"/>
                  </a:cubicBezTo>
                  <a:lnTo>
                    <a:pt x="162" y="2438"/>
                  </a:lnTo>
                  <a:cubicBezTo>
                    <a:pt x="77" y="2438"/>
                    <a:pt x="8" y="2499"/>
                    <a:pt x="8" y="2583"/>
                  </a:cubicBezTo>
                  <a:cubicBezTo>
                    <a:pt x="1" y="2668"/>
                    <a:pt x="70" y="2737"/>
                    <a:pt x="154" y="2737"/>
                  </a:cubicBezTo>
                  <a:lnTo>
                    <a:pt x="16870" y="3480"/>
                  </a:lnTo>
                  <a:cubicBezTo>
                    <a:pt x="16874" y="3480"/>
                    <a:pt x="16878" y="3480"/>
                    <a:pt x="16882" y="3480"/>
                  </a:cubicBezTo>
                  <a:cubicBezTo>
                    <a:pt x="16954" y="3480"/>
                    <a:pt x="17023" y="3414"/>
                    <a:pt x="17023" y="3334"/>
                  </a:cubicBezTo>
                  <a:cubicBezTo>
                    <a:pt x="17023" y="3258"/>
                    <a:pt x="16962" y="3181"/>
                    <a:pt x="16878" y="3181"/>
                  </a:cubicBezTo>
                  <a:lnTo>
                    <a:pt x="13338" y="3028"/>
                  </a:lnTo>
                  <a:cubicBezTo>
                    <a:pt x="13407" y="2990"/>
                    <a:pt x="13446" y="2905"/>
                    <a:pt x="13407" y="2829"/>
                  </a:cubicBezTo>
                  <a:cubicBezTo>
                    <a:pt x="13407" y="2829"/>
                    <a:pt x="13361" y="2706"/>
                    <a:pt x="13323" y="2515"/>
                  </a:cubicBezTo>
                  <a:cubicBezTo>
                    <a:pt x="13308" y="2430"/>
                    <a:pt x="13292" y="2323"/>
                    <a:pt x="13285" y="2200"/>
                  </a:cubicBezTo>
                  <a:cubicBezTo>
                    <a:pt x="13423" y="2193"/>
                    <a:pt x="13476" y="2185"/>
                    <a:pt x="13522" y="2116"/>
                  </a:cubicBezTo>
                  <a:cubicBezTo>
                    <a:pt x="13553" y="2078"/>
                    <a:pt x="13561" y="2024"/>
                    <a:pt x="13545" y="1978"/>
                  </a:cubicBezTo>
                  <a:cubicBezTo>
                    <a:pt x="13521" y="1918"/>
                    <a:pt x="13464" y="1877"/>
                    <a:pt x="13403" y="1877"/>
                  </a:cubicBezTo>
                  <a:cubicBezTo>
                    <a:pt x="13387" y="1877"/>
                    <a:pt x="13370" y="1880"/>
                    <a:pt x="13354" y="1886"/>
                  </a:cubicBezTo>
                  <a:cubicBezTo>
                    <a:pt x="13346" y="1886"/>
                    <a:pt x="13331" y="1894"/>
                    <a:pt x="13323" y="1894"/>
                  </a:cubicBezTo>
                  <a:cubicBezTo>
                    <a:pt x="13308" y="1902"/>
                    <a:pt x="13292" y="1902"/>
                    <a:pt x="13269" y="1902"/>
                  </a:cubicBezTo>
                  <a:cubicBezTo>
                    <a:pt x="13269" y="1856"/>
                    <a:pt x="13269" y="1810"/>
                    <a:pt x="13269" y="1756"/>
                  </a:cubicBezTo>
                  <a:lnTo>
                    <a:pt x="13269" y="1702"/>
                  </a:lnTo>
                  <a:cubicBezTo>
                    <a:pt x="13269" y="1419"/>
                    <a:pt x="13269" y="1159"/>
                    <a:pt x="13246" y="952"/>
                  </a:cubicBezTo>
                  <a:cubicBezTo>
                    <a:pt x="13223" y="730"/>
                    <a:pt x="13185" y="576"/>
                    <a:pt x="13185" y="569"/>
                  </a:cubicBezTo>
                  <a:lnTo>
                    <a:pt x="13178" y="569"/>
                  </a:lnTo>
                  <a:cubicBezTo>
                    <a:pt x="13178" y="523"/>
                    <a:pt x="13170" y="492"/>
                    <a:pt x="13162" y="477"/>
                  </a:cubicBezTo>
                  <a:cubicBezTo>
                    <a:pt x="13138" y="415"/>
                    <a:pt x="13078" y="378"/>
                    <a:pt x="13016" y="378"/>
                  </a:cubicBezTo>
                  <a:cubicBezTo>
                    <a:pt x="13001" y="378"/>
                    <a:pt x="12986" y="380"/>
                    <a:pt x="12971" y="385"/>
                  </a:cubicBezTo>
                  <a:cubicBezTo>
                    <a:pt x="12894" y="415"/>
                    <a:pt x="12848" y="500"/>
                    <a:pt x="12879" y="576"/>
                  </a:cubicBezTo>
                  <a:cubicBezTo>
                    <a:pt x="12879" y="576"/>
                    <a:pt x="12879" y="592"/>
                    <a:pt x="12879" y="622"/>
                  </a:cubicBezTo>
                  <a:cubicBezTo>
                    <a:pt x="12871" y="653"/>
                    <a:pt x="12848" y="714"/>
                    <a:pt x="12764" y="844"/>
                  </a:cubicBezTo>
                  <a:cubicBezTo>
                    <a:pt x="12603" y="1097"/>
                    <a:pt x="12450" y="1411"/>
                    <a:pt x="12350" y="1695"/>
                  </a:cubicBezTo>
                  <a:cubicBezTo>
                    <a:pt x="12319" y="1779"/>
                    <a:pt x="12289" y="1856"/>
                    <a:pt x="12266" y="1932"/>
                  </a:cubicBezTo>
                  <a:cubicBezTo>
                    <a:pt x="12220" y="2063"/>
                    <a:pt x="12274" y="2193"/>
                    <a:pt x="12388" y="2231"/>
                  </a:cubicBezTo>
                  <a:cubicBezTo>
                    <a:pt x="12419" y="2246"/>
                    <a:pt x="12450" y="2246"/>
                    <a:pt x="12473" y="2246"/>
                  </a:cubicBezTo>
                  <a:lnTo>
                    <a:pt x="12542" y="2246"/>
                  </a:lnTo>
                  <a:lnTo>
                    <a:pt x="12986" y="2216"/>
                  </a:lnTo>
                  <a:cubicBezTo>
                    <a:pt x="12994" y="2361"/>
                    <a:pt x="13009" y="2476"/>
                    <a:pt x="13032" y="2568"/>
                  </a:cubicBezTo>
                  <a:cubicBezTo>
                    <a:pt x="13070" y="2798"/>
                    <a:pt x="13132" y="2944"/>
                    <a:pt x="13132" y="2951"/>
                  </a:cubicBezTo>
                  <a:cubicBezTo>
                    <a:pt x="13147" y="2982"/>
                    <a:pt x="13170" y="3005"/>
                    <a:pt x="13201" y="3020"/>
                  </a:cubicBezTo>
                  <a:lnTo>
                    <a:pt x="7815" y="2783"/>
                  </a:lnTo>
                  <a:cubicBezTo>
                    <a:pt x="7846" y="2775"/>
                    <a:pt x="7884" y="2767"/>
                    <a:pt x="7914" y="2752"/>
                  </a:cubicBezTo>
                  <a:cubicBezTo>
                    <a:pt x="7930" y="2744"/>
                    <a:pt x="7937" y="2737"/>
                    <a:pt x="7953" y="2729"/>
                  </a:cubicBezTo>
                  <a:cubicBezTo>
                    <a:pt x="8037" y="2660"/>
                    <a:pt x="8052" y="2561"/>
                    <a:pt x="8060" y="2499"/>
                  </a:cubicBezTo>
                  <a:cubicBezTo>
                    <a:pt x="8075" y="2438"/>
                    <a:pt x="8075" y="2384"/>
                    <a:pt x="8083" y="2331"/>
                  </a:cubicBezTo>
                  <a:cubicBezTo>
                    <a:pt x="8083" y="2185"/>
                    <a:pt x="8060" y="2055"/>
                    <a:pt x="8006" y="1955"/>
                  </a:cubicBezTo>
                  <a:cubicBezTo>
                    <a:pt x="7907" y="1779"/>
                    <a:pt x="7715" y="1664"/>
                    <a:pt x="7516" y="1657"/>
                  </a:cubicBezTo>
                  <a:lnTo>
                    <a:pt x="7508" y="1657"/>
                  </a:lnTo>
                  <a:cubicBezTo>
                    <a:pt x="7631" y="1411"/>
                    <a:pt x="7708" y="1151"/>
                    <a:pt x="7738" y="890"/>
                  </a:cubicBezTo>
                  <a:cubicBezTo>
                    <a:pt x="7754" y="592"/>
                    <a:pt x="7654" y="362"/>
                    <a:pt x="7455" y="255"/>
                  </a:cubicBezTo>
                  <a:cubicBezTo>
                    <a:pt x="7411" y="233"/>
                    <a:pt x="7366" y="222"/>
                    <a:pt x="7324" y="222"/>
                  </a:cubicBezTo>
                  <a:cubicBezTo>
                    <a:pt x="7262" y="222"/>
                    <a:pt x="7205" y="244"/>
                    <a:pt x="7164" y="285"/>
                  </a:cubicBezTo>
                  <a:cubicBezTo>
                    <a:pt x="7087" y="346"/>
                    <a:pt x="7072" y="438"/>
                    <a:pt x="7064" y="484"/>
                  </a:cubicBezTo>
                  <a:lnTo>
                    <a:pt x="7064" y="500"/>
                  </a:lnTo>
                  <a:lnTo>
                    <a:pt x="7018" y="783"/>
                  </a:lnTo>
                  <a:cubicBezTo>
                    <a:pt x="6972" y="1128"/>
                    <a:pt x="6934" y="1542"/>
                    <a:pt x="7010" y="1940"/>
                  </a:cubicBezTo>
                  <a:cubicBezTo>
                    <a:pt x="7049" y="2170"/>
                    <a:pt x="7133" y="2369"/>
                    <a:pt x="7248" y="2515"/>
                  </a:cubicBezTo>
                  <a:cubicBezTo>
                    <a:pt x="7340" y="2629"/>
                    <a:pt x="7478" y="2737"/>
                    <a:pt x="7631" y="2775"/>
                  </a:cubicBezTo>
                  <a:lnTo>
                    <a:pt x="2843" y="2561"/>
                  </a:lnTo>
                  <a:cubicBezTo>
                    <a:pt x="2874" y="2553"/>
                    <a:pt x="2904" y="2545"/>
                    <a:pt x="2935" y="2530"/>
                  </a:cubicBezTo>
                  <a:cubicBezTo>
                    <a:pt x="2950" y="2522"/>
                    <a:pt x="2958" y="2515"/>
                    <a:pt x="2973" y="2507"/>
                  </a:cubicBezTo>
                  <a:cubicBezTo>
                    <a:pt x="3057" y="2438"/>
                    <a:pt x="3073" y="2346"/>
                    <a:pt x="3088" y="2277"/>
                  </a:cubicBezTo>
                  <a:cubicBezTo>
                    <a:pt x="3096" y="2216"/>
                    <a:pt x="3103" y="2162"/>
                    <a:pt x="3103" y="2109"/>
                  </a:cubicBezTo>
                  <a:cubicBezTo>
                    <a:pt x="3111" y="1963"/>
                    <a:pt x="3080" y="1833"/>
                    <a:pt x="3027" y="1733"/>
                  </a:cubicBezTo>
                  <a:cubicBezTo>
                    <a:pt x="2935" y="1557"/>
                    <a:pt x="2743" y="1442"/>
                    <a:pt x="2536" y="1434"/>
                  </a:cubicBezTo>
                  <a:lnTo>
                    <a:pt x="2529" y="1434"/>
                  </a:lnTo>
                  <a:cubicBezTo>
                    <a:pt x="2659" y="1189"/>
                    <a:pt x="2736" y="929"/>
                    <a:pt x="2759" y="668"/>
                  </a:cubicBezTo>
                  <a:cubicBezTo>
                    <a:pt x="2782" y="369"/>
                    <a:pt x="2674" y="140"/>
                    <a:pt x="2475" y="32"/>
                  </a:cubicBezTo>
                  <a:cubicBezTo>
                    <a:pt x="2431" y="11"/>
                    <a:pt x="2387" y="0"/>
                    <a:pt x="2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33"/>
            <p:cNvSpPr/>
            <p:nvPr/>
          </p:nvSpPr>
          <p:spPr>
            <a:xfrm>
              <a:off x="-583125" y="2751775"/>
              <a:ext cx="54225" cy="44675"/>
            </a:xfrm>
            <a:custGeom>
              <a:avLst/>
              <a:gdLst/>
              <a:ahLst/>
              <a:cxnLst/>
              <a:rect l="l" t="t" r="r" b="b"/>
              <a:pathLst>
                <a:path w="2169" h="1787" extrusionOk="0">
                  <a:moveTo>
                    <a:pt x="1258" y="1"/>
                  </a:moveTo>
                  <a:cubicBezTo>
                    <a:pt x="1252" y="1"/>
                    <a:pt x="1247" y="1"/>
                    <a:pt x="1242" y="2"/>
                  </a:cubicBezTo>
                  <a:cubicBezTo>
                    <a:pt x="1165" y="17"/>
                    <a:pt x="1104" y="93"/>
                    <a:pt x="1119" y="170"/>
                  </a:cubicBezTo>
                  <a:cubicBezTo>
                    <a:pt x="1119" y="170"/>
                    <a:pt x="1127" y="277"/>
                    <a:pt x="1096" y="423"/>
                  </a:cubicBezTo>
                  <a:cubicBezTo>
                    <a:pt x="1081" y="492"/>
                    <a:pt x="1058" y="561"/>
                    <a:pt x="1019" y="630"/>
                  </a:cubicBezTo>
                  <a:cubicBezTo>
                    <a:pt x="905" y="553"/>
                    <a:pt x="782" y="461"/>
                    <a:pt x="698" y="377"/>
                  </a:cubicBezTo>
                  <a:cubicBezTo>
                    <a:pt x="583" y="262"/>
                    <a:pt x="522" y="170"/>
                    <a:pt x="522" y="170"/>
                  </a:cubicBezTo>
                  <a:cubicBezTo>
                    <a:pt x="493" y="133"/>
                    <a:pt x="445" y="109"/>
                    <a:pt x="398" y="109"/>
                  </a:cubicBezTo>
                  <a:cubicBezTo>
                    <a:pt x="368" y="109"/>
                    <a:pt x="338" y="119"/>
                    <a:pt x="315" y="139"/>
                  </a:cubicBezTo>
                  <a:cubicBezTo>
                    <a:pt x="246" y="185"/>
                    <a:pt x="230" y="277"/>
                    <a:pt x="276" y="346"/>
                  </a:cubicBezTo>
                  <a:cubicBezTo>
                    <a:pt x="276" y="354"/>
                    <a:pt x="353" y="454"/>
                    <a:pt x="491" y="584"/>
                  </a:cubicBezTo>
                  <a:cubicBezTo>
                    <a:pt x="590" y="691"/>
                    <a:pt x="721" y="798"/>
                    <a:pt x="866" y="890"/>
                  </a:cubicBezTo>
                  <a:cubicBezTo>
                    <a:pt x="851" y="906"/>
                    <a:pt x="836" y="929"/>
                    <a:pt x="820" y="944"/>
                  </a:cubicBezTo>
                  <a:cubicBezTo>
                    <a:pt x="667" y="1120"/>
                    <a:pt x="476" y="1258"/>
                    <a:pt x="345" y="1342"/>
                  </a:cubicBezTo>
                  <a:lnTo>
                    <a:pt x="85" y="1511"/>
                  </a:lnTo>
                  <a:cubicBezTo>
                    <a:pt x="16" y="1557"/>
                    <a:pt x="1" y="1649"/>
                    <a:pt x="39" y="1718"/>
                  </a:cubicBezTo>
                  <a:cubicBezTo>
                    <a:pt x="70" y="1756"/>
                    <a:pt x="115" y="1787"/>
                    <a:pt x="161" y="1787"/>
                  </a:cubicBezTo>
                  <a:cubicBezTo>
                    <a:pt x="192" y="1787"/>
                    <a:pt x="223" y="1779"/>
                    <a:pt x="253" y="1764"/>
                  </a:cubicBezTo>
                  <a:lnTo>
                    <a:pt x="506" y="1595"/>
                  </a:lnTo>
                  <a:cubicBezTo>
                    <a:pt x="652" y="1495"/>
                    <a:pt x="866" y="1342"/>
                    <a:pt x="1042" y="1143"/>
                  </a:cubicBezTo>
                  <a:cubicBezTo>
                    <a:pt x="1073" y="1112"/>
                    <a:pt x="1096" y="1074"/>
                    <a:pt x="1127" y="1036"/>
                  </a:cubicBezTo>
                  <a:cubicBezTo>
                    <a:pt x="1311" y="1128"/>
                    <a:pt x="1517" y="1204"/>
                    <a:pt x="1694" y="1235"/>
                  </a:cubicBezTo>
                  <a:cubicBezTo>
                    <a:pt x="1862" y="1273"/>
                    <a:pt x="1992" y="1281"/>
                    <a:pt x="2008" y="1281"/>
                  </a:cubicBezTo>
                  <a:cubicBezTo>
                    <a:pt x="2012" y="1281"/>
                    <a:pt x="2016" y="1282"/>
                    <a:pt x="2021" y="1282"/>
                  </a:cubicBezTo>
                  <a:cubicBezTo>
                    <a:pt x="2099" y="1282"/>
                    <a:pt x="2161" y="1215"/>
                    <a:pt x="2161" y="1135"/>
                  </a:cubicBezTo>
                  <a:cubicBezTo>
                    <a:pt x="2169" y="1059"/>
                    <a:pt x="2100" y="982"/>
                    <a:pt x="2023" y="982"/>
                  </a:cubicBezTo>
                  <a:cubicBezTo>
                    <a:pt x="2023" y="982"/>
                    <a:pt x="1916" y="982"/>
                    <a:pt x="1755" y="944"/>
                  </a:cubicBezTo>
                  <a:cubicBezTo>
                    <a:pt x="1609" y="913"/>
                    <a:pt x="1441" y="852"/>
                    <a:pt x="1288" y="783"/>
                  </a:cubicBezTo>
                  <a:cubicBezTo>
                    <a:pt x="1334" y="683"/>
                    <a:pt x="1372" y="584"/>
                    <a:pt x="1387" y="492"/>
                  </a:cubicBezTo>
                  <a:cubicBezTo>
                    <a:pt x="1433" y="285"/>
                    <a:pt x="1418" y="147"/>
                    <a:pt x="1410" y="132"/>
                  </a:cubicBezTo>
                  <a:cubicBezTo>
                    <a:pt x="1403" y="53"/>
                    <a:pt x="1335" y="1"/>
                    <a:pt x="1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33"/>
            <p:cNvSpPr/>
            <p:nvPr/>
          </p:nvSpPr>
          <p:spPr>
            <a:xfrm>
              <a:off x="-453850" y="2737975"/>
              <a:ext cx="28375" cy="8875"/>
            </a:xfrm>
            <a:custGeom>
              <a:avLst/>
              <a:gdLst/>
              <a:ahLst/>
              <a:cxnLst/>
              <a:rect l="l" t="t" r="r" b="b"/>
              <a:pathLst>
                <a:path w="1135" h="355" extrusionOk="0">
                  <a:moveTo>
                    <a:pt x="636" y="1"/>
                  </a:moveTo>
                  <a:cubicBezTo>
                    <a:pt x="613" y="1"/>
                    <a:pt x="590" y="1"/>
                    <a:pt x="568" y="2"/>
                  </a:cubicBezTo>
                  <a:cubicBezTo>
                    <a:pt x="353" y="10"/>
                    <a:pt x="146" y="56"/>
                    <a:pt x="139" y="56"/>
                  </a:cubicBezTo>
                  <a:cubicBezTo>
                    <a:pt x="54" y="79"/>
                    <a:pt x="1" y="155"/>
                    <a:pt x="24" y="239"/>
                  </a:cubicBezTo>
                  <a:cubicBezTo>
                    <a:pt x="39" y="301"/>
                    <a:pt x="93" y="354"/>
                    <a:pt x="162" y="354"/>
                  </a:cubicBezTo>
                  <a:lnTo>
                    <a:pt x="200" y="354"/>
                  </a:lnTo>
                  <a:cubicBezTo>
                    <a:pt x="200" y="354"/>
                    <a:pt x="384" y="308"/>
                    <a:pt x="575" y="308"/>
                  </a:cubicBezTo>
                  <a:cubicBezTo>
                    <a:pt x="602" y="307"/>
                    <a:pt x="628" y="307"/>
                    <a:pt x="654" y="307"/>
                  </a:cubicBezTo>
                  <a:cubicBezTo>
                    <a:pt x="808" y="307"/>
                    <a:pt x="944" y="324"/>
                    <a:pt x="951" y="324"/>
                  </a:cubicBezTo>
                  <a:cubicBezTo>
                    <a:pt x="959" y="325"/>
                    <a:pt x="968" y="326"/>
                    <a:pt x="977" y="326"/>
                  </a:cubicBezTo>
                  <a:cubicBezTo>
                    <a:pt x="1044" y="326"/>
                    <a:pt x="1106" y="276"/>
                    <a:pt x="1119" y="201"/>
                  </a:cubicBezTo>
                  <a:cubicBezTo>
                    <a:pt x="1135" y="117"/>
                    <a:pt x="1073" y="40"/>
                    <a:pt x="997" y="33"/>
                  </a:cubicBezTo>
                  <a:cubicBezTo>
                    <a:pt x="990" y="26"/>
                    <a:pt x="819" y="1"/>
                    <a:pt x="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33"/>
            <p:cNvSpPr/>
            <p:nvPr/>
          </p:nvSpPr>
          <p:spPr>
            <a:xfrm>
              <a:off x="-372825" y="2702200"/>
              <a:ext cx="33350" cy="35450"/>
            </a:xfrm>
            <a:custGeom>
              <a:avLst/>
              <a:gdLst/>
              <a:ahLst/>
              <a:cxnLst/>
              <a:rect l="l" t="t" r="r" b="b"/>
              <a:pathLst>
                <a:path w="1334" h="1418" extrusionOk="0">
                  <a:moveTo>
                    <a:pt x="621" y="0"/>
                  </a:moveTo>
                  <a:cubicBezTo>
                    <a:pt x="537" y="8"/>
                    <a:pt x="475" y="77"/>
                    <a:pt x="475" y="161"/>
                  </a:cubicBezTo>
                  <a:lnTo>
                    <a:pt x="506" y="560"/>
                  </a:lnTo>
                  <a:cubicBezTo>
                    <a:pt x="307" y="567"/>
                    <a:pt x="146" y="590"/>
                    <a:pt x="138" y="598"/>
                  </a:cubicBezTo>
                  <a:cubicBezTo>
                    <a:pt x="54" y="606"/>
                    <a:pt x="0" y="682"/>
                    <a:pt x="8" y="766"/>
                  </a:cubicBezTo>
                  <a:cubicBezTo>
                    <a:pt x="23" y="835"/>
                    <a:pt x="85" y="889"/>
                    <a:pt x="154" y="889"/>
                  </a:cubicBezTo>
                  <a:lnTo>
                    <a:pt x="154" y="897"/>
                  </a:lnTo>
                  <a:cubicBezTo>
                    <a:pt x="161" y="897"/>
                    <a:pt x="169" y="897"/>
                    <a:pt x="184" y="889"/>
                  </a:cubicBezTo>
                  <a:cubicBezTo>
                    <a:pt x="184" y="889"/>
                    <a:pt x="337" y="866"/>
                    <a:pt x="521" y="858"/>
                  </a:cubicBezTo>
                  <a:lnTo>
                    <a:pt x="552" y="1280"/>
                  </a:lnTo>
                  <a:cubicBezTo>
                    <a:pt x="552" y="1356"/>
                    <a:pt x="621" y="1418"/>
                    <a:pt x="690" y="1418"/>
                  </a:cubicBezTo>
                  <a:lnTo>
                    <a:pt x="713" y="1418"/>
                  </a:lnTo>
                  <a:cubicBezTo>
                    <a:pt x="789" y="1418"/>
                    <a:pt x="858" y="1341"/>
                    <a:pt x="851" y="1257"/>
                  </a:cubicBezTo>
                  <a:lnTo>
                    <a:pt x="820" y="858"/>
                  </a:lnTo>
                  <a:lnTo>
                    <a:pt x="820" y="858"/>
                  </a:lnTo>
                  <a:cubicBezTo>
                    <a:pt x="1004" y="866"/>
                    <a:pt x="1149" y="889"/>
                    <a:pt x="1149" y="889"/>
                  </a:cubicBezTo>
                  <a:cubicBezTo>
                    <a:pt x="1155" y="890"/>
                    <a:pt x="1160" y="890"/>
                    <a:pt x="1165" y="890"/>
                  </a:cubicBezTo>
                  <a:cubicBezTo>
                    <a:pt x="1243" y="890"/>
                    <a:pt x="1311" y="838"/>
                    <a:pt x="1318" y="759"/>
                  </a:cubicBezTo>
                  <a:cubicBezTo>
                    <a:pt x="1333" y="675"/>
                    <a:pt x="1272" y="598"/>
                    <a:pt x="1195" y="590"/>
                  </a:cubicBezTo>
                  <a:cubicBezTo>
                    <a:pt x="1188" y="590"/>
                    <a:pt x="1012" y="567"/>
                    <a:pt x="805" y="560"/>
                  </a:cubicBezTo>
                  <a:lnTo>
                    <a:pt x="782" y="146"/>
                  </a:lnTo>
                  <a:cubicBezTo>
                    <a:pt x="774" y="62"/>
                    <a:pt x="705" y="0"/>
                    <a:pt x="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33"/>
            <p:cNvSpPr/>
            <p:nvPr/>
          </p:nvSpPr>
          <p:spPr>
            <a:xfrm>
              <a:off x="-369200" y="2744900"/>
              <a:ext cx="34700" cy="9425"/>
            </a:xfrm>
            <a:custGeom>
              <a:avLst/>
              <a:gdLst/>
              <a:ahLst/>
              <a:cxnLst/>
              <a:rect l="l" t="t" r="r" b="b"/>
              <a:pathLst>
                <a:path w="1388" h="377" extrusionOk="0">
                  <a:moveTo>
                    <a:pt x="162" y="1"/>
                  </a:moveTo>
                  <a:cubicBezTo>
                    <a:pt x="77" y="1"/>
                    <a:pt x="9" y="62"/>
                    <a:pt x="1" y="139"/>
                  </a:cubicBezTo>
                  <a:cubicBezTo>
                    <a:pt x="1" y="223"/>
                    <a:pt x="62" y="300"/>
                    <a:pt x="139" y="300"/>
                  </a:cubicBezTo>
                  <a:lnTo>
                    <a:pt x="1219" y="376"/>
                  </a:lnTo>
                  <a:lnTo>
                    <a:pt x="1227" y="376"/>
                  </a:lnTo>
                  <a:cubicBezTo>
                    <a:pt x="1231" y="377"/>
                    <a:pt x="1235" y="377"/>
                    <a:pt x="1240" y="377"/>
                  </a:cubicBezTo>
                  <a:cubicBezTo>
                    <a:pt x="1311" y="377"/>
                    <a:pt x="1373" y="318"/>
                    <a:pt x="1380" y="238"/>
                  </a:cubicBezTo>
                  <a:cubicBezTo>
                    <a:pt x="1387" y="154"/>
                    <a:pt x="1326" y="85"/>
                    <a:pt x="1242" y="77"/>
                  </a:cubicBez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33"/>
            <p:cNvSpPr/>
            <p:nvPr/>
          </p:nvSpPr>
          <p:spPr>
            <a:xfrm>
              <a:off x="-322650" y="2691675"/>
              <a:ext cx="266625" cy="65525"/>
            </a:xfrm>
            <a:custGeom>
              <a:avLst/>
              <a:gdLst/>
              <a:ahLst/>
              <a:cxnLst/>
              <a:rect l="l" t="t" r="r" b="b"/>
              <a:pathLst>
                <a:path w="10665" h="2621" extrusionOk="0">
                  <a:moveTo>
                    <a:pt x="1042" y="0"/>
                  </a:moveTo>
                  <a:cubicBezTo>
                    <a:pt x="927" y="0"/>
                    <a:pt x="751" y="0"/>
                    <a:pt x="636" y="146"/>
                  </a:cubicBezTo>
                  <a:cubicBezTo>
                    <a:pt x="544" y="260"/>
                    <a:pt x="537" y="398"/>
                    <a:pt x="521" y="513"/>
                  </a:cubicBezTo>
                  <a:cubicBezTo>
                    <a:pt x="521" y="536"/>
                    <a:pt x="521" y="559"/>
                    <a:pt x="521" y="582"/>
                  </a:cubicBezTo>
                  <a:lnTo>
                    <a:pt x="429" y="1616"/>
                  </a:lnTo>
                  <a:cubicBezTo>
                    <a:pt x="391" y="1509"/>
                    <a:pt x="353" y="1410"/>
                    <a:pt x="307" y="1302"/>
                  </a:cubicBezTo>
                  <a:cubicBezTo>
                    <a:pt x="284" y="1246"/>
                    <a:pt x="232" y="1214"/>
                    <a:pt x="175" y="1214"/>
                  </a:cubicBezTo>
                  <a:cubicBezTo>
                    <a:pt x="155" y="1214"/>
                    <a:pt x="135" y="1218"/>
                    <a:pt x="115" y="1226"/>
                  </a:cubicBezTo>
                  <a:cubicBezTo>
                    <a:pt x="39" y="1256"/>
                    <a:pt x="0" y="1341"/>
                    <a:pt x="31" y="1417"/>
                  </a:cubicBezTo>
                  <a:cubicBezTo>
                    <a:pt x="177" y="1770"/>
                    <a:pt x="284" y="2130"/>
                    <a:pt x="353" y="2497"/>
                  </a:cubicBezTo>
                  <a:cubicBezTo>
                    <a:pt x="368" y="2566"/>
                    <a:pt x="429" y="2620"/>
                    <a:pt x="498" y="2620"/>
                  </a:cubicBezTo>
                  <a:lnTo>
                    <a:pt x="514" y="2620"/>
                  </a:lnTo>
                  <a:cubicBezTo>
                    <a:pt x="583" y="2620"/>
                    <a:pt x="644" y="2559"/>
                    <a:pt x="652" y="2482"/>
                  </a:cubicBezTo>
                  <a:lnTo>
                    <a:pt x="820" y="613"/>
                  </a:lnTo>
                  <a:cubicBezTo>
                    <a:pt x="820" y="590"/>
                    <a:pt x="820" y="559"/>
                    <a:pt x="828" y="536"/>
                  </a:cubicBezTo>
                  <a:cubicBezTo>
                    <a:pt x="828" y="452"/>
                    <a:pt x="836" y="375"/>
                    <a:pt x="866" y="329"/>
                  </a:cubicBezTo>
                  <a:cubicBezTo>
                    <a:pt x="889" y="312"/>
                    <a:pt x="925" y="304"/>
                    <a:pt x="980" y="304"/>
                  </a:cubicBezTo>
                  <a:cubicBezTo>
                    <a:pt x="999" y="304"/>
                    <a:pt x="1019" y="305"/>
                    <a:pt x="1042" y="306"/>
                  </a:cubicBezTo>
                  <a:lnTo>
                    <a:pt x="1479" y="306"/>
                  </a:lnTo>
                  <a:cubicBezTo>
                    <a:pt x="2498" y="306"/>
                    <a:pt x="3524" y="329"/>
                    <a:pt x="4490" y="345"/>
                  </a:cubicBezTo>
                  <a:cubicBezTo>
                    <a:pt x="5018" y="352"/>
                    <a:pt x="5555" y="368"/>
                    <a:pt x="6083" y="375"/>
                  </a:cubicBezTo>
                  <a:cubicBezTo>
                    <a:pt x="7539" y="414"/>
                    <a:pt x="9033" y="444"/>
                    <a:pt x="10511" y="444"/>
                  </a:cubicBezTo>
                  <a:cubicBezTo>
                    <a:pt x="10596" y="444"/>
                    <a:pt x="10664" y="383"/>
                    <a:pt x="10664" y="299"/>
                  </a:cubicBezTo>
                  <a:cubicBezTo>
                    <a:pt x="10664" y="215"/>
                    <a:pt x="10596" y="146"/>
                    <a:pt x="10511" y="146"/>
                  </a:cubicBezTo>
                  <a:cubicBezTo>
                    <a:pt x="9040" y="146"/>
                    <a:pt x="7539" y="107"/>
                    <a:pt x="6091" y="77"/>
                  </a:cubicBezTo>
                  <a:cubicBezTo>
                    <a:pt x="5562" y="69"/>
                    <a:pt x="5026" y="54"/>
                    <a:pt x="4497" y="46"/>
                  </a:cubicBezTo>
                  <a:cubicBezTo>
                    <a:pt x="3532" y="23"/>
                    <a:pt x="2498" y="8"/>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33"/>
            <p:cNvSpPr/>
            <p:nvPr/>
          </p:nvSpPr>
          <p:spPr>
            <a:xfrm>
              <a:off x="-261175" y="2704125"/>
              <a:ext cx="35275" cy="36200"/>
            </a:xfrm>
            <a:custGeom>
              <a:avLst/>
              <a:gdLst/>
              <a:ahLst/>
              <a:cxnLst/>
              <a:rect l="l" t="t" r="r" b="b"/>
              <a:pathLst>
                <a:path w="1411" h="1448" extrusionOk="0">
                  <a:moveTo>
                    <a:pt x="432" y="1"/>
                  </a:moveTo>
                  <a:cubicBezTo>
                    <a:pt x="387" y="1"/>
                    <a:pt x="342" y="8"/>
                    <a:pt x="299" y="23"/>
                  </a:cubicBezTo>
                  <a:cubicBezTo>
                    <a:pt x="116" y="77"/>
                    <a:pt x="1" y="260"/>
                    <a:pt x="8" y="452"/>
                  </a:cubicBezTo>
                  <a:cubicBezTo>
                    <a:pt x="16" y="536"/>
                    <a:pt x="85" y="598"/>
                    <a:pt x="169" y="598"/>
                  </a:cubicBezTo>
                  <a:cubicBezTo>
                    <a:pt x="253" y="590"/>
                    <a:pt x="315" y="521"/>
                    <a:pt x="307" y="437"/>
                  </a:cubicBezTo>
                  <a:cubicBezTo>
                    <a:pt x="307" y="383"/>
                    <a:pt x="338" y="322"/>
                    <a:pt x="391" y="314"/>
                  </a:cubicBezTo>
                  <a:cubicBezTo>
                    <a:pt x="404" y="308"/>
                    <a:pt x="418" y="305"/>
                    <a:pt x="432" y="305"/>
                  </a:cubicBezTo>
                  <a:cubicBezTo>
                    <a:pt x="471" y="305"/>
                    <a:pt x="512" y="326"/>
                    <a:pt x="529" y="360"/>
                  </a:cubicBezTo>
                  <a:cubicBezTo>
                    <a:pt x="575" y="421"/>
                    <a:pt x="552" y="521"/>
                    <a:pt x="537" y="567"/>
                  </a:cubicBezTo>
                  <a:cubicBezTo>
                    <a:pt x="506" y="659"/>
                    <a:pt x="445" y="743"/>
                    <a:pt x="384" y="812"/>
                  </a:cubicBezTo>
                  <a:lnTo>
                    <a:pt x="338" y="858"/>
                  </a:lnTo>
                  <a:cubicBezTo>
                    <a:pt x="269" y="935"/>
                    <a:pt x="200" y="1011"/>
                    <a:pt x="146" y="1103"/>
                  </a:cubicBezTo>
                  <a:cubicBezTo>
                    <a:pt x="131" y="1134"/>
                    <a:pt x="116" y="1164"/>
                    <a:pt x="100" y="1203"/>
                  </a:cubicBezTo>
                  <a:lnTo>
                    <a:pt x="93" y="1218"/>
                  </a:lnTo>
                  <a:cubicBezTo>
                    <a:pt x="54" y="1287"/>
                    <a:pt x="77" y="1348"/>
                    <a:pt x="100" y="1379"/>
                  </a:cubicBezTo>
                  <a:cubicBezTo>
                    <a:pt x="123" y="1417"/>
                    <a:pt x="169" y="1448"/>
                    <a:pt x="223" y="1448"/>
                  </a:cubicBezTo>
                  <a:lnTo>
                    <a:pt x="238" y="1448"/>
                  </a:lnTo>
                  <a:lnTo>
                    <a:pt x="1165" y="1364"/>
                  </a:lnTo>
                  <a:cubicBezTo>
                    <a:pt x="1234" y="1356"/>
                    <a:pt x="1303" y="1325"/>
                    <a:pt x="1349" y="1279"/>
                  </a:cubicBezTo>
                  <a:cubicBezTo>
                    <a:pt x="1410" y="1218"/>
                    <a:pt x="1410" y="1126"/>
                    <a:pt x="1349" y="1073"/>
                  </a:cubicBezTo>
                  <a:cubicBezTo>
                    <a:pt x="1321" y="1041"/>
                    <a:pt x="1281" y="1026"/>
                    <a:pt x="1242" y="1026"/>
                  </a:cubicBezTo>
                  <a:cubicBezTo>
                    <a:pt x="1205" y="1026"/>
                    <a:pt x="1168" y="1039"/>
                    <a:pt x="1142" y="1065"/>
                  </a:cubicBezTo>
                  <a:lnTo>
                    <a:pt x="506" y="1118"/>
                  </a:lnTo>
                  <a:cubicBezTo>
                    <a:pt x="529" y="1103"/>
                    <a:pt x="545" y="1080"/>
                    <a:pt x="560" y="1057"/>
                  </a:cubicBezTo>
                  <a:lnTo>
                    <a:pt x="606" y="1011"/>
                  </a:lnTo>
                  <a:cubicBezTo>
                    <a:pt x="690" y="919"/>
                    <a:pt x="782" y="804"/>
                    <a:pt x="820" y="659"/>
                  </a:cubicBezTo>
                  <a:cubicBezTo>
                    <a:pt x="882" y="475"/>
                    <a:pt x="866" y="306"/>
                    <a:pt x="782" y="191"/>
                  </a:cubicBezTo>
                  <a:cubicBezTo>
                    <a:pt x="707" y="70"/>
                    <a:pt x="570"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33"/>
            <p:cNvSpPr/>
            <p:nvPr/>
          </p:nvSpPr>
          <p:spPr>
            <a:xfrm>
              <a:off x="-211950" y="2735725"/>
              <a:ext cx="45600" cy="11900"/>
            </a:xfrm>
            <a:custGeom>
              <a:avLst/>
              <a:gdLst/>
              <a:ahLst/>
              <a:cxnLst/>
              <a:rect l="l" t="t" r="r" b="b"/>
              <a:pathLst>
                <a:path w="1824" h="476" extrusionOk="0">
                  <a:moveTo>
                    <a:pt x="391" y="0"/>
                  </a:moveTo>
                  <a:cubicBezTo>
                    <a:pt x="330" y="0"/>
                    <a:pt x="230" y="8"/>
                    <a:pt x="154" y="46"/>
                  </a:cubicBezTo>
                  <a:cubicBezTo>
                    <a:pt x="85" y="84"/>
                    <a:pt x="54" y="130"/>
                    <a:pt x="39" y="146"/>
                  </a:cubicBezTo>
                  <a:cubicBezTo>
                    <a:pt x="0" y="222"/>
                    <a:pt x="23" y="314"/>
                    <a:pt x="100" y="352"/>
                  </a:cubicBezTo>
                  <a:cubicBezTo>
                    <a:pt x="123" y="366"/>
                    <a:pt x="148" y="373"/>
                    <a:pt x="174" y="373"/>
                  </a:cubicBezTo>
                  <a:cubicBezTo>
                    <a:pt x="218" y="373"/>
                    <a:pt x="262" y="353"/>
                    <a:pt x="292" y="314"/>
                  </a:cubicBezTo>
                  <a:cubicBezTo>
                    <a:pt x="299" y="314"/>
                    <a:pt x="330" y="299"/>
                    <a:pt x="384" y="299"/>
                  </a:cubicBezTo>
                  <a:cubicBezTo>
                    <a:pt x="537" y="306"/>
                    <a:pt x="721" y="329"/>
                    <a:pt x="889" y="345"/>
                  </a:cubicBezTo>
                  <a:cubicBezTo>
                    <a:pt x="1257" y="391"/>
                    <a:pt x="1617" y="467"/>
                    <a:pt x="1625" y="475"/>
                  </a:cubicBezTo>
                  <a:lnTo>
                    <a:pt x="1648" y="475"/>
                  </a:lnTo>
                  <a:cubicBezTo>
                    <a:pt x="1724" y="475"/>
                    <a:pt x="1785" y="429"/>
                    <a:pt x="1801" y="360"/>
                  </a:cubicBezTo>
                  <a:cubicBezTo>
                    <a:pt x="1824" y="276"/>
                    <a:pt x="1770" y="199"/>
                    <a:pt x="1686" y="176"/>
                  </a:cubicBezTo>
                  <a:cubicBezTo>
                    <a:pt x="1671" y="176"/>
                    <a:pt x="1303" y="92"/>
                    <a:pt x="927" y="54"/>
                  </a:cubicBezTo>
                  <a:lnTo>
                    <a:pt x="927" y="46"/>
                  </a:lnTo>
                  <a:cubicBezTo>
                    <a:pt x="751" y="31"/>
                    <a:pt x="560" y="8"/>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33"/>
            <p:cNvSpPr/>
            <p:nvPr/>
          </p:nvSpPr>
          <p:spPr>
            <a:xfrm>
              <a:off x="-117350" y="2744425"/>
              <a:ext cx="44475" cy="31775"/>
            </a:xfrm>
            <a:custGeom>
              <a:avLst/>
              <a:gdLst/>
              <a:ahLst/>
              <a:cxnLst/>
              <a:rect l="l" t="t" r="r" b="b"/>
              <a:pathLst>
                <a:path w="1779" h="1271" extrusionOk="0">
                  <a:moveTo>
                    <a:pt x="583" y="303"/>
                  </a:moveTo>
                  <a:cubicBezTo>
                    <a:pt x="591" y="319"/>
                    <a:pt x="599" y="326"/>
                    <a:pt x="606" y="342"/>
                  </a:cubicBezTo>
                  <a:cubicBezTo>
                    <a:pt x="606" y="342"/>
                    <a:pt x="606" y="349"/>
                    <a:pt x="614" y="364"/>
                  </a:cubicBezTo>
                  <a:cubicBezTo>
                    <a:pt x="622" y="403"/>
                    <a:pt x="614" y="464"/>
                    <a:pt x="599" y="564"/>
                  </a:cubicBezTo>
                  <a:cubicBezTo>
                    <a:pt x="583" y="656"/>
                    <a:pt x="560" y="748"/>
                    <a:pt x="499" y="816"/>
                  </a:cubicBezTo>
                  <a:cubicBezTo>
                    <a:pt x="476" y="839"/>
                    <a:pt x="430" y="862"/>
                    <a:pt x="392" y="862"/>
                  </a:cubicBezTo>
                  <a:cubicBezTo>
                    <a:pt x="369" y="862"/>
                    <a:pt x="361" y="847"/>
                    <a:pt x="361" y="847"/>
                  </a:cubicBezTo>
                  <a:cubicBezTo>
                    <a:pt x="307" y="786"/>
                    <a:pt x="323" y="671"/>
                    <a:pt x="346" y="587"/>
                  </a:cubicBezTo>
                  <a:cubicBezTo>
                    <a:pt x="376" y="487"/>
                    <a:pt x="422" y="403"/>
                    <a:pt x="476" y="357"/>
                  </a:cubicBezTo>
                  <a:cubicBezTo>
                    <a:pt x="514" y="326"/>
                    <a:pt x="553" y="311"/>
                    <a:pt x="583" y="303"/>
                  </a:cubicBezTo>
                  <a:close/>
                  <a:moveTo>
                    <a:pt x="623" y="1"/>
                  </a:moveTo>
                  <a:cubicBezTo>
                    <a:pt x="529" y="1"/>
                    <a:pt x="405" y="28"/>
                    <a:pt x="284" y="127"/>
                  </a:cubicBezTo>
                  <a:cubicBezTo>
                    <a:pt x="177" y="219"/>
                    <a:pt x="101" y="349"/>
                    <a:pt x="55" y="510"/>
                  </a:cubicBezTo>
                  <a:cubicBezTo>
                    <a:pt x="1" y="732"/>
                    <a:pt x="24" y="908"/>
                    <a:pt x="131" y="1046"/>
                  </a:cubicBezTo>
                  <a:cubicBezTo>
                    <a:pt x="193" y="1115"/>
                    <a:pt x="284" y="1161"/>
                    <a:pt x="376" y="1161"/>
                  </a:cubicBezTo>
                  <a:lnTo>
                    <a:pt x="392" y="1161"/>
                  </a:lnTo>
                  <a:cubicBezTo>
                    <a:pt x="514" y="1161"/>
                    <a:pt x="637" y="1108"/>
                    <a:pt x="721" y="1016"/>
                  </a:cubicBezTo>
                  <a:cubicBezTo>
                    <a:pt x="767" y="970"/>
                    <a:pt x="798" y="916"/>
                    <a:pt x="828" y="855"/>
                  </a:cubicBezTo>
                  <a:cubicBezTo>
                    <a:pt x="844" y="893"/>
                    <a:pt x="867" y="924"/>
                    <a:pt x="890" y="954"/>
                  </a:cubicBezTo>
                  <a:cubicBezTo>
                    <a:pt x="928" y="1023"/>
                    <a:pt x="1005" y="1115"/>
                    <a:pt x="1097" y="1184"/>
                  </a:cubicBezTo>
                  <a:cubicBezTo>
                    <a:pt x="1181" y="1238"/>
                    <a:pt x="1280" y="1268"/>
                    <a:pt x="1388" y="1268"/>
                  </a:cubicBezTo>
                  <a:cubicBezTo>
                    <a:pt x="1415" y="1270"/>
                    <a:pt x="1442" y="1271"/>
                    <a:pt x="1466" y="1271"/>
                  </a:cubicBezTo>
                  <a:cubicBezTo>
                    <a:pt x="1568" y="1271"/>
                    <a:pt x="1634" y="1259"/>
                    <a:pt x="1640" y="1253"/>
                  </a:cubicBezTo>
                  <a:cubicBezTo>
                    <a:pt x="1725" y="1238"/>
                    <a:pt x="1778" y="1161"/>
                    <a:pt x="1755" y="1077"/>
                  </a:cubicBezTo>
                  <a:cubicBezTo>
                    <a:pt x="1742" y="1009"/>
                    <a:pt x="1680" y="959"/>
                    <a:pt x="1608" y="959"/>
                  </a:cubicBezTo>
                  <a:cubicBezTo>
                    <a:pt x="1599" y="959"/>
                    <a:pt x="1589" y="960"/>
                    <a:pt x="1579" y="962"/>
                  </a:cubicBezTo>
                  <a:cubicBezTo>
                    <a:pt x="1579" y="962"/>
                    <a:pt x="1535" y="972"/>
                    <a:pt x="1462" y="972"/>
                  </a:cubicBezTo>
                  <a:cubicBezTo>
                    <a:pt x="1444" y="972"/>
                    <a:pt x="1424" y="971"/>
                    <a:pt x="1403" y="970"/>
                  </a:cubicBezTo>
                  <a:cubicBezTo>
                    <a:pt x="1365" y="970"/>
                    <a:pt x="1311" y="962"/>
                    <a:pt x="1265" y="931"/>
                  </a:cubicBezTo>
                  <a:cubicBezTo>
                    <a:pt x="1211" y="893"/>
                    <a:pt x="1165" y="832"/>
                    <a:pt x="1135" y="786"/>
                  </a:cubicBezTo>
                  <a:cubicBezTo>
                    <a:pt x="1058" y="671"/>
                    <a:pt x="982" y="525"/>
                    <a:pt x="936" y="395"/>
                  </a:cubicBezTo>
                  <a:cubicBezTo>
                    <a:pt x="897" y="280"/>
                    <a:pt x="882" y="204"/>
                    <a:pt x="882" y="204"/>
                  </a:cubicBezTo>
                  <a:cubicBezTo>
                    <a:pt x="874" y="181"/>
                    <a:pt x="867" y="158"/>
                    <a:pt x="851" y="142"/>
                  </a:cubicBezTo>
                  <a:cubicBezTo>
                    <a:pt x="844" y="96"/>
                    <a:pt x="813" y="50"/>
                    <a:pt x="767" y="27"/>
                  </a:cubicBezTo>
                  <a:cubicBezTo>
                    <a:pt x="742" y="15"/>
                    <a:pt x="690" y="1"/>
                    <a:pt x="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33"/>
            <p:cNvSpPr/>
            <p:nvPr/>
          </p:nvSpPr>
          <p:spPr>
            <a:xfrm>
              <a:off x="-271125" y="2821925"/>
              <a:ext cx="44450" cy="31825"/>
            </a:xfrm>
            <a:custGeom>
              <a:avLst/>
              <a:gdLst/>
              <a:ahLst/>
              <a:cxnLst/>
              <a:rect l="l" t="t" r="r" b="b"/>
              <a:pathLst>
                <a:path w="1778" h="1273" extrusionOk="0">
                  <a:moveTo>
                    <a:pt x="582" y="306"/>
                  </a:moveTo>
                  <a:cubicBezTo>
                    <a:pt x="590" y="314"/>
                    <a:pt x="598" y="329"/>
                    <a:pt x="605" y="337"/>
                  </a:cubicBezTo>
                  <a:cubicBezTo>
                    <a:pt x="605" y="337"/>
                    <a:pt x="613" y="344"/>
                    <a:pt x="613" y="367"/>
                  </a:cubicBezTo>
                  <a:cubicBezTo>
                    <a:pt x="621" y="398"/>
                    <a:pt x="613" y="467"/>
                    <a:pt x="598" y="566"/>
                  </a:cubicBezTo>
                  <a:cubicBezTo>
                    <a:pt x="582" y="658"/>
                    <a:pt x="560" y="750"/>
                    <a:pt x="498" y="812"/>
                  </a:cubicBezTo>
                  <a:cubicBezTo>
                    <a:pt x="475" y="842"/>
                    <a:pt x="429" y="857"/>
                    <a:pt x="399" y="857"/>
                  </a:cubicBezTo>
                  <a:cubicBezTo>
                    <a:pt x="368" y="857"/>
                    <a:pt x="368" y="850"/>
                    <a:pt x="360" y="850"/>
                  </a:cubicBezTo>
                  <a:cubicBezTo>
                    <a:pt x="322" y="796"/>
                    <a:pt x="314" y="712"/>
                    <a:pt x="353" y="589"/>
                  </a:cubicBezTo>
                  <a:cubicBezTo>
                    <a:pt x="376" y="490"/>
                    <a:pt x="422" y="405"/>
                    <a:pt x="483" y="360"/>
                  </a:cubicBezTo>
                  <a:cubicBezTo>
                    <a:pt x="521" y="329"/>
                    <a:pt x="552" y="314"/>
                    <a:pt x="582" y="306"/>
                  </a:cubicBezTo>
                  <a:close/>
                  <a:moveTo>
                    <a:pt x="615" y="1"/>
                  </a:moveTo>
                  <a:cubicBezTo>
                    <a:pt x="522" y="1"/>
                    <a:pt x="402" y="29"/>
                    <a:pt x="284" y="130"/>
                  </a:cubicBezTo>
                  <a:cubicBezTo>
                    <a:pt x="184" y="214"/>
                    <a:pt x="100" y="352"/>
                    <a:pt x="62" y="513"/>
                  </a:cubicBezTo>
                  <a:cubicBezTo>
                    <a:pt x="0" y="735"/>
                    <a:pt x="23" y="911"/>
                    <a:pt x="130" y="1041"/>
                  </a:cubicBezTo>
                  <a:cubicBezTo>
                    <a:pt x="192" y="1118"/>
                    <a:pt x="284" y="1156"/>
                    <a:pt x="383" y="1164"/>
                  </a:cubicBezTo>
                  <a:lnTo>
                    <a:pt x="391" y="1164"/>
                  </a:lnTo>
                  <a:cubicBezTo>
                    <a:pt x="514" y="1164"/>
                    <a:pt x="644" y="1110"/>
                    <a:pt x="720" y="1018"/>
                  </a:cubicBezTo>
                  <a:cubicBezTo>
                    <a:pt x="766" y="965"/>
                    <a:pt x="805" y="911"/>
                    <a:pt x="828" y="857"/>
                  </a:cubicBezTo>
                  <a:cubicBezTo>
                    <a:pt x="851" y="888"/>
                    <a:pt x="866" y="919"/>
                    <a:pt x="889" y="949"/>
                  </a:cubicBezTo>
                  <a:cubicBezTo>
                    <a:pt x="935" y="1018"/>
                    <a:pt x="1004" y="1118"/>
                    <a:pt x="1103" y="1179"/>
                  </a:cubicBezTo>
                  <a:cubicBezTo>
                    <a:pt x="1180" y="1233"/>
                    <a:pt x="1280" y="1264"/>
                    <a:pt x="1387" y="1271"/>
                  </a:cubicBezTo>
                  <a:cubicBezTo>
                    <a:pt x="1408" y="1272"/>
                    <a:pt x="1428" y="1273"/>
                    <a:pt x="1446" y="1273"/>
                  </a:cubicBezTo>
                  <a:cubicBezTo>
                    <a:pt x="1559" y="1273"/>
                    <a:pt x="1634" y="1256"/>
                    <a:pt x="1647" y="1256"/>
                  </a:cubicBezTo>
                  <a:cubicBezTo>
                    <a:pt x="1724" y="1241"/>
                    <a:pt x="1778" y="1164"/>
                    <a:pt x="1762" y="1080"/>
                  </a:cubicBezTo>
                  <a:cubicBezTo>
                    <a:pt x="1749" y="1006"/>
                    <a:pt x="1683" y="962"/>
                    <a:pt x="1616" y="962"/>
                  </a:cubicBezTo>
                  <a:cubicBezTo>
                    <a:pt x="1606" y="962"/>
                    <a:pt x="1596" y="963"/>
                    <a:pt x="1586" y="965"/>
                  </a:cubicBezTo>
                  <a:cubicBezTo>
                    <a:pt x="1586" y="965"/>
                    <a:pt x="1537" y="975"/>
                    <a:pt x="1463" y="975"/>
                  </a:cubicBezTo>
                  <a:cubicBezTo>
                    <a:pt x="1444" y="975"/>
                    <a:pt x="1424" y="974"/>
                    <a:pt x="1402" y="972"/>
                  </a:cubicBezTo>
                  <a:cubicBezTo>
                    <a:pt x="1364" y="972"/>
                    <a:pt x="1310" y="965"/>
                    <a:pt x="1264" y="934"/>
                  </a:cubicBezTo>
                  <a:cubicBezTo>
                    <a:pt x="1211" y="896"/>
                    <a:pt x="1165" y="834"/>
                    <a:pt x="1134" y="789"/>
                  </a:cubicBezTo>
                  <a:cubicBezTo>
                    <a:pt x="1057" y="666"/>
                    <a:pt x="981" y="528"/>
                    <a:pt x="935" y="390"/>
                  </a:cubicBezTo>
                  <a:cubicBezTo>
                    <a:pt x="897" y="283"/>
                    <a:pt x="881" y="206"/>
                    <a:pt x="881" y="206"/>
                  </a:cubicBezTo>
                  <a:cubicBezTo>
                    <a:pt x="874" y="183"/>
                    <a:pt x="866" y="160"/>
                    <a:pt x="851" y="145"/>
                  </a:cubicBezTo>
                  <a:cubicBezTo>
                    <a:pt x="843" y="91"/>
                    <a:pt x="812" y="53"/>
                    <a:pt x="766" y="30"/>
                  </a:cubicBezTo>
                  <a:cubicBezTo>
                    <a:pt x="740" y="17"/>
                    <a:pt x="685" y="1"/>
                    <a:pt x="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33"/>
            <p:cNvSpPr/>
            <p:nvPr/>
          </p:nvSpPr>
          <p:spPr>
            <a:xfrm>
              <a:off x="-76725" y="2740750"/>
              <a:ext cx="29325" cy="34625"/>
            </a:xfrm>
            <a:custGeom>
              <a:avLst/>
              <a:gdLst/>
              <a:ahLst/>
              <a:cxnLst/>
              <a:rect l="l" t="t" r="r" b="b"/>
              <a:pathLst>
                <a:path w="1173" h="1385" extrusionOk="0">
                  <a:moveTo>
                    <a:pt x="631" y="1"/>
                  </a:moveTo>
                  <a:cubicBezTo>
                    <a:pt x="549" y="1"/>
                    <a:pt x="453" y="24"/>
                    <a:pt x="360" y="90"/>
                  </a:cubicBezTo>
                  <a:cubicBezTo>
                    <a:pt x="169" y="228"/>
                    <a:pt x="0" y="550"/>
                    <a:pt x="77" y="864"/>
                  </a:cubicBezTo>
                  <a:cubicBezTo>
                    <a:pt x="146" y="1170"/>
                    <a:pt x="437" y="1377"/>
                    <a:pt x="667" y="1385"/>
                  </a:cubicBezTo>
                  <a:lnTo>
                    <a:pt x="720" y="1385"/>
                  </a:lnTo>
                  <a:cubicBezTo>
                    <a:pt x="850" y="1385"/>
                    <a:pt x="950" y="1339"/>
                    <a:pt x="1011" y="1308"/>
                  </a:cubicBezTo>
                  <a:cubicBezTo>
                    <a:pt x="1073" y="1270"/>
                    <a:pt x="1103" y="1239"/>
                    <a:pt x="1111" y="1232"/>
                  </a:cubicBezTo>
                  <a:cubicBezTo>
                    <a:pt x="1172" y="1178"/>
                    <a:pt x="1172" y="1086"/>
                    <a:pt x="1119" y="1025"/>
                  </a:cubicBezTo>
                  <a:cubicBezTo>
                    <a:pt x="1087" y="993"/>
                    <a:pt x="1047" y="978"/>
                    <a:pt x="1008" y="978"/>
                  </a:cubicBezTo>
                  <a:cubicBezTo>
                    <a:pt x="971" y="978"/>
                    <a:pt x="934" y="991"/>
                    <a:pt x="904" y="1017"/>
                  </a:cubicBezTo>
                  <a:cubicBezTo>
                    <a:pt x="904" y="1017"/>
                    <a:pt x="889" y="1032"/>
                    <a:pt x="866" y="1040"/>
                  </a:cubicBezTo>
                  <a:cubicBezTo>
                    <a:pt x="835" y="1063"/>
                    <a:pt x="782" y="1078"/>
                    <a:pt x="705" y="1086"/>
                  </a:cubicBezTo>
                  <a:cubicBezTo>
                    <a:pt x="701" y="1086"/>
                    <a:pt x="698" y="1086"/>
                    <a:pt x="694" y="1086"/>
                  </a:cubicBezTo>
                  <a:cubicBezTo>
                    <a:pt x="586" y="1086"/>
                    <a:pt x="412" y="980"/>
                    <a:pt x="368" y="795"/>
                  </a:cubicBezTo>
                  <a:cubicBezTo>
                    <a:pt x="322" y="603"/>
                    <a:pt x="437" y="404"/>
                    <a:pt x="529" y="335"/>
                  </a:cubicBezTo>
                  <a:cubicBezTo>
                    <a:pt x="570" y="306"/>
                    <a:pt x="607" y="300"/>
                    <a:pt x="634" y="300"/>
                  </a:cubicBezTo>
                  <a:cubicBezTo>
                    <a:pt x="658" y="300"/>
                    <a:pt x="675" y="305"/>
                    <a:pt x="682" y="305"/>
                  </a:cubicBezTo>
                  <a:cubicBezTo>
                    <a:pt x="700" y="314"/>
                    <a:pt x="720" y="318"/>
                    <a:pt x="740" y="318"/>
                  </a:cubicBezTo>
                  <a:cubicBezTo>
                    <a:pt x="786" y="318"/>
                    <a:pt x="834" y="294"/>
                    <a:pt x="866" y="251"/>
                  </a:cubicBezTo>
                  <a:cubicBezTo>
                    <a:pt x="904" y="190"/>
                    <a:pt x="896" y="113"/>
                    <a:pt x="843" y="59"/>
                  </a:cubicBezTo>
                  <a:cubicBezTo>
                    <a:pt x="835" y="52"/>
                    <a:pt x="820" y="44"/>
                    <a:pt x="805" y="29"/>
                  </a:cubicBezTo>
                  <a:lnTo>
                    <a:pt x="805" y="37"/>
                  </a:lnTo>
                  <a:cubicBezTo>
                    <a:pt x="797" y="29"/>
                    <a:pt x="789" y="29"/>
                    <a:pt x="782" y="29"/>
                  </a:cubicBezTo>
                  <a:cubicBezTo>
                    <a:pt x="743" y="13"/>
                    <a:pt x="691"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33"/>
            <p:cNvSpPr/>
            <p:nvPr/>
          </p:nvSpPr>
          <p:spPr>
            <a:xfrm>
              <a:off x="-317475" y="2796325"/>
              <a:ext cx="48475" cy="61800"/>
            </a:xfrm>
            <a:custGeom>
              <a:avLst/>
              <a:gdLst/>
              <a:ahLst/>
              <a:cxnLst/>
              <a:rect l="l" t="t" r="r" b="b"/>
              <a:pathLst>
                <a:path w="1939" h="2472" extrusionOk="0">
                  <a:moveTo>
                    <a:pt x="721" y="1"/>
                  </a:moveTo>
                  <a:cubicBezTo>
                    <a:pt x="597" y="1"/>
                    <a:pt x="482" y="33"/>
                    <a:pt x="399" y="96"/>
                  </a:cubicBezTo>
                  <a:cubicBezTo>
                    <a:pt x="322" y="158"/>
                    <a:pt x="276" y="219"/>
                    <a:pt x="253" y="265"/>
                  </a:cubicBezTo>
                  <a:cubicBezTo>
                    <a:pt x="230" y="311"/>
                    <a:pt x="222" y="342"/>
                    <a:pt x="222" y="357"/>
                  </a:cubicBezTo>
                  <a:cubicBezTo>
                    <a:pt x="199" y="434"/>
                    <a:pt x="253" y="510"/>
                    <a:pt x="330" y="525"/>
                  </a:cubicBezTo>
                  <a:cubicBezTo>
                    <a:pt x="343" y="530"/>
                    <a:pt x="357" y="531"/>
                    <a:pt x="370" y="531"/>
                  </a:cubicBezTo>
                  <a:cubicBezTo>
                    <a:pt x="434" y="531"/>
                    <a:pt x="495" y="489"/>
                    <a:pt x="514" y="426"/>
                  </a:cubicBezTo>
                  <a:cubicBezTo>
                    <a:pt x="514" y="418"/>
                    <a:pt x="514" y="411"/>
                    <a:pt x="521" y="403"/>
                  </a:cubicBezTo>
                  <a:cubicBezTo>
                    <a:pt x="529" y="388"/>
                    <a:pt x="544" y="365"/>
                    <a:pt x="575" y="342"/>
                  </a:cubicBezTo>
                  <a:cubicBezTo>
                    <a:pt x="603" y="322"/>
                    <a:pt x="657" y="306"/>
                    <a:pt x="725" y="306"/>
                  </a:cubicBezTo>
                  <a:cubicBezTo>
                    <a:pt x="789" y="306"/>
                    <a:pt x="865" y="320"/>
                    <a:pt x="943" y="357"/>
                  </a:cubicBezTo>
                  <a:cubicBezTo>
                    <a:pt x="989" y="380"/>
                    <a:pt x="1035" y="441"/>
                    <a:pt x="1027" y="518"/>
                  </a:cubicBezTo>
                  <a:cubicBezTo>
                    <a:pt x="1019" y="594"/>
                    <a:pt x="981" y="679"/>
                    <a:pt x="889" y="794"/>
                  </a:cubicBezTo>
                  <a:cubicBezTo>
                    <a:pt x="697" y="1039"/>
                    <a:pt x="529" y="1292"/>
                    <a:pt x="383" y="1544"/>
                  </a:cubicBezTo>
                  <a:cubicBezTo>
                    <a:pt x="307" y="1675"/>
                    <a:pt x="230" y="1813"/>
                    <a:pt x="161" y="1950"/>
                  </a:cubicBezTo>
                  <a:lnTo>
                    <a:pt x="23" y="2257"/>
                  </a:lnTo>
                  <a:cubicBezTo>
                    <a:pt x="0" y="2318"/>
                    <a:pt x="16" y="2387"/>
                    <a:pt x="69" y="2425"/>
                  </a:cubicBezTo>
                  <a:cubicBezTo>
                    <a:pt x="100" y="2456"/>
                    <a:pt x="138" y="2464"/>
                    <a:pt x="177" y="2471"/>
                  </a:cubicBezTo>
                  <a:cubicBezTo>
                    <a:pt x="199" y="2471"/>
                    <a:pt x="215" y="2471"/>
                    <a:pt x="238" y="2464"/>
                  </a:cubicBezTo>
                  <a:lnTo>
                    <a:pt x="268" y="2464"/>
                  </a:lnTo>
                  <a:lnTo>
                    <a:pt x="1793" y="2387"/>
                  </a:lnTo>
                  <a:cubicBezTo>
                    <a:pt x="1870" y="2387"/>
                    <a:pt x="1939" y="2318"/>
                    <a:pt x="1931" y="2234"/>
                  </a:cubicBezTo>
                  <a:cubicBezTo>
                    <a:pt x="1931" y="2150"/>
                    <a:pt x="1854" y="2088"/>
                    <a:pt x="1778" y="2088"/>
                  </a:cubicBezTo>
                  <a:lnTo>
                    <a:pt x="1770" y="2088"/>
                  </a:lnTo>
                  <a:lnTo>
                    <a:pt x="399" y="2157"/>
                  </a:lnTo>
                  <a:lnTo>
                    <a:pt x="399" y="2157"/>
                  </a:lnTo>
                  <a:lnTo>
                    <a:pt x="429" y="2081"/>
                  </a:lnTo>
                  <a:cubicBezTo>
                    <a:pt x="498" y="1950"/>
                    <a:pt x="567" y="1820"/>
                    <a:pt x="636" y="1690"/>
                  </a:cubicBezTo>
                  <a:cubicBezTo>
                    <a:pt x="782" y="1452"/>
                    <a:pt x="943" y="1215"/>
                    <a:pt x="1126" y="977"/>
                  </a:cubicBezTo>
                  <a:cubicBezTo>
                    <a:pt x="1211" y="878"/>
                    <a:pt x="1318" y="717"/>
                    <a:pt x="1326" y="533"/>
                  </a:cubicBezTo>
                  <a:cubicBezTo>
                    <a:pt x="1341" y="349"/>
                    <a:pt x="1241" y="173"/>
                    <a:pt x="1073" y="89"/>
                  </a:cubicBezTo>
                  <a:cubicBezTo>
                    <a:pt x="962" y="29"/>
                    <a:pt x="838"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33"/>
            <p:cNvSpPr/>
            <p:nvPr/>
          </p:nvSpPr>
          <p:spPr>
            <a:xfrm>
              <a:off x="-552850" y="3313200"/>
              <a:ext cx="29125" cy="57050"/>
            </a:xfrm>
            <a:custGeom>
              <a:avLst/>
              <a:gdLst/>
              <a:ahLst/>
              <a:cxnLst/>
              <a:rect l="l" t="t" r="r" b="b"/>
              <a:pathLst>
                <a:path w="1165" h="2282" extrusionOk="0">
                  <a:moveTo>
                    <a:pt x="1001" y="1"/>
                  </a:moveTo>
                  <a:cubicBezTo>
                    <a:pt x="938" y="1"/>
                    <a:pt x="877" y="43"/>
                    <a:pt x="858" y="106"/>
                  </a:cubicBezTo>
                  <a:cubicBezTo>
                    <a:pt x="858" y="114"/>
                    <a:pt x="705" y="627"/>
                    <a:pt x="498" y="1102"/>
                  </a:cubicBezTo>
                  <a:cubicBezTo>
                    <a:pt x="299" y="1585"/>
                    <a:pt x="38" y="2052"/>
                    <a:pt x="38" y="2052"/>
                  </a:cubicBezTo>
                  <a:cubicBezTo>
                    <a:pt x="0" y="2129"/>
                    <a:pt x="23" y="2220"/>
                    <a:pt x="92" y="2259"/>
                  </a:cubicBezTo>
                  <a:cubicBezTo>
                    <a:pt x="115" y="2274"/>
                    <a:pt x="146" y="2282"/>
                    <a:pt x="169" y="2282"/>
                  </a:cubicBezTo>
                  <a:cubicBezTo>
                    <a:pt x="222" y="2282"/>
                    <a:pt x="268" y="2251"/>
                    <a:pt x="299" y="2205"/>
                  </a:cubicBezTo>
                  <a:cubicBezTo>
                    <a:pt x="314" y="2182"/>
                    <a:pt x="567" y="1723"/>
                    <a:pt x="774" y="1225"/>
                  </a:cubicBezTo>
                  <a:cubicBezTo>
                    <a:pt x="988" y="727"/>
                    <a:pt x="1134" y="213"/>
                    <a:pt x="1141" y="198"/>
                  </a:cubicBezTo>
                  <a:cubicBezTo>
                    <a:pt x="1164" y="114"/>
                    <a:pt x="1119" y="29"/>
                    <a:pt x="1042" y="6"/>
                  </a:cubicBezTo>
                  <a:cubicBezTo>
                    <a:pt x="1028" y="2"/>
                    <a:pt x="1015"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33"/>
            <p:cNvSpPr/>
            <p:nvPr/>
          </p:nvSpPr>
          <p:spPr>
            <a:xfrm>
              <a:off x="-515700" y="3347975"/>
              <a:ext cx="50200" cy="27650"/>
            </a:xfrm>
            <a:custGeom>
              <a:avLst/>
              <a:gdLst/>
              <a:ahLst/>
              <a:cxnLst/>
              <a:rect l="l" t="t" r="r" b="b"/>
              <a:pathLst>
                <a:path w="2008" h="1106" extrusionOk="0">
                  <a:moveTo>
                    <a:pt x="195" y="1"/>
                  </a:moveTo>
                  <a:cubicBezTo>
                    <a:pt x="166" y="1"/>
                    <a:pt x="147" y="5"/>
                    <a:pt x="138" y="10"/>
                  </a:cubicBezTo>
                  <a:cubicBezTo>
                    <a:pt x="54" y="25"/>
                    <a:pt x="0" y="102"/>
                    <a:pt x="16" y="186"/>
                  </a:cubicBezTo>
                  <a:cubicBezTo>
                    <a:pt x="36" y="259"/>
                    <a:pt x="96" y="304"/>
                    <a:pt x="162" y="304"/>
                  </a:cubicBezTo>
                  <a:cubicBezTo>
                    <a:pt x="172" y="304"/>
                    <a:pt x="182" y="303"/>
                    <a:pt x="192" y="301"/>
                  </a:cubicBezTo>
                  <a:lnTo>
                    <a:pt x="222" y="301"/>
                  </a:lnTo>
                  <a:cubicBezTo>
                    <a:pt x="238" y="309"/>
                    <a:pt x="284" y="316"/>
                    <a:pt x="376" y="362"/>
                  </a:cubicBezTo>
                  <a:lnTo>
                    <a:pt x="1770" y="1082"/>
                  </a:lnTo>
                  <a:cubicBezTo>
                    <a:pt x="1793" y="1098"/>
                    <a:pt x="1816" y="1105"/>
                    <a:pt x="1839" y="1105"/>
                  </a:cubicBezTo>
                  <a:lnTo>
                    <a:pt x="1839" y="1098"/>
                  </a:lnTo>
                  <a:cubicBezTo>
                    <a:pt x="1892" y="1098"/>
                    <a:pt x="1938" y="1075"/>
                    <a:pt x="1969" y="1021"/>
                  </a:cubicBezTo>
                  <a:cubicBezTo>
                    <a:pt x="2007" y="944"/>
                    <a:pt x="1977" y="852"/>
                    <a:pt x="1908" y="814"/>
                  </a:cubicBezTo>
                  <a:lnTo>
                    <a:pt x="514" y="102"/>
                  </a:lnTo>
                  <a:cubicBezTo>
                    <a:pt x="414" y="48"/>
                    <a:pt x="337" y="17"/>
                    <a:pt x="276" y="10"/>
                  </a:cubicBezTo>
                  <a:cubicBezTo>
                    <a:pt x="244" y="3"/>
                    <a:pt x="217"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33"/>
            <p:cNvSpPr/>
            <p:nvPr/>
          </p:nvSpPr>
          <p:spPr>
            <a:xfrm>
              <a:off x="-502675" y="3337850"/>
              <a:ext cx="19750" cy="46775"/>
            </a:xfrm>
            <a:custGeom>
              <a:avLst/>
              <a:gdLst/>
              <a:ahLst/>
              <a:cxnLst/>
              <a:rect l="l" t="t" r="r" b="b"/>
              <a:pathLst>
                <a:path w="790" h="1871" extrusionOk="0">
                  <a:moveTo>
                    <a:pt x="635" y="0"/>
                  </a:moveTo>
                  <a:cubicBezTo>
                    <a:pt x="558" y="0"/>
                    <a:pt x="490" y="52"/>
                    <a:pt x="483" y="131"/>
                  </a:cubicBezTo>
                  <a:cubicBezTo>
                    <a:pt x="475" y="139"/>
                    <a:pt x="422" y="530"/>
                    <a:pt x="307" y="913"/>
                  </a:cubicBezTo>
                  <a:cubicBezTo>
                    <a:pt x="199" y="1288"/>
                    <a:pt x="38" y="1656"/>
                    <a:pt x="38" y="1656"/>
                  </a:cubicBezTo>
                  <a:cubicBezTo>
                    <a:pt x="0" y="1732"/>
                    <a:pt x="38" y="1824"/>
                    <a:pt x="107" y="1855"/>
                  </a:cubicBezTo>
                  <a:cubicBezTo>
                    <a:pt x="130" y="1863"/>
                    <a:pt x="153" y="1870"/>
                    <a:pt x="176" y="1870"/>
                  </a:cubicBezTo>
                  <a:cubicBezTo>
                    <a:pt x="230" y="1870"/>
                    <a:pt x="284" y="1832"/>
                    <a:pt x="307" y="1778"/>
                  </a:cubicBezTo>
                  <a:cubicBezTo>
                    <a:pt x="314" y="1763"/>
                    <a:pt x="483" y="1388"/>
                    <a:pt x="598" y="989"/>
                  </a:cubicBezTo>
                  <a:cubicBezTo>
                    <a:pt x="713" y="591"/>
                    <a:pt x="774" y="193"/>
                    <a:pt x="774" y="177"/>
                  </a:cubicBezTo>
                  <a:cubicBezTo>
                    <a:pt x="789" y="93"/>
                    <a:pt x="728" y="16"/>
                    <a:pt x="651" y="1"/>
                  </a:cubicBezTo>
                  <a:cubicBezTo>
                    <a:pt x="646" y="1"/>
                    <a:pt x="641" y="0"/>
                    <a:pt x="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33"/>
            <p:cNvSpPr/>
            <p:nvPr/>
          </p:nvSpPr>
          <p:spPr>
            <a:xfrm>
              <a:off x="-450400" y="3366150"/>
              <a:ext cx="34875" cy="42800"/>
            </a:xfrm>
            <a:custGeom>
              <a:avLst/>
              <a:gdLst/>
              <a:ahLst/>
              <a:cxnLst/>
              <a:rect l="l" t="t" r="r" b="b"/>
              <a:pathLst>
                <a:path w="1395" h="1712" extrusionOk="0">
                  <a:moveTo>
                    <a:pt x="165" y="0"/>
                  </a:moveTo>
                  <a:cubicBezTo>
                    <a:pt x="156" y="0"/>
                    <a:pt x="147" y="1"/>
                    <a:pt x="139" y="3"/>
                  </a:cubicBezTo>
                  <a:cubicBezTo>
                    <a:pt x="54" y="18"/>
                    <a:pt x="1" y="95"/>
                    <a:pt x="16" y="179"/>
                  </a:cubicBezTo>
                  <a:cubicBezTo>
                    <a:pt x="16" y="187"/>
                    <a:pt x="39" y="309"/>
                    <a:pt x="108" y="478"/>
                  </a:cubicBezTo>
                  <a:cubicBezTo>
                    <a:pt x="169" y="662"/>
                    <a:pt x="292" y="876"/>
                    <a:pt x="422" y="1060"/>
                  </a:cubicBezTo>
                  <a:cubicBezTo>
                    <a:pt x="560" y="1236"/>
                    <a:pt x="736" y="1412"/>
                    <a:pt x="897" y="1527"/>
                  </a:cubicBezTo>
                  <a:cubicBezTo>
                    <a:pt x="1042" y="1635"/>
                    <a:pt x="1150" y="1688"/>
                    <a:pt x="1157" y="1696"/>
                  </a:cubicBezTo>
                  <a:cubicBezTo>
                    <a:pt x="1173" y="1704"/>
                    <a:pt x="1196" y="1711"/>
                    <a:pt x="1219" y="1711"/>
                  </a:cubicBezTo>
                  <a:cubicBezTo>
                    <a:pt x="1280" y="1711"/>
                    <a:pt x="1326" y="1681"/>
                    <a:pt x="1357" y="1627"/>
                  </a:cubicBezTo>
                  <a:cubicBezTo>
                    <a:pt x="1395" y="1550"/>
                    <a:pt x="1364" y="1458"/>
                    <a:pt x="1288" y="1428"/>
                  </a:cubicBezTo>
                  <a:cubicBezTo>
                    <a:pt x="1288" y="1428"/>
                    <a:pt x="1196" y="1374"/>
                    <a:pt x="1073" y="1282"/>
                  </a:cubicBezTo>
                  <a:cubicBezTo>
                    <a:pt x="935" y="1183"/>
                    <a:pt x="782" y="1029"/>
                    <a:pt x="667" y="876"/>
                  </a:cubicBezTo>
                  <a:cubicBezTo>
                    <a:pt x="552" y="723"/>
                    <a:pt x="445" y="531"/>
                    <a:pt x="384" y="371"/>
                  </a:cubicBezTo>
                  <a:cubicBezTo>
                    <a:pt x="330" y="225"/>
                    <a:pt x="315" y="125"/>
                    <a:pt x="315" y="125"/>
                  </a:cubicBezTo>
                  <a:cubicBezTo>
                    <a:pt x="301" y="51"/>
                    <a:pt x="234"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33"/>
            <p:cNvSpPr/>
            <p:nvPr/>
          </p:nvSpPr>
          <p:spPr>
            <a:xfrm>
              <a:off x="-468975" y="3372575"/>
              <a:ext cx="46750" cy="28900"/>
            </a:xfrm>
            <a:custGeom>
              <a:avLst/>
              <a:gdLst/>
              <a:ahLst/>
              <a:cxnLst/>
              <a:rect l="l" t="t" r="r" b="b"/>
              <a:pathLst>
                <a:path w="1870" h="1156" extrusionOk="0">
                  <a:moveTo>
                    <a:pt x="1707" y="0"/>
                  </a:moveTo>
                  <a:cubicBezTo>
                    <a:pt x="1643" y="0"/>
                    <a:pt x="1582" y="43"/>
                    <a:pt x="1563" y="106"/>
                  </a:cubicBezTo>
                  <a:cubicBezTo>
                    <a:pt x="1563" y="106"/>
                    <a:pt x="1533" y="198"/>
                    <a:pt x="1448" y="313"/>
                  </a:cubicBezTo>
                  <a:cubicBezTo>
                    <a:pt x="1349" y="443"/>
                    <a:pt x="1180" y="573"/>
                    <a:pt x="1004" y="650"/>
                  </a:cubicBezTo>
                  <a:cubicBezTo>
                    <a:pt x="797" y="742"/>
                    <a:pt x="575" y="788"/>
                    <a:pt x="422" y="811"/>
                  </a:cubicBezTo>
                  <a:lnTo>
                    <a:pt x="138" y="857"/>
                  </a:lnTo>
                  <a:cubicBezTo>
                    <a:pt x="54" y="864"/>
                    <a:pt x="0" y="941"/>
                    <a:pt x="8" y="1025"/>
                  </a:cubicBezTo>
                  <a:cubicBezTo>
                    <a:pt x="16" y="1102"/>
                    <a:pt x="85" y="1155"/>
                    <a:pt x="154" y="1155"/>
                  </a:cubicBezTo>
                  <a:cubicBezTo>
                    <a:pt x="161" y="1155"/>
                    <a:pt x="169" y="1148"/>
                    <a:pt x="177" y="1148"/>
                  </a:cubicBezTo>
                  <a:lnTo>
                    <a:pt x="468" y="1110"/>
                  </a:lnTo>
                  <a:cubicBezTo>
                    <a:pt x="636" y="1079"/>
                    <a:pt x="889" y="1033"/>
                    <a:pt x="1119" y="926"/>
                  </a:cubicBezTo>
                  <a:cubicBezTo>
                    <a:pt x="1349" y="826"/>
                    <a:pt x="1556" y="665"/>
                    <a:pt x="1686" y="497"/>
                  </a:cubicBezTo>
                  <a:cubicBezTo>
                    <a:pt x="1808" y="336"/>
                    <a:pt x="1847" y="206"/>
                    <a:pt x="1847" y="190"/>
                  </a:cubicBezTo>
                  <a:cubicBezTo>
                    <a:pt x="1870" y="114"/>
                    <a:pt x="1824" y="29"/>
                    <a:pt x="1747" y="6"/>
                  </a:cubicBezTo>
                  <a:cubicBezTo>
                    <a:pt x="1734" y="2"/>
                    <a:pt x="1720" y="0"/>
                    <a:pt x="1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33"/>
            <p:cNvSpPr/>
            <p:nvPr/>
          </p:nvSpPr>
          <p:spPr>
            <a:xfrm>
              <a:off x="-586950" y="3283250"/>
              <a:ext cx="53450" cy="97150"/>
            </a:xfrm>
            <a:custGeom>
              <a:avLst/>
              <a:gdLst/>
              <a:ahLst/>
              <a:cxnLst/>
              <a:rect l="l" t="t" r="r" b="b"/>
              <a:pathLst>
                <a:path w="2138" h="3886" extrusionOk="0">
                  <a:moveTo>
                    <a:pt x="1969" y="1"/>
                  </a:moveTo>
                  <a:cubicBezTo>
                    <a:pt x="1946" y="1"/>
                    <a:pt x="1923" y="6"/>
                    <a:pt x="1900" y="17"/>
                  </a:cubicBezTo>
                  <a:cubicBezTo>
                    <a:pt x="1893" y="17"/>
                    <a:pt x="1632" y="147"/>
                    <a:pt x="1341" y="438"/>
                  </a:cubicBezTo>
                  <a:cubicBezTo>
                    <a:pt x="1058" y="706"/>
                    <a:pt x="766" y="1143"/>
                    <a:pt x="498" y="1664"/>
                  </a:cubicBezTo>
                  <a:cubicBezTo>
                    <a:pt x="299" y="2040"/>
                    <a:pt x="54" y="2591"/>
                    <a:pt x="16" y="3074"/>
                  </a:cubicBezTo>
                  <a:cubicBezTo>
                    <a:pt x="0" y="3265"/>
                    <a:pt x="8" y="3449"/>
                    <a:pt x="39" y="3595"/>
                  </a:cubicBezTo>
                  <a:cubicBezTo>
                    <a:pt x="69" y="3710"/>
                    <a:pt x="92" y="3779"/>
                    <a:pt x="92" y="3786"/>
                  </a:cubicBezTo>
                  <a:cubicBezTo>
                    <a:pt x="115" y="3846"/>
                    <a:pt x="174" y="3884"/>
                    <a:pt x="234" y="3886"/>
                  </a:cubicBezTo>
                  <a:lnTo>
                    <a:pt x="234" y="3886"/>
                  </a:lnTo>
                  <a:cubicBezTo>
                    <a:pt x="255" y="3885"/>
                    <a:pt x="269" y="3878"/>
                    <a:pt x="284" y="3878"/>
                  </a:cubicBezTo>
                  <a:cubicBezTo>
                    <a:pt x="360" y="3847"/>
                    <a:pt x="399" y="3763"/>
                    <a:pt x="376" y="3687"/>
                  </a:cubicBezTo>
                  <a:cubicBezTo>
                    <a:pt x="376" y="3679"/>
                    <a:pt x="353" y="3625"/>
                    <a:pt x="330" y="3526"/>
                  </a:cubicBezTo>
                  <a:cubicBezTo>
                    <a:pt x="307" y="3411"/>
                    <a:pt x="299" y="3258"/>
                    <a:pt x="314" y="3097"/>
                  </a:cubicBezTo>
                  <a:cubicBezTo>
                    <a:pt x="337" y="2760"/>
                    <a:pt x="498" y="2300"/>
                    <a:pt x="766" y="1802"/>
                  </a:cubicBezTo>
                  <a:cubicBezTo>
                    <a:pt x="1012" y="1312"/>
                    <a:pt x="1295" y="898"/>
                    <a:pt x="1548" y="653"/>
                  </a:cubicBezTo>
                  <a:cubicBezTo>
                    <a:pt x="1801" y="400"/>
                    <a:pt x="2023" y="285"/>
                    <a:pt x="2031" y="285"/>
                  </a:cubicBezTo>
                  <a:cubicBezTo>
                    <a:pt x="2107" y="247"/>
                    <a:pt x="2138" y="155"/>
                    <a:pt x="2099" y="86"/>
                  </a:cubicBezTo>
                  <a:cubicBezTo>
                    <a:pt x="2078" y="32"/>
                    <a:pt x="2025" y="1"/>
                    <a:pt x="1969" y="1"/>
                  </a:cubicBezTo>
                  <a:close/>
                  <a:moveTo>
                    <a:pt x="234" y="3886"/>
                  </a:moveTo>
                  <a:cubicBezTo>
                    <a:pt x="233" y="3886"/>
                    <a:pt x="231" y="3886"/>
                    <a:pt x="230" y="3886"/>
                  </a:cubicBezTo>
                  <a:lnTo>
                    <a:pt x="238" y="3886"/>
                  </a:lnTo>
                  <a:cubicBezTo>
                    <a:pt x="236" y="3886"/>
                    <a:pt x="235" y="3886"/>
                    <a:pt x="234" y="3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33"/>
            <p:cNvSpPr/>
            <p:nvPr/>
          </p:nvSpPr>
          <p:spPr>
            <a:xfrm>
              <a:off x="-432575" y="3355600"/>
              <a:ext cx="39650" cy="90300"/>
            </a:xfrm>
            <a:custGeom>
              <a:avLst/>
              <a:gdLst/>
              <a:ahLst/>
              <a:cxnLst/>
              <a:rect l="l" t="t" r="r" b="b"/>
              <a:pathLst>
                <a:path w="1586" h="3612" extrusionOk="0">
                  <a:moveTo>
                    <a:pt x="1365" y="1"/>
                  </a:moveTo>
                  <a:cubicBezTo>
                    <a:pt x="1355" y="1"/>
                    <a:pt x="1344" y="2"/>
                    <a:pt x="1333" y="4"/>
                  </a:cubicBezTo>
                  <a:cubicBezTo>
                    <a:pt x="1249" y="19"/>
                    <a:pt x="1203" y="95"/>
                    <a:pt x="1218" y="180"/>
                  </a:cubicBezTo>
                  <a:cubicBezTo>
                    <a:pt x="1218" y="180"/>
                    <a:pt x="1264" y="402"/>
                    <a:pt x="1272" y="739"/>
                  </a:cubicBezTo>
                  <a:cubicBezTo>
                    <a:pt x="1287" y="1130"/>
                    <a:pt x="1226" y="1582"/>
                    <a:pt x="1111" y="1965"/>
                  </a:cubicBezTo>
                  <a:cubicBezTo>
                    <a:pt x="973" y="2409"/>
                    <a:pt x="766" y="2807"/>
                    <a:pt x="536" y="3037"/>
                  </a:cubicBezTo>
                  <a:cubicBezTo>
                    <a:pt x="429" y="3152"/>
                    <a:pt x="314" y="3221"/>
                    <a:pt x="245" y="3267"/>
                  </a:cubicBezTo>
                  <a:cubicBezTo>
                    <a:pt x="169" y="3305"/>
                    <a:pt x="123" y="3321"/>
                    <a:pt x="123" y="3321"/>
                  </a:cubicBezTo>
                  <a:cubicBezTo>
                    <a:pt x="46" y="3344"/>
                    <a:pt x="0" y="3428"/>
                    <a:pt x="23" y="3505"/>
                  </a:cubicBezTo>
                  <a:cubicBezTo>
                    <a:pt x="38" y="3565"/>
                    <a:pt x="98" y="3611"/>
                    <a:pt x="167" y="3612"/>
                  </a:cubicBezTo>
                  <a:lnTo>
                    <a:pt x="167" y="3612"/>
                  </a:lnTo>
                  <a:cubicBezTo>
                    <a:pt x="180" y="3612"/>
                    <a:pt x="193" y="3611"/>
                    <a:pt x="207" y="3604"/>
                  </a:cubicBezTo>
                  <a:cubicBezTo>
                    <a:pt x="215" y="3604"/>
                    <a:pt x="284" y="3581"/>
                    <a:pt x="383" y="3528"/>
                  </a:cubicBezTo>
                  <a:cubicBezTo>
                    <a:pt x="475" y="3482"/>
                    <a:pt x="621" y="3390"/>
                    <a:pt x="751" y="3244"/>
                  </a:cubicBezTo>
                  <a:cubicBezTo>
                    <a:pt x="1011" y="2984"/>
                    <a:pt x="1249" y="2547"/>
                    <a:pt x="1394" y="2057"/>
                  </a:cubicBezTo>
                  <a:cubicBezTo>
                    <a:pt x="1525" y="1635"/>
                    <a:pt x="1586" y="1153"/>
                    <a:pt x="1571" y="731"/>
                  </a:cubicBezTo>
                  <a:cubicBezTo>
                    <a:pt x="1563" y="371"/>
                    <a:pt x="1509" y="126"/>
                    <a:pt x="1509" y="118"/>
                  </a:cubicBezTo>
                  <a:cubicBezTo>
                    <a:pt x="1496" y="45"/>
                    <a:pt x="1436" y="1"/>
                    <a:pt x="1365" y="1"/>
                  </a:cubicBezTo>
                  <a:close/>
                  <a:moveTo>
                    <a:pt x="167" y="3612"/>
                  </a:moveTo>
                  <a:lnTo>
                    <a:pt x="167" y="3612"/>
                  </a:lnTo>
                  <a:cubicBezTo>
                    <a:pt x="165" y="3612"/>
                    <a:pt x="163" y="3612"/>
                    <a:pt x="161" y="3612"/>
                  </a:cubicBezTo>
                  <a:lnTo>
                    <a:pt x="169" y="3612"/>
                  </a:lnTo>
                  <a:cubicBezTo>
                    <a:pt x="168" y="3612"/>
                    <a:pt x="167" y="3612"/>
                    <a:pt x="167" y="36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33"/>
            <p:cNvSpPr/>
            <p:nvPr/>
          </p:nvSpPr>
          <p:spPr>
            <a:xfrm>
              <a:off x="-383550" y="3354250"/>
              <a:ext cx="31625" cy="38600"/>
            </a:xfrm>
            <a:custGeom>
              <a:avLst/>
              <a:gdLst/>
              <a:ahLst/>
              <a:cxnLst/>
              <a:rect l="l" t="t" r="r" b="b"/>
              <a:pathLst>
                <a:path w="1265" h="1544" extrusionOk="0">
                  <a:moveTo>
                    <a:pt x="680" y="1"/>
                  </a:moveTo>
                  <a:cubicBezTo>
                    <a:pt x="521" y="1"/>
                    <a:pt x="369" y="104"/>
                    <a:pt x="307" y="264"/>
                  </a:cubicBezTo>
                  <a:cubicBezTo>
                    <a:pt x="276" y="341"/>
                    <a:pt x="314" y="425"/>
                    <a:pt x="391" y="456"/>
                  </a:cubicBezTo>
                  <a:cubicBezTo>
                    <a:pt x="409" y="463"/>
                    <a:pt x="427" y="466"/>
                    <a:pt x="445" y="466"/>
                  </a:cubicBezTo>
                  <a:cubicBezTo>
                    <a:pt x="504" y="466"/>
                    <a:pt x="559" y="430"/>
                    <a:pt x="583" y="372"/>
                  </a:cubicBezTo>
                  <a:cubicBezTo>
                    <a:pt x="596" y="330"/>
                    <a:pt x="641" y="302"/>
                    <a:pt x="683" y="302"/>
                  </a:cubicBezTo>
                  <a:cubicBezTo>
                    <a:pt x="688" y="302"/>
                    <a:pt x="693" y="302"/>
                    <a:pt x="697" y="303"/>
                  </a:cubicBezTo>
                  <a:cubicBezTo>
                    <a:pt x="743" y="310"/>
                    <a:pt x="789" y="349"/>
                    <a:pt x="797" y="395"/>
                  </a:cubicBezTo>
                  <a:cubicBezTo>
                    <a:pt x="812" y="464"/>
                    <a:pt x="743" y="540"/>
                    <a:pt x="720" y="578"/>
                  </a:cubicBezTo>
                  <a:cubicBezTo>
                    <a:pt x="659" y="640"/>
                    <a:pt x="567" y="686"/>
                    <a:pt x="483" y="724"/>
                  </a:cubicBezTo>
                  <a:lnTo>
                    <a:pt x="429" y="747"/>
                  </a:lnTo>
                  <a:cubicBezTo>
                    <a:pt x="337" y="785"/>
                    <a:pt x="245" y="831"/>
                    <a:pt x="161" y="885"/>
                  </a:cubicBezTo>
                  <a:cubicBezTo>
                    <a:pt x="131" y="908"/>
                    <a:pt x="108" y="923"/>
                    <a:pt x="77" y="946"/>
                  </a:cubicBezTo>
                  <a:cubicBezTo>
                    <a:pt x="77" y="954"/>
                    <a:pt x="69" y="954"/>
                    <a:pt x="69" y="962"/>
                  </a:cubicBezTo>
                  <a:cubicBezTo>
                    <a:pt x="8" y="1007"/>
                    <a:pt x="0" y="1069"/>
                    <a:pt x="8" y="1107"/>
                  </a:cubicBezTo>
                  <a:cubicBezTo>
                    <a:pt x="16" y="1161"/>
                    <a:pt x="54" y="1214"/>
                    <a:pt x="108" y="1230"/>
                  </a:cubicBezTo>
                  <a:lnTo>
                    <a:pt x="950" y="1528"/>
                  </a:lnTo>
                  <a:cubicBezTo>
                    <a:pt x="981" y="1544"/>
                    <a:pt x="1012" y="1544"/>
                    <a:pt x="1042" y="1544"/>
                  </a:cubicBezTo>
                  <a:cubicBezTo>
                    <a:pt x="1080" y="1544"/>
                    <a:pt x="1111" y="1544"/>
                    <a:pt x="1142" y="1528"/>
                  </a:cubicBezTo>
                  <a:cubicBezTo>
                    <a:pt x="1226" y="1505"/>
                    <a:pt x="1264" y="1421"/>
                    <a:pt x="1241" y="1337"/>
                  </a:cubicBezTo>
                  <a:cubicBezTo>
                    <a:pt x="1217" y="1275"/>
                    <a:pt x="1157" y="1238"/>
                    <a:pt x="1095" y="1238"/>
                  </a:cubicBezTo>
                  <a:cubicBezTo>
                    <a:pt x="1080" y="1238"/>
                    <a:pt x="1065" y="1241"/>
                    <a:pt x="1050" y="1245"/>
                  </a:cubicBezTo>
                  <a:lnTo>
                    <a:pt x="491" y="1053"/>
                  </a:lnTo>
                  <a:cubicBezTo>
                    <a:pt x="506" y="1038"/>
                    <a:pt x="529" y="1030"/>
                    <a:pt x="544" y="1023"/>
                  </a:cubicBezTo>
                  <a:lnTo>
                    <a:pt x="605" y="1000"/>
                  </a:lnTo>
                  <a:cubicBezTo>
                    <a:pt x="720" y="946"/>
                    <a:pt x="843" y="885"/>
                    <a:pt x="943" y="778"/>
                  </a:cubicBezTo>
                  <a:cubicBezTo>
                    <a:pt x="1065" y="640"/>
                    <a:pt x="1119" y="487"/>
                    <a:pt x="1096" y="349"/>
                  </a:cubicBezTo>
                  <a:cubicBezTo>
                    <a:pt x="1065" y="165"/>
                    <a:pt x="912" y="27"/>
                    <a:pt x="728" y="4"/>
                  </a:cubicBezTo>
                  <a:cubicBezTo>
                    <a:pt x="712" y="2"/>
                    <a:pt x="696"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33"/>
            <p:cNvSpPr/>
            <p:nvPr/>
          </p:nvSpPr>
          <p:spPr>
            <a:xfrm>
              <a:off x="-345050" y="2233200"/>
              <a:ext cx="315450" cy="309300"/>
            </a:xfrm>
            <a:custGeom>
              <a:avLst/>
              <a:gdLst/>
              <a:ahLst/>
              <a:cxnLst/>
              <a:rect l="l" t="t" r="r" b="b"/>
              <a:pathLst>
                <a:path w="12618" h="12372" extrusionOk="0">
                  <a:moveTo>
                    <a:pt x="4581" y="1"/>
                  </a:moveTo>
                  <a:cubicBezTo>
                    <a:pt x="4568" y="1"/>
                    <a:pt x="4555" y="3"/>
                    <a:pt x="4543" y="6"/>
                  </a:cubicBezTo>
                  <a:cubicBezTo>
                    <a:pt x="4535" y="14"/>
                    <a:pt x="4390" y="52"/>
                    <a:pt x="4137" y="160"/>
                  </a:cubicBezTo>
                  <a:cubicBezTo>
                    <a:pt x="3762" y="313"/>
                    <a:pt x="3417" y="497"/>
                    <a:pt x="3080" y="719"/>
                  </a:cubicBezTo>
                  <a:cubicBezTo>
                    <a:pt x="2567" y="1048"/>
                    <a:pt x="2092" y="1454"/>
                    <a:pt x="1678" y="1929"/>
                  </a:cubicBezTo>
                  <a:cubicBezTo>
                    <a:pt x="1157" y="2527"/>
                    <a:pt x="736" y="3239"/>
                    <a:pt x="460" y="4005"/>
                  </a:cubicBezTo>
                  <a:cubicBezTo>
                    <a:pt x="123" y="4940"/>
                    <a:pt x="0" y="5913"/>
                    <a:pt x="100" y="6817"/>
                  </a:cubicBezTo>
                  <a:cubicBezTo>
                    <a:pt x="184" y="7744"/>
                    <a:pt x="644" y="8709"/>
                    <a:pt x="1456" y="9674"/>
                  </a:cubicBezTo>
                  <a:cubicBezTo>
                    <a:pt x="2191" y="10555"/>
                    <a:pt x="3110" y="11276"/>
                    <a:pt x="4122" y="11743"/>
                  </a:cubicBezTo>
                  <a:cubicBezTo>
                    <a:pt x="4987" y="12149"/>
                    <a:pt x="5945" y="12371"/>
                    <a:pt x="6872" y="12371"/>
                  </a:cubicBezTo>
                  <a:cubicBezTo>
                    <a:pt x="7102" y="12371"/>
                    <a:pt x="7332" y="12356"/>
                    <a:pt x="7554" y="12325"/>
                  </a:cubicBezTo>
                  <a:cubicBezTo>
                    <a:pt x="8059" y="12272"/>
                    <a:pt x="8588" y="12157"/>
                    <a:pt x="9270" y="11957"/>
                  </a:cubicBezTo>
                  <a:lnTo>
                    <a:pt x="9385" y="11927"/>
                  </a:lnTo>
                  <a:cubicBezTo>
                    <a:pt x="9898" y="11774"/>
                    <a:pt x="10427" y="11613"/>
                    <a:pt x="10902" y="11352"/>
                  </a:cubicBezTo>
                  <a:cubicBezTo>
                    <a:pt x="11407" y="11069"/>
                    <a:pt x="11836" y="10624"/>
                    <a:pt x="12112" y="10088"/>
                  </a:cubicBezTo>
                  <a:cubicBezTo>
                    <a:pt x="12350" y="9644"/>
                    <a:pt x="12510" y="9115"/>
                    <a:pt x="12602" y="8472"/>
                  </a:cubicBezTo>
                  <a:cubicBezTo>
                    <a:pt x="12610" y="8441"/>
                    <a:pt x="12610" y="8410"/>
                    <a:pt x="12618" y="8380"/>
                  </a:cubicBezTo>
                  <a:cubicBezTo>
                    <a:pt x="12518" y="8349"/>
                    <a:pt x="12419" y="8311"/>
                    <a:pt x="12327" y="8280"/>
                  </a:cubicBezTo>
                  <a:lnTo>
                    <a:pt x="12327" y="8273"/>
                  </a:lnTo>
                  <a:cubicBezTo>
                    <a:pt x="12327" y="8326"/>
                    <a:pt x="12319" y="8380"/>
                    <a:pt x="12311" y="8426"/>
                  </a:cubicBezTo>
                  <a:cubicBezTo>
                    <a:pt x="12219" y="9039"/>
                    <a:pt x="12074" y="9537"/>
                    <a:pt x="11852" y="9950"/>
                  </a:cubicBezTo>
                  <a:cubicBezTo>
                    <a:pt x="11606" y="10433"/>
                    <a:pt x="11216" y="10831"/>
                    <a:pt x="10756" y="11084"/>
                  </a:cubicBezTo>
                  <a:cubicBezTo>
                    <a:pt x="10312" y="11337"/>
                    <a:pt x="9798" y="11490"/>
                    <a:pt x="9301" y="11636"/>
                  </a:cubicBezTo>
                  <a:lnTo>
                    <a:pt x="9186" y="11674"/>
                  </a:lnTo>
                  <a:cubicBezTo>
                    <a:pt x="8519" y="11866"/>
                    <a:pt x="8006" y="11973"/>
                    <a:pt x="7523" y="12026"/>
                  </a:cubicBezTo>
                  <a:cubicBezTo>
                    <a:pt x="7307" y="12052"/>
                    <a:pt x="7087" y="12065"/>
                    <a:pt x="6866" y="12065"/>
                  </a:cubicBezTo>
                  <a:cubicBezTo>
                    <a:pt x="5984" y="12065"/>
                    <a:pt x="5079" y="11861"/>
                    <a:pt x="4252" y="11475"/>
                  </a:cubicBezTo>
                  <a:cubicBezTo>
                    <a:pt x="3279" y="11015"/>
                    <a:pt x="2390" y="10333"/>
                    <a:pt x="1686" y="9483"/>
                  </a:cubicBezTo>
                  <a:cubicBezTo>
                    <a:pt x="912" y="8564"/>
                    <a:pt x="483" y="7652"/>
                    <a:pt x="398" y="6786"/>
                  </a:cubicBezTo>
                  <a:cubicBezTo>
                    <a:pt x="307" y="5928"/>
                    <a:pt x="421" y="5001"/>
                    <a:pt x="743" y="4105"/>
                  </a:cubicBezTo>
                  <a:cubicBezTo>
                    <a:pt x="1011" y="3377"/>
                    <a:pt x="1410" y="2695"/>
                    <a:pt x="1900" y="2128"/>
                  </a:cubicBezTo>
                  <a:cubicBezTo>
                    <a:pt x="2298" y="1669"/>
                    <a:pt x="2750" y="1278"/>
                    <a:pt x="3241" y="964"/>
                  </a:cubicBezTo>
                  <a:cubicBezTo>
                    <a:pt x="3570" y="757"/>
                    <a:pt x="3900" y="581"/>
                    <a:pt x="4252" y="435"/>
                  </a:cubicBezTo>
                  <a:cubicBezTo>
                    <a:pt x="4497" y="336"/>
                    <a:pt x="4627" y="297"/>
                    <a:pt x="4627" y="297"/>
                  </a:cubicBezTo>
                  <a:cubicBezTo>
                    <a:pt x="4650" y="290"/>
                    <a:pt x="4666" y="274"/>
                    <a:pt x="4681" y="267"/>
                  </a:cubicBezTo>
                  <a:cubicBezTo>
                    <a:pt x="4658" y="183"/>
                    <a:pt x="4643" y="91"/>
                    <a:pt x="4620" y="6"/>
                  </a:cubicBezTo>
                  <a:cubicBezTo>
                    <a:pt x="4608" y="3"/>
                    <a:pt x="4595" y="1"/>
                    <a:pt x="4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33"/>
            <p:cNvSpPr/>
            <p:nvPr/>
          </p:nvSpPr>
          <p:spPr>
            <a:xfrm>
              <a:off x="-250825" y="2891275"/>
              <a:ext cx="42725" cy="55325"/>
            </a:xfrm>
            <a:custGeom>
              <a:avLst/>
              <a:gdLst/>
              <a:ahLst/>
              <a:cxnLst/>
              <a:rect l="l" t="t" r="r" b="b"/>
              <a:pathLst>
                <a:path w="1709" h="2213" extrusionOk="0">
                  <a:moveTo>
                    <a:pt x="1591" y="0"/>
                  </a:moveTo>
                  <a:cubicBezTo>
                    <a:pt x="1563" y="0"/>
                    <a:pt x="1534" y="12"/>
                    <a:pt x="1517" y="37"/>
                  </a:cubicBezTo>
                  <a:cubicBezTo>
                    <a:pt x="1510" y="45"/>
                    <a:pt x="1111" y="527"/>
                    <a:pt x="743" y="1025"/>
                  </a:cubicBezTo>
                  <a:cubicBezTo>
                    <a:pt x="376" y="1523"/>
                    <a:pt x="39" y="2052"/>
                    <a:pt x="31" y="2052"/>
                  </a:cubicBezTo>
                  <a:cubicBezTo>
                    <a:pt x="0" y="2098"/>
                    <a:pt x="16" y="2167"/>
                    <a:pt x="62" y="2197"/>
                  </a:cubicBezTo>
                  <a:cubicBezTo>
                    <a:pt x="77" y="2205"/>
                    <a:pt x="100" y="2213"/>
                    <a:pt x="115" y="2213"/>
                  </a:cubicBezTo>
                  <a:cubicBezTo>
                    <a:pt x="154" y="2213"/>
                    <a:pt x="184" y="2190"/>
                    <a:pt x="199" y="2159"/>
                  </a:cubicBezTo>
                  <a:cubicBezTo>
                    <a:pt x="207" y="2159"/>
                    <a:pt x="544" y="1638"/>
                    <a:pt x="912" y="1140"/>
                  </a:cubicBezTo>
                  <a:cubicBezTo>
                    <a:pt x="1272" y="650"/>
                    <a:pt x="1670" y="167"/>
                    <a:pt x="1670" y="167"/>
                  </a:cubicBezTo>
                  <a:cubicBezTo>
                    <a:pt x="1709" y="121"/>
                    <a:pt x="1701" y="60"/>
                    <a:pt x="1655" y="22"/>
                  </a:cubicBezTo>
                  <a:cubicBezTo>
                    <a:pt x="1638" y="8"/>
                    <a:pt x="1614" y="0"/>
                    <a:pt x="1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33"/>
            <p:cNvSpPr/>
            <p:nvPr/>
          </p:nvSpPr>
          <p:spPr>
            <a:xfrm>
              <a:off x="-213300" y="2893525"/>
              <a:ext cx="10000" cy="63425"/>
            </a:xfrm>
            <a:custGeom>
              <a:avLst/>
              <a:gdLst/>
              <a:ahLst/>
              <a:cxnLst/>
              <a:rect l="l" t="t" r="r" b="b"/>
              <a:pathLst>
                <a:path w="400" h="2537" extrusionOk="0">
                  <a:moveTo>
                    <a:pt x="108" y="1"/>
                  </a:moveTo>
                  <a:cubicBezTo>
                    <a:pt x="54" y="1"/>
                    <a:pt x="9" y="47"/>
                    <a:pt x="9" y="100"/>
                  </a:cubicBezTo>
                  <a:cubicBezTo>
                    <a:pt x="9" y="108"/>
                    <a:pt x="1" y="146"/>
                    <a:pt x="16" y="215"/>
                  </a:cubicBezTo>
                  <a:cubicBezTo>
                    <a:pt x="24" y="292"/>
                    <a:pt x="47" y="384"/>
                    <a:pt x="93" y="491"/>
                  </a:cubicBezTo>
                  <a:lnTo>
                    <a:pt x="108" y="537"/>
                  </a:lnTo>
                  <a:cubicBezTo>
                    <a:pt x="139" y="629"/>
                    <a:pt x="169" y="728"/>
                    <a:pt x="185" y="836"/>
                  </a:cubicBezTo>
                  <a:cubicBezTo>
                    <a:pt x="200" y="974"/>
                    <a:pt x="185" y="1119"/>
                    <a:pt x="169" y="1249"/>
                  </a:cubicBezTo>
                  <a:lnTo>
                    <a:pt x="54" y="2422"/>
                  </a:lnTo>
                  <a:cubicBezTo>
                    <a:pt x="47" y="2483"/>
                    <a:pt x="85" y="2529"/>
                    <a:pt x="146" y="2536"/>
                  </a:cubicBezTo>
                  <a:lnTo>
                    <a:pt x="154" y="2536"/>
                  </a:lnTo>
                  <a:cubicBezTo>
                    <a:pt x="208" y="2536"/>
                    <a:pt x="246" y="2498"/>
                    <a:pt x="254" y="2444"/>
                  </a:cubicBezTo>
                  <a:lnTo>
                    <a:pt x="376" y="1272"/>
                  </a:lnTo>
                  <a:cubicBezTo>
                    <a:pt x="384" y="1127"/>
                    <a:pt x="399" y="966"/>
                    <a:pt x="384" y="813"/>
                  </a:cubicBezTo>
                  <a:cubicBezTo>
                    <a:pt x="369" y="682"/>
                    <a:pt x="330" y="568"/>
                    <a:pt x="300" y="468"/>
                  </a:cubicBezTo>
                  <a:lnTo>
                    <a:pt x="284" y="430"/>
                  </a:lnTo>
                  <a:cubicBezTo>
                    <a:pt x="238" y="299"/>
                    <a:pt x="223" y="230"/>
                    <a:pt x="215" y="185"/>
                  </a:cubicBezTo>
                  <a:cubicBezTo>
                    <a:pt x="208" y="131"/>
                    <a:pt x="208" y="100"/>
                    <a:pt x="208" y="100"/>
                  </a:cubicBezTo>
                  <a:cubicBezTo>
                    <a:pt x="208" y="47"/>
                    <a:pt x="162"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33"/>
            <p:cNvSpPr/>
            <p:nvPr/>
          </p:nvSpPr>
          <p:spPr>
            <a:xfrm>
              <a:off x="-236850" y="2920850"/>
              <a:ext cx="30275" cy="16950"/>
            </a:xfrm>
            <a:custGeom>
              <a:avLst/>
              <a:gdLst/>
              <a:ahLst/>
              <a:cxnLst/>
              <a:rect l="l" t="t" r="r" b="b"/>
              <a:pathLst>
                <a:path w="1211" h="678" extrusionOk="0">
                  <a:moveTo>
                    <a:pt x="120" y="0"/>
                  </a:moveTo>
                  <a:cubicBezTo>
                    <a:pt x="82" y="0"/>
                    <a:pt x="47" y="19"/>
                    <a:pt x="31" y="57"/>
                  </a:cubicBezTo>
                  <a:cubicBezTo>
                    <a:pt x="1" y="110"/>
                    <a:pt x="24" y="172"/>
                    <a:pt x="77" y="195"/>
                  </a:cubicBezTo>
                  <a:lnTo>
                    <a:pt x="1050" y="662"/>
                  </a:lnTo>
                  <a:cubicBezTo>
                    <a:pt x="1058" y="670"/>
                    <a:pt x="1073" y="677"/>
                    <a:pt x="1088" y="677"/>
                  </a:cubicBezTo>
                  <a:cubicBezTo>
                    <a:pt x="1127" y="677"/>
                    <a:pt x="1165" y="654"/>
                    <a:pt x="1180" y="616"/>
                  </a:cubicBezTo>
                  <a:cubicBezTo>
                    <a:pt x="1211" y="570"/>
                    <a:pt x="1188" y="509"/>
                    <a:pt x="1134" y="486"/>
                  </a:cubicBezTo>
                  <a:lnTo>
                    <a:pt x="169" y="11"/>
                  </a:lnTo>
                  <a:cubicBezTo>
                    <a:pt x="153" y="4"/>
                    <a:pt x="136"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33"/>
            <p:cNvSpPr/>
            <p:nvPr/>
          </p:nvSpPr>
          <p:spPr>
            <a:xfrm>
              <a:off x="-189550" y="2930050"/>
              <a:ext cx="40250" cy="20200"/>
            </a:xfrm>
            <a:custGeom>
              <a:avLst/>
              <a:gdLst/>
              <a:ahLst/>
              <a:cxnLst/>
              <a:rect l="l" t="t" r="r" b="b"/>
              <a:pathLst>
                <a:path w="1610" h="808" extrusionOk="0">
                  <a:moveTo>
                    <a:pt x="120" y="0"/>
                  </a:moveTo>
                  <a:cubicBezTo>
                    <a:pt x="82" y="0"/>
                    <a:pt x="48" y="19"/>
                    <a:pt x="31" y="57"/>
                  </a:cubicBezTo>
                  <a:cubicBezTo>
                    <a:pt x="1" y="102"/>
                    <a:pt x="16" y="164"/>
                    <a:pt x="70" y="194"/>
                  </a:cubicBezTo>
                  <a:cubicBezTo>
                    <a:pt x="85" y="194"/>
                    <a:pt x="407" y="378"/>
                    <a:pt x="759" y="531"/>
                  </a:cubicBezTo>
                  <a:cubicBezTo>
                    <a:pt x="920" y="608"/>
                    <a:pt x="1096" y="677"/>
                    <a:pt x="1250" y="738"/>
                  </a:cubicBezTo>
                  <a:lnTo>
                    <a:pt x="1410" y="800"/>
                  </a:lnTo>
                  <a:cubicBezTo>
                    <a:pt x="1433" y="800"/>
                    <a:pt x="1449" y="807"/>
                    <a:pt x="1472" y="807"/>
                  </a:cubicBezTo>
                  <a:cubicBezTo>
                    <a:pt x="1518" y="807"/>
                    <a:pt x="1556" y="792"/>
                    <a:pt x="1579" y="754"/>
                  </a:cubicBezTo>
                  <a:cubicBezTo>
                    <a:pt x="1610" y="715"/>
                    <a:pt x="1610" y="662"/>
                    <a:pt x="1587" y="623"/>
                  </a:cubicBezTo>
                  <a:cubicBezTo>
                    <a:pt x="1570" y="595"/>
                    <a:pt x="1536" y="579"/>
                    <a:pt x="1504" y="579"/>
                  </a:cubicBezTo>
                  <a:cubicBezTo>
                    <a:pt x="1493" y="579"/>
                    <a:pt x="1482" y="581"/>
                    <a:pt x="1472" y="585"/>
                  </a:cubicBezTo>
                  <a:cubicBezTo>
                    <a:pt x="1464" y="585"/>
                    <a:pt x="1456" y="593"/>
                    <a:pt x="1449" y="593"/>
                  </a:cubicBezTo>
                  <a:lnTo>
                    <a:pt x="1326" y="547"/>
                  </a:lnTo>
                  <a:cubicBezTo>
                    <a:pt x="1173" y="493"/>
                    <a:pt x="997" y="417"/>
                    <a:pt x="844" y="348"/>
                  </a:cubicBezTo>
                  <a:cubicBezTo>
                    <a:pt x="499" y="194"/>
                    <a:pt x="169" y="18"/>
                    <a:pt x="169" y="11"/>
                  </a:cubicBezTo>
                  <a:cubicBezTo>
                    <a:pt x="153" y="4"/>
                    <a:pt x="136"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33"/>
            <p:cNvSpPr/>
            <p:nvPr/>
          </p:nvSpPr>
          <p:spPr>
            <a:xfrm>
              <a:off x="-178050" y="2922725"/>
              <a:ext cx="15525" cy="37850"/>
            </a:xfrm>
            <a:custGeom>
              <a:avLst/>
              <a:gdLst/>
              <a:ahLst/>
              <a:cxnLst/>
              <a:rect l="l" t="t" r="r" b="b"/>
              <a:pathLst>
                <a:path w="621" h="1514" extrusionOk="0">
                  <a:moveTo>
                    <a:pt x="509" y="1"/>
                  </a:moveTo>
                  <a:cubicBezTo>
                    <a:pt x="466" y="1"/>
                    <a:pt x="427" y="29"/>
                    <a:pt x="414" y="74"/>
                  </a:cubicBezTo>
                  <a:lnTo>
                    <a:pt x="16" y="1384"/>
                  </a:lnTo>
                  <a:cubicBezTo>
                    <a:pt x="0" y="1437"/>
                    <a:pt x="31" y="1491"/>
                    <a:pt x="85" y="1506"/>
                  </a:cubicBezTo>
                  <a:cubicBezTo>
                    <a:pt x="100" y="1514"/>
                    <a:pt x="108" y="1514"/>
                    <a:pt x="115" y="1514"/>
                  </a:cubicBezTo>
                  <a:cubicBezTo>
                    <a:pt x="161" y="1514"/>
                    <a:pt x="200" y="1483"/>
                    <a:pt x="215" y="1437"/>
                  </a:cubicBezTo>
                  <a:lnTo>
                    <a:pt x="606" y="135"/>
                  </a:lnTo>
                  <a:cubicBezTo>
                    <a:pt x="621" y="81"/>
                    <a:pt x="590" y="20"/>
                    <a:pt x="537" y="5"/>
                  </a:cubicBezTo>
                  <a:cubicBezTo>
                    <a:pt x="527" y="2"/>
                    <a:pt x="518" y="1"/>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33"/>
            <p:cNvSpPr/>
            <p:nvPr/>
          </p:nvSpPr>
          <p:spPr>
            <a:xfrm>
              <a:off x="-149700" y="2931800"/>
              <a:ext cx="26250" cy="56950"/>
            </a:xfrm>
            <a:custGeom>
              <a:avLst/>
              <a:gdLst/>
              <a:ahLst/>
              <a:cxnLst/>
              <a:rect l="l" t="t" r="r" b="b"/>
              <a:pathLst>
                <a:path w="1050" h="2278" extrusionOk="0">
                  <a:moveTo>
                    <a:pt x="947" y="1"/>
                  </a:moveTo>
                  <a:cubicBezTo>
                    <a:pt x="943" y="1"/>
                    <a:pt x="939" y="1"/>
                    <a:pt x="935" y="2"/>
                  </a:cubicBezTo>
                  <a:cubicBezTo>
                    <a:pt x="874" y="2"/>
                    <a:pt x="835" y="55"/>
                    <a:pt x="835" y="109"/>
                  </a:cubicBezTo>
                  <a:cubicBezTo>
                    <a:pt x="835" y="109"/>
                    <a:pt x="851" y="239"/>
                    <a:pt x="805" y="431"/>
                  </a:cubicBezTo>
                  <a:cubicBezTo>
                    <a:pt x="766" y="599"/>
                    <a:pt x="674" y="822"/>
                    <a:pt x="529" y="1120"/>
                  </a:cubicBezTo>
                  <a:lnTo>
                    <a:pt x="23" y="2132"/>
                  </a:lnTo>
                  <a:cubicBezTo>
                    <a:pt x="0" y="2185"/>
                    <a:pt x="23" y="2246"/>
                    <a:pt x="69" y="2269"/>
                  </a:cubicBezTo>
                  <a:cubicBezTo>
                    <a:pt x="85" y="2277"/>
                    <a:pt x="100" y="2277"/>
                    <a:pt x="115" y="2277"/>
                  </a:cubicBezTo>
                  <a:cubicBezTo>
                    <a:pt x="154" y="2277"/>
                    <a:pt x="192" y="2254"/>
                    <a:pt x="207" y="2224"/>
                  </a:cubicBezTo>
                  <a:lnTo>
                    <a:pt x="705" y="1212"/>
                  </a:lnTo>
                  <a:cubicBezTo>
                    <a:pt x="866" y="898"/>
                    <a:pt x="966" y="661"/>
                    <a:pt x="1004" y="469"/>
                  </a:cubicBezTo>
                  <a:cubicBezTo>
                    <a:pt x="1050" y="255"/>
                    <a:pt x="1042" y="101"/>
                    <a:pt x="1042" y="94"/>
                  </a:cubicBezTo>
                  <a:cubicBezTo>
                    <a:pt x="1035" y="38"/>
                    <a:pt x="990"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33"/>
            <p:cNvSpPr/>
            <p:nvPr/>
          </p:nvSpPr>
          <p:spPr>
            <a:xfrm>
              <a:off x="-135150" y="2933525"/>
              <a:ext cx="33350" cy="33200"/>
            </a:xfrm>
            <a:custGeom>
              <a:avLst/>
              <a:gdLst/>
              <a:ahLst/>
              <a:cxnLst/>
              <a:rect l="l" t="t" r="r" b="b"/>
              <a:pathLst>
                <a:path w="1334" h="1328" extrusionOk="0">
                  <a:moveTo>
                    <a:pt x="437" y="1"/>
                  </a:moveTo>
                  <a:cubicBezTo>
                    <a:pt x="384" y="1"/>
                    <a:pt x="345" y="38"/>
                    <a:pt x="338" y="94"/>
                  </a:cubicBezTo>
                  <a:cubicBezTo>
                    <a:pt x="330" y="147"/>
                    <a:pt x="376" y="193"/>
                    <a:pt x="430" y="201"/>
                  </a:cubicBezTo>
                  <a:cubicBezTo>
                    <a:pt x="430" y="201"/>
                    <a:pt x="468" y="209"/>
                    <a:pt x="521" y="216"/>
                  </a:cubicBezTo>
                  <a:cubicBezTo>
                    <a:pt x="575" y="232"/>
                    <a:pt x="659" y="262"/>
                    <a:pt x="744" y="316"/>
                  </a:cubicBezTo>
                  <a:cubicBezTo>
                    <a:pt x="820" y="362"/>
                    <a:pt x="920" y="438"/>
                    <a:pt x="996" y="561"/>
                  </a:cubicBezTo>
                  <a:cubicBezTo>
                    <a:pt x="1088" y="699"/>
                    <a:pt x="1127" y="814"/>
                    <a:pt x="1111" y="913"/>
                  </a:cubicBezTo>
                  <a:cubicBezTo>
                    <a:pt x="1111" y="952"/>
                    <a:pt x="1081" y="998"/>
                    <a:pt x="1027" y="1028"/>
                  </a:cubicBezTo>
                  <a:cubicBezTo>
                    <a:pt x="973" y="1059"/>
                    <a:pt x="905" y="1082"/>
                    <a:pt x="851" y="1097"/>
                  </a:cubicBezTo>
                  <a:cubicBezTo>
                    <a:pt x="779" y="1118"/>
                    <a:pt x="701" y="1128"/>
                    <a:pt x="620" y="1128"/>
                  </a:cubicBezTo>
                  <a:cubicBezTo>
                    <a:pt x="580" y="1128"/>
                    <a:pt x="539" y="1125"/>
                    <a:pt x="498" y="1120"/>
                  </a:cubicBezTo>
                  <a:cubicBezTo>
                    <a:pt x="384" y="1113"/>
                    <a:pt x="299" y="1082"/>
                    <a:pt x="253" y="1067"/>
                  </a:cubicBezTo>
                  <a:cubicBezTo>
                    <a:pt x="200" y="1044"/>
                    <a:pt x="161" y="1028"/>
                    <a:pt x="161" y="1028"/>
                  </a:cubicBezTo>
                  <a:cubicBezTo>
                    <a:pt x="148" y="1021"/>
                    <a:pt x="132" y="1018"/>
                    <a:pt x="117" y="1018"/>
                  </a:cubicBezTo>
                  <a:cubicBezTo>
                    <a:pt x="81" y="1018"/>
                    <a:pt x="45" y="1037"/>
                    <a:pt x="24" y="1074"/>
                  </a:cubicBezTo>
                  <a:cubicBezTo>
                    <a:pt x="1" y="1120"/>
                    <a:pt x="24" y="1182"/>
                    <a:pt x="69" y="1212"/>
                  </a:cubicBezTo>
                  <a:cubicBezTo>
                    <a:pt x="69" y="1212"/>
                    <a:pt x="108" y="1228"/>
                    <a:pt x="177" y="1258"/>
                  </a:cubicBezTo>
                  <a:cubicBezTo>
                    <a:pt x="246" y="1281"/>
                    <a:pt x="345" y="1312"/>
                    <a:pt x="476" y="1319"/>
                  </a:cubicBezTo>
                  <a:cubicBezTo>
                    <a:pt x="521" y="1327"/>
                    <a:pt x="560" y="1327"/>
                    <a:pt x="606" y="1327"/>
                  </a:cubicBezTo>
                  <a:cubicBezTo>
                    <a:pt x="705" y="1327"/>
                    <a:pt x="813" y="1319"/>
                    <a:pt x="905" y="1296"/>
                  </a:cubicBezTo>
                  <a:cubicBezTo>
                    <a:pt x="973" y="1274"/>
                    <a:pt x="1058" y="1251"/>
                    <a:pt x="1142" y="1197"/>
                  </a:cubicBezTo>
                  <a:cubicBezTo>
                    <a:pt x="1234" y="1136"/>
                    <a:pt x="1303" y="1044"/>
                    <a:pt x="1318" y="936"/>
                  </a:cubicBezTo>
                  <a:cubicBezTo>
                    <a:pt x="1334" y="783"/>
                    <a:pt x="1280" y="630"/>
                    <a:pt x="1165" y="446"/>
                  </a:cubicBezTo>
                  <a:cubicBezTo>
                    <a:pt x="1065" y="293"/>
                    <a:pt x="943" y="201"/>
                    <a:pt x="851" y="147"/>
                  </a:cubicBezTo>
                  <a:cubicBezTo>
                    <a:pt x="744" y="71"/>
                    <a:pt x="636" y="40"/>
                    <a:pt x="567" y="25"/>
                  </a:cubicBezTo>
                  <a:cubicBezTo>
                    <a:pt x="498" y="2"/>
                    <a:pt x="453" y="2"/>
                    <a:pt x="453" y="2"/>
                  </a:cubicBezTo>
                  <a:cubicBezTo>
                    <a:pt x="447" y="1"/>
                    <a:pt x="442"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33"/>
            <p:cNvSpPr/>
            <p:nvPr/>
          </p:nvSpPr>
          <p:spPr>
            <a:xfrm>
              <a:off x="-149125" y="2959400"/>
              <a:ext cx="43675" cy="36425"/>
            </a:xfrm>
            <a:custGeom>
              <a:avLst/>
              <a:gdLst/>
              <a:ahLst/>
              <a:cxnLst/>
              <a:rect l="l" t="t" r="r" b="b"/>
              <a:pathLst>
                <a:path w="1747" h="1457" extrusionOk="0">
                  <a:moveTo>
                    <a:pt x="743" y="0"/>
                  </a:moveTo>
                  <a:cubicBezTo>
                    <a:pt x="689" y="0"/>
                    <a:pt x="643" y="36"/>
                    <a:pt x="636" y="85"/>
                  </a:cubicBezTo>
                  <a:cubicBezTo>
                    <a:pt x="628" y="139"/>
                    <a:pt x="659" y="193"/>
                    <a:pt x="720" y="200"/>
                  </a:cubicBezTo>
                  <a:cubicBezTo>
                    <a:pt x="720" y="208"/>
                    <a:pt x="766" y="216"/>
                    <a:pt x="835" y="231"/>
                  </a:cubicBezTo>
                  <a:cubicBezTo>
                    <a:pt x="904" y="254"/>
                    <a:pt x="1019" y="284"/>
                    <a:pt x="1134" y="346"/>
                  </a:cubicBezTo>
                  <a:cubicBezTo>
                    <a:pt x="1234" y="399"/>
                    <a:pt x="1364" y="491"/>
                    <a:pt x="1433" y="637"/>
                  </a:cubicBezTo>
                  <a:cubicBezTo>
                    <a:pt x="1494" y="744"/>
                    <a:pt x="1525" y="928"/>
                    <a:pt x="1433" y="1066"/>
                  </a:cubicBezTo>
                  <a:cubicBezTo>
                    <a:pt x="1341" y="1211"/>
                    <a:pt x="1142" y="1242"/>
                    <a:pt x="1027" y="1250"/>
                  </a:cubicBezTo>
                  <a:cubicBezTo>
                    <a:pt x="1004" y="1251"/>
                    <a:pt x="982" y="1252"/>
                    <a:pt x="959" y="1252"/>
                  </a:cubicBezTo>
                  <a:cubicBezTo>
                    <a:pt x="841" y="1252"/>
                    <a:pt x="717" y="1235"/>
                    <a:pt x="583" y="1196"/>
                  </a:cubicBezTo>
                  <a:cubicBezTo>
                    <a:pt x="475" y="1173"/>
                    <a:pt x="376" y="1135"/>
                    <a:pt x="276" y="1081"/>
                  </a:cubicBezTo>
                  <a:cubicBezTo>
                    <a:pt x="207" y="1051"/>
                    <a:pt x="176" y="1028"/>
                    <a:pt x="169" y="1028"/>
                  </a:cubicBezTo>
                  <a:cubicBezTo>
                    <a:pt x="153" y="1017"/>
                    <a:pt x="134" y="1012"/>
                    <a:pt x="116" y="1012"/>
                  </a:cubicBezTo>
                  <a:cubicBezTo>
                    <a:pt x="83" y="1012"/>
                    <a:pt x="51" y="1029"/>
                    <a:pt x="31" y="1058"/>
                  </a:cubicBezTo>
                  <a:cubicBezTo>
                    <a:pt x="0" y="1104"/>
                    <a:pt x="16" y="1165"/>
                    <a:pt x="62" y="1196"/>
                  </a:cubicBezTo>
                  <a:cubicBezTo>
                    <a:pt x="62" y="1196"/>
                    <a:pt x="108" y="1227"/>
                    <a:pt x="184" y="1265"/>
                  </a:cubicBezTo>
                  <a:cubicBezTo>
                    <a:pt x="291" y="1319"/>
                    <a:pt x="406" y="1365"/>
                    <a:pt x="529" y="1395"/>
                  </a:cubicBezTo>
                  <a:cubicBezTo>
                    <a:pt x="682" y="1434"/>
                    <a:pt x="828" y="1457"/>
                    <a:pt x="966" y="1457"/>
                  </a:cubicBezTo>
                  <a:cubicBezTo>
                    <a:pt x="989" y="1457"/>
                    <a:pt x="1012" y="1457"/>
                    <a:pt x="1035" y="1449"/>
                  </a:cubicBezTo>
                  <a:cubicBezTo>
                    <a:pt x="1188" y="1441"/>
                    <a:pt x="1456" y="1395"/>
                    <a:pt x="1601" y="1181"/>
                  </a:cubicBezTo>
                  <a:cubicBezTo>
                    <a:pt x="1747" y="966"/>
                    <a:pt x="1701" y="706"/>
                    <a:pt x="1617" y="545"/>
                  </a:cubicBezTo>
                  <a:cubicBezTo>
                    <a:pt x="1540" y="392"/>
                    <a:pt x="1410" y="261"/>
                    <a:pt x="1234" y="162"/>
                  </a:cubicBezTo>
                  <a:cubicBezTo>
                    <a:pt x="1088" y="93"/>
                    <a:pt x="958" y="55"/>
                    <a:pt x="889" y="39"/>
                  </a:cubicBezTo>
                  <a:cubicBezTo>
                    <a:pt x="805" y="16"/>
                    <a:pt x="759" y="1"/>
                    <a:pt x="759" y="1"/>
                  </a:cubicBezTo>
                  <a:cubicBezTo>
                    <a:pt x="753" y="0"/>
                    <a:pt x="748" y="0"/>
                    <a:pt x="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33"/>
            <p:cNvSpPr/>
            <p:nvPr/>
          </p:nvSpPr>
          <p:spPr>
            <a:xfrm>
              <a:off x="-81900" y="2971825"/>
              <a:ext cx="20500" cy="11550"/>
            </a:xfrm>
            <a:custGeom>
              <a:avLst/>
              <a:gdLst/>
              <a:ahLst/>
              <a:cxnLst/>
              <a:rect l="l" t="t" r="r" b="b"/>
              <a:pathLst>
                <a:path w="820" h="462" extrusionOk="0">
                  <a:moveTo>
                    <a:pt x="112" y="1"/>
                  </a:moveTo>
                  <a:cubicBezTo>
                    <a:pt x="74" y="1"/>
                    <a:pt x="40" y="24"/>
                    <a:pt x="23" y="63"/>
                  </a:cubicBezTo>
                  <a:cubicBezTo>
                    <a:pt x="0" y="117"/>
                    <a:pt x="23" y="178"/>
                    <a:pt x="77" y="201"/>
                  </a:cubicBezTo>
                  <a:lnTo>
                    <a:pt x="667" y="454"/>
                  </a:lnTo>
                  <a:cubicBezTo>
                    <a:pt x="682" y="462"/>
                    <a:pt x="697" y="462"/>
                    <a:pt x="705" y="462"/>
                  </a:cubicBezTo>
                  <a:cubicBezTo>
                    <a:pt x="751" y="462"/>
                    <a:pt x="782" y="439"/>
                    <a:pt x="805" y="400"/>
                  </a:cubicBezTo>
                  <a:cubicBezTo>
                    <a:pt x="820" y="354"/>
                    <a:pt x="797" y="293"/>
                    <a:pt x="751" y="270"/>
                  </a:cubicBezTo>
                  <a:lnTo>
                    <a:pt x="153" y="10"/>
                  </a:lnTo>
                  <a:cubicBezTo>
                    <a:pt x="139" y="4"/>
                    <a:pt x="125"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33"/>
            <p:cNvSpPr/>
            <p:nvPr/>
          </p:nvSpPr>
          <p:spPr>
            <a:xfrm>
              <a:off x="-87650" y="2985175"/>
              <a:ext cx="24925" cy="13325"/>
            </a:xfrm>
            <a:custGeom>
              <a:avLst/>
              <a:gdLst/>
              <a:ahLst/>
              <a:cxnLst/>
              <a:rect l="l" t="t" r="r" b="b"/>
              <a:pathLst>
                <a:path w="997" h="533" extrusionOk="0">
                  <a:moveTo>
                    <a:pt x="118" y="0"/>
                  </a:moveTo>
                  <a:cubicBezTo>
                    <a:pt x="72" y="0"/>
                    <a:pt x="28" y="29"/>
                    <a:pt x="16" y="73"/>
                  </a:cubicBezTo>
                  <a:cubicBezTo>
                    <a:pt x="0" y="127"/>
                    <a:pt x="31" y="180"/>
                    <a:pt x="85" y="203"/>
                  </a:cubicBezTo>
                  <a:cubicBezTo>
                    <a:pt x="85" y="203"/>
                    <a:pt x="284" y="265"/>
                    <a:pt x="468" y="341"/>
                  </a:cubicBezTo>
                  <a:cubicBezTo>
                    <a:pt x="652" y="418"/>
                    <a:pt x="835" y="518"/>
                    <a:pt x="835" y="525"/>
                  </a:cubicBezTo>
                  <a:cubicBezTo>
                    <a:pt x="851" y="533"/>
                    <a:pt x="866" y="533"/>
                    <a:pt x="881" y="533"/>
                  </a:cubicBezTo>
                  <a:cubicBezTo>
                    <a:pt x="920" y="533"/>
                    <a:pt x="950" y="518"/>
                    <a:pt x="973" y="487"/>
                  </a:cubicBezTo>
                  <a:cubicBezTo>
                    <a:pt x="996" y="433"/>
                    <a:pt x="981" y="372"/>
                    <a:pt x="935" y="349"/>
                  </a:cubicBezTo>
                  <a:cubicBezTo>
                    <a:pt x="927" y="341"/>
                    <a:pt x="744" y="242"/>
                    <a:pt x="544" y="157"/>
                  </a:cubicBezTo>
                  <a:cubicBezTo>
                    <a:pt x="353" y="73"/>
                    <a:pt x="154" y="12"/>
                    <a:pt x="146" y="4"/>
                  </a:cubicBezTo>
                  <a:cubicBezTo>
                    <a:pt x="137" y="2"/>
                    <a:pt x="127"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33"/>
            <p:cNvSpPr/>
            <p:nvPr/>
          </p:nvSpPr>
          <p:spPr>
            <a:xfrm>
              <a:off x="-57975" y="2976075"/>
              <a:ext cx="41400" cy="52875"/>
            </a:xfrm>
            <a:custGeom>
              <a:avLst/>
              <a:gdLst/>
              <a:ahLst/>
              <a:cxnLst/>
              <a:rect l="l" t="t" r="r" b="b"/>
              <a:pathLst>
                <a:path w="1656" h="2115" extrusionOk="0">
                  <a:moveTo>
                    <a:pt x="1069" y="0"/>
                  </a:moveTo>
                  <a:cubicBezTo>
                    <a:pt x="1060" y="0"/>
                    <a:pt x="1052" y="0"/>
                    <a:pt x="1043" y="1"/>
                  </a:cubicBezTo>
                  <a:cubicBezTo>
                    <a:pt x="851" y="8"/>
                    <a:pt x="637" y="115"/>
                    <a:pt x="468" y="292"/>
                  </a:cubicBezTo>
                  <a:cubicBezTo>
                    <a:pt x="330" y="445"/>
                    <a:pt x="208" y="644"/>
                    <a:pt x="108" y="889"/>
                  </a:cubicBezTo>
                  <a:cubicBezTo>
                    <a:pt x="1" y="1134"/>
                    <a:pt x="9" y="1410"/>
                    <a:pt x="108" y="1617"/>
                  </a:cubicBezTo>
                  <a:cubicBezTo>
                    <a:pt x="200" y="1824"/>
                    <a:pt x="376" y="1985"/>
                    <a:pt x="575" y="2061"/>
                  </a:cubicBezTo>
                  <a:cubicBezTo>
                    <a:pt x="690" y="2100"/>
                    <a:pt x="798" y="2115"/>
                    <a:pt x="882" y="2115"/>
                  </a:cubicBezTo>
                  <a:lnTo>
                    <a:pt x="890" y="2115"/>
                  </a:lnTo>
                  <a:cubicBezTo>
                    <a:pt x="943" y="2115"/>
                    <a:pt x="989" y="2115"/>
                    <a:pt x="1035" y="2107"/>
                  </a:cubicBezTo>
                  <a:cubicBezTo>
                    <a:pt x="1142" y="2084"/>
                    <a:pt x="1204" y="2061"/>
                    <a:pt x="1204" y="2054"/>
                  </a:cubicBezTo>
                  <a:cubicBezTo>
                    <a:pt x="1257" y="2031"/>
                    <a:pt x="1280" y="1977"/>
                    <a:pt x="1257" y="1923"/>
                  </a:cubicBezTo>
                  <a:cubicBezTo>
                    <a:pt x="1240" y="1884"/>
                    <a:pt x="1202" y="1861"/>
                    <a:pt x="1165" y="1861"/>
                  </a:cubicBezTo>
                  <a:cubicBezTo>
                    <a:pt x="1152" y="1861"/>
                    <a:pt x="1139" y="1864"/>
                    <a:pt x="1127" y="1870"/>
                  </a:cubicBezTo>
                  <a:cubicBezTo>
                    <a:pt x="1127" y="1870"/>
                    <a:pt x="1081" y="1893"/>
                    <a:pt x="997" y="1908"/>
                  </a:cubicBezTo>
                  <a:cubicBezTo>
                    <a:pt x="967" y="1911"/>
                    <a:pt x="932" y="1914"/>
                    <a:pt x="894" y="1914"/>
                  </a:cubicBezTo>
                  <a:cubicBezTo>
                    <a:pt x="823" y="1914"/>
                    <a:pt x="738" y="1904"/>
                    <a:pt x="644" y="1870"/>
                  </a:cubicBezTo>
                  <a:cubicBezTo>
                    <a:pt x="499" y="1816"/>
                    <a:pt x="361" y="1686"/>
                    <a:pt x="292" y="1533"/>
                  </a:cubicBezTo>
                  <a:cubicBezTo>
                    <a:pt x="215" y="1372"/>
                    <a:pt x="215" y="1157"/>
                    <a:pt x="292" y="966"/>
                  </a:cubicBezTo>
                  <a:cubicBezTo>
                    <a:pt x="384" y="744"/>
                    <a:pt x="491" y="567"/>
                    <a:pt x="614" y="430"/>
                  </a:cubicBezTo>
                  <a:cubicBezTo>
                    <a:pt x="744" y="292"/>
                    <a:pt x="905" y="207"/>
                    <a:pt x="1050" y="207"/>
                  </a:cubicBezTo>
                  <a:cubicBezTo>
                    <a:pt x="1059" y="207"/>
                    <a:pt x="1067" y="207"/>
                    <a:pt x="1075" y="207"/>
                  </a:cubicBezTo>
                  <a:cubicBezTo>
                    <a:pt x="1237" y="207"/>
                    <a:pt x="1343" y="277"/>
                    <a:pt x="1372" y="292"/>
                  </a:cubicBezTo>
                  <a:cubicBezTo>
                    <a:pt x="1426" y="338"/>
                    <a:pt x="1449" y="376"/>
                    <a:pt x="1456" y="376"/>
                  </a:cubicBezTo>
                  <a:cubicBezTo>
                    <a:pt x="1472" y="411"/>
                    <a:pt x="1503" y="430"/>
                    <a:pt x="1536" y="430"/>
                  </a:cubicBezTo>
                  <a:cubicBezTo>
                    <a:pt x="1553" y="430"/>
                    <a:pt x="1571" y="425"/>
                    <a:pt x="1587" y="414"/>
                  </a:cubicBezTo>
                  <a:cubicBezTo>
                    <a:pt x="1640" y="391"/>
                    <a:pt x="1656" y="330"/>
                    <a:pt x="1633" y="276"/>
                  </a:cubicBezTo>
                  <a:cubicBezTo>
                    <a:pt x="1625" y="269"/>
                    <a:pt x="1587" y="207"/>
                    <a:pt x="1495" y="131"/>
                  </a:cubicBezTo>
                  <a:cubicBezTo>
                    <a:pt x="1443" y="94"/>
                    <a:pt x="1292" y="0"/>
                    <a:pt x="1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33"/>
            <p:cNvSpPr/>
            <p:nvPr/>
          </p:nvSpPr>
          <p:spPr>
            <a:xfrm>
              <a:off x="-10650" y="2971250"/>
              <a:ext cx="24525" cy="30325"/>
            </a:xfrm>
            <a:custGeom>
              <a:avLst/>
              <a:gdLst/>
              <a:ahLst/>
              <a:cxnLst/>
              <a:rect l="l" t="t" r="r" b="b"/>
              <a:pathLst>
                <a:path w="981" h="1213" extrusionOk="0">
                  <a:moveTo>
                    <a:pt x="523" y="0"/>
                  </a:moveTo>
                  <a:cubicBezTo>
                    <a:pt x="402" y="0"/>
                    <a:pt x="280" y="88"/>
                    <a:pt x="230" y="209"/>
                  </a:cubicBezTo>
                  <a:cubicBezTo>
                    <a:pt x="215" y="262"/>
                    <a:pt x="238" y="324"/>
                    <a:pt x="291" y="339"/>
                  </a:cubicBezTo>
                  <a:cubicBezTo>
                    <a:pt x="304" y="344"/>
                    <a:pt x="316" y="347"/>
                    <a:pt x="329" y="347"/>
                  </a:cubicBezTo>
                  <a:cubicBezTo>
                    <a:pt x="371" y="347"/>
                    <a:pt x="410" y="319"/>
                    <a:pt x="421" y="278"/>
                  </a:cubicBezTo>
                  <a:cubicBezTo>
                    <a:pt x="435" y="243"/>
                    <a:pt x="481" y="208"/>
                    <a:pt x="518" y="208"/>
                  </a:cubicBezTo>
                  <a:cubicBezTo>
                    <a:pt x="522" y="208"/>
                    <a:pt x="525" y="208"/>
                    <a:pt x="529" y="209"/>
                  </a:cubicBezTo>
                  <a:cubicBezTo>
                    <a:pt x="582" y="217"/>
                    <a:pt x="628" y="255"/>
                    <a:pt x="636" y="301"/>
                  </a:cubicBezTo>
                  <a:cubicBezTo>
                    <a:pt x="644" y="362"/>
                    <a:pt x="590" y="431"/>
                    <a:pt x="567" y="462"/>
                  </a:cubicBezTo>
                  <a:cubicBezTo>
                    <a:pt x="513" y="515"/>
                    <a:pt x="444" y="561"/>
                    <a:pt x="376" y="592"/>
                  </a:cubicBezTo>
                  <a:lnTo>
                    <a:pt x="330" y="607"/>
                  </a:lnTo>
                  <a:cubicBezTo>
                    <a:pt x="261" y="646"/>
                    <a:pt x="184" y="676"/>
                    <a:pt x="115" y="722"/>
                  </a:cubicBezTo>
                  <a:cubicBezTo>
                    <a:pt x="92" y="737"/>
                    <a:pt x="77" y="753"/>
                    <a:pt x="54" y="776"/>
                  </a:cubicBezTo>
                  <a:cubicBezTo>
                    <a:pt x="54" y="776"/>
                    <a:pt x="46" y="776"/>
                    <a:pt x="46" y="783"/>
                  </a:cubicBezTo>
                  <a:cubicBezTo>
                    <a:pt x="0" y="822"/>
                    <a:pt x="0" y="860"/>
                    <a:pt x="0" y="883"/>
                  </a:cubicBezTo>
                  <a:cubicBezTo>
                    <a:pt x="8" y="921"/>
                    <a:pt x="38" y="952"/>
                    <a:pt x="77" y="967"/>
                  </a:cubicBezTo>
                  <a:lnTo>
                    <a:pt x="759" y="1197"/>
                  </a:lnTo>
                  <a:cubicBezTo>
                    <a:pt x="782" y="1205"/>
                    <a:pt x="805" y="1212"/>
                    <a:pt x="828" y="1212"/>
                  </a:cubicBezTo>
                  <a:cubicBezTo>
                    <a:pt x="851" y="1212"/>
                    <a:pt x="873" y="1205"/>
                    <a:pt x="896" y="1197"/>
                  </a:cubicBezTo>
                  <a:cubicBezTo>
                    <a:pt x="950" y="1174"/>
                    <a:pt x="981" y="1120"/>
                    <a:pt x="965" y="1067"/>
                  </a:cubicBezTo>
                  <a:cubicBezTo>
                    <a:pt x="948" y="1026"/>
                    <a:pt x="907" y="998"/>
                    <a:pt x="869" y="998"/>
                  </a:cubicBezTo>
                  <a:cubicBezTo>
                    <a:pt x="857" y="998"/>
                    <a:pt x="846" y="1000"/>
                    <a:pt x="835" y="1006"/>
                  </a:cubicBezTo>
                  <a:lnTo>
                    <a:pt x="820" y="1006"/>
                  </a:lnTo>
                  <a:lnTo>
                    <a:pt x="322" y="837"/>
                  </a:lnTo>
                  <a:cubicBezTo>
                    <a:pt x="353" y="822"/>
                    <a:pt x="383" y="806"/>
                    <a:pt x="414" y="799"/>
                  </a:cubicBezTo>
                  <a:lnTo>
                    <a:pt x="460" y="776"/>
                  </a:lnTo>
                  <a:cubicBezTo>
                    <a:pt x="544" y="730"/>
                    <a:pt x="644" y="684"/>
                    <a:pt x="720" y="592"/>
                  </a:cubicBezTo>
                  <a:cubicBezTo>
                    <a:pt x="812" y="492"/>
                    <a:pt x="851" y="370"/>
                    <a:pt x="835" y="262"/>
                  </a:cubicBezTo>
                  <a:cubicBezTo>
                    <a:pt x="812" y="125"/>
                    <a:pt x="690" y="17"/>
                    <a:pt x="552" y="2"/>
                  </a:cubicBezTo>
                  <a:cubicBezTo>
                    <a:pt x="542" y="1"/>
                    <a:pt x="533"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33"/>
            <p:cNvSpPr/>
            <p:nvPr/>
          </p:nvSpPr>
          <p:spPr>
            <a:xfrm>
              <a:off x="-94550" y="2929675"/>
              <a:ext cx="24550" cy="30150"/>
            </a:xfrm>
            <a:custGeom>
              <a:avLst/>
              <a:gdLst/>
              <a:ahLst/>
              <a:cxnLst/>
              <a:rect l="l" t="t" r="r" b="b"/>
              <a:pathLst>
                <a:path w="982" h="1206" extrusionOk="0">
                  <a:moveTo>
                    <a:pt x="528" y="1"/>
                  </a:moveTo>
                  <a:cubicBezTo>
                    <a:pt x="401" y="1"/>
                    <a:pt x="280" y="82"/>
                    <a:pt x="238" y="209"/>
                  </a:cubicBezTo>
                  <a:cubicBezTo>
                    <a:pt x="215" y="263"/>
                    <a:pt x="246" y="317"/>
                    <a:pt x="292" y="340"/>
                  </a:cubicBezTo>
                  <a:cubicBezTo>
                    <a:pt x="303" y="343"/>
                    <a:pt x="314" y="344"/>
                    <a:pt x="325" y="344"/>
                  </a:cubicBezTo>
                  <a:cubicBezTo>
                    <a:pt x="368" y="344"/>
                    <a:pt x="410" y="321"/>
                    <a:pt x="422" y="278"/>
                  </a:cubicBezTo>
                  <a:cubicBezTo>
                    <a:pt x="443" y="237"/>
                    <a:pt x="482" y="208"/>
                    <a:pt x="523" y="208"/>
                  </a:cubicBezTo>
                  <a:cubicBezTo>
                    <a:pt x="527" y="208"/>
                    <a:pt x="532" y="209"/>
                    <a:pt x="537" y="209"/>
                  </a:cubicBezTo>
                  <a:cubicBezTo>
                    <a:pt x="583" y="209"/>
                    <a:pt x="629" y="248"/>
                    <a:pt x="637" y="294"/>
                  </a:cubicBezTo>
                  <a:cubicBezTo>
                    <a:pt x="652" y="363"/>
                    <a:pt x="598" y="432"/>
                    <a:pt x="568" y="462"/>
                  </a:cubicBezTo>
                  <a:cubicBezTo>
                    <a:pt x="522" y="516"/>
                    <a:pt x="445" y="554"/>
                    <a:pt x="376" y="585"/>
                  </a:cubicBezTo>
                  <a:lnTo>
                    <a:pt x="330" y="608"/>
                  </a:lnTo>
                  <a:cubicBezTo>
                    <a:pt x="261" y="638"/>
                    <a:pt x="192" y="677"/>
                    <a:pt x="123" y="723"/>
                  </a:cubicBezTo>
                  <a:cubicBezTo>
                    <a:pt x="100" y="738"/>
                    <a:pt x="77" y="753"/>
                    <a:pt x="54" y="769"/>
                  </a:cubicBezTo>
                  <a:cubicBezTo>
                    <a:pt x="54" y="776"/>
                    <a:pt x="54" y="776"/>
                    <a:pt x="47" y="776"/>
                  </a:cubicBezTo>
                  <a:cubicBezTo>
                    <a:pt x="8" y="815"/>
                    <a:pt x="1" y="853"/>
                    <a:pt x="8" y="884"/>
                  </a:cubicBezTo>
                  <a:cubicBezTo>
                    <a:pt x="16" y="922"/>
                    <a:pt x="39" y="953"/>
                    <a:pt x="77" y="968"/>
                  </a:cubicBezTo>
                  <a:lnTo>
                    <a:pt x="759" y="1198"/>
                  </a:lnTo>
                  <a:cubicBezTo>
                    <a:pt x="782" y="1205"/>
                    <a:pt x="805" y="1205"/>
                    <a:pt x="828" y="1205"/>
                  </a:cubicBezTo>
                  <a:cubicBezTo>
                    <a:pt x="851" y="1205"/>
                    <a:pt x="882" y="1205"/>
                    <a:pt x="905" y="1198"/>
                  </a:cubicBezTo>
                  <a:cubicBezTo>
                    <a:pt x="958" y="1175"/>
                    <a:pt x="981" y="1121"/>
                    <a:pt x="966" y="1067"/>
                  </a:cubicBezTo>
                  <a:cubicBezTo>
                    <a:pt x="948" y="1026"/>
                    <a:pt x="912" y="998"/>
                    <a:pt x="872" y="998"/>
                  </a:cubicBezTo>
                  <a:cubicBezTo>
                    <a:pt x="860" y="998"/>
                    <a:pt x="848" y="1001"/>
                    <a:pt x="836" y="1006"/>
                  </a:cubicBezTo>
                  <a:lnTo>
                    <a:pt x="820" y="1006"/>
                  </a:lnTo>
                  <a:lnTo>
                    <a:pt x="330" y="838"/>
                  </a:lnTo>
                  <a:cubicBezTo>
                    <a:pt x="353" y="822"/>
                    <a:pt x="384" y="807"/>
                    <a:pt x="414" y="792"/>
                  </a:cubicBezTo>
                  <a:lnTo>
                    <a:pt x="468" y="769"/>
                  </a:lnTo>
                  <a:cubicBezTo>
                    <a:pt x="552" y="730"/>
                    <a:pt x="652" y="677"/>
                    <a:pt x="721" y="592"/>
                  </a:cubicBezTo>
                  <a:cubicBezTo>
                    <a:pt x="820" y="485"/>
                    <a:pt x="859" y="370"/>
                    <a:pt x="836" y="263"/>
                  </a:cubicBezTo>
                  <a:cubicBezTo>
                    <a:pt x="813" y="125"/>
                    <a:pt x="698" y="18"/>
                    <a:pt x="560" y="3"/>
                  </a:cubicBezTo>
                  <a:cubicBezTo>
                    <a:pt x="549" y="1"/>
                    <a:pt x="538" y="1"/>
                    <a:pt x="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33"/>
            <p:cNvSpPr/>
            <p:nvPr/>
          </p:nvSpPr>
          <p:spPr>
            <a:xfrm>
              <a:off x="-831525" y="3217900"/>
              <a:ext cx="12850" cy="65975"/>
            </a:xfrm>
            <a:custGeom>
              <a:avLst/>
              <a:gdLst/>
              <a:ahLst/>
              <a:cxnLst/>
              <a:rect l="l" t="t" r="r" b="b"/>
              <a:pathLst>
                <a:path w="514" h="2639" extrusionOk="0">
                  <a:moveTo>
                    <a:pt x="165" y="1"/>
                  </a:moveTo>
                  <a:cubicBezTo>
                    <a:pt x="156" y="1"/>
                    <a:pt x="147" y="2"/>
                    <a:pt x="138" y="3"/>
                  </a:cubicBezTo>
                  <a:cubicBezTo>
                    <a:pt x="54" y="19"/>
                    <a:pt x="0" y="95"/>
                    <a:pt x="16" y="180"/>
                  </a:cubicBezTo>
                  <a:cubicBezTo>
                    <a:pt x="16" y="187"/>
                    <a:pt x="123" y="754"/>
                    <a:pt x="169" y="1329"/>
                  </a:cubicBezTo>
                  <a:cubicBezTo>
                    <a:pt x="215" y="1896"/>
                    <a:pt x="192" y="2478"/>
                    <a:pt x="192" y="2478"/>
                  </a:cubicBezTo>
                  <a:cubicBezTo>
                    <a:pt x="192" y="2562"/>
                    <a:pt x="261" y="2631"/>
                    <a:pt x="337" y="2639"/>
                  </a:cubicBezTo>
                  <a:lnTo>
                    <a:pt x="345" y="2639"/>
                  </a:lnTo>
                  <a:cubicBezTo>
                    <a:pt x="429" y="2639"/>
                    <a:pt x="491" y="2570"/>
                    <a:pt x="498" y="2493"/>
                  </a:cubicBezTo>
                  <a:cubicBezTo>
                    <a:pt x="498" y="2462"/>
                    <a:pt x="514" y="1888"/>
                    <a:pt x="468" y="1306"/>
                  </a:cubicBezTo>
                  <a:cubicBezTo>
                    <a:pt x="422" y="716"/>
                    <a:pt x="314" y="149"/>
                    <a:pt x="314" y="126"/>
                  </a:cubicBezTo>
                  <a:cubicBezTo>
                    <a:pt x="301" y="51"/>
                    <a:pt x="233"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33"/>
            <p:cNvSpPr/>
            <p:nvPr/>
          </p:nvSpPr>
          <p:spPr>
            <a:xfrm>
              <a:off x="-798400" y="3241900"/>
              <a:ext cx="58250" cy="9225"/>
            </a:xfrm>
            <a:custGeom>
              <a:avLst/>
              <a:gdLst/>
              <a:ahLst/>
              <a:cxnLst/>
              <a:rect l="l" t="t" r="r" b="b"/>
              <a:pathLst>
                <a:path w="2330" h="369" extrusionOk="0">
                  <a:moveTo>
                    <a:pt x="476" y="1"/>
                  </a:moveTo>
                  <a:cubicBezTo>
                    <a:pt x="361" y="1"/>
                    <a:pt x="269" y="9"/>
                    <a:pt x="200" y="32"/>
                  </a:cubicBezTo>
                  <a:cubicBezTo>
                    <a:pt x="131" y="62"/>
                    <a:pt x="85" y="93"/>
                    <a:pt x="77" y="101"/>
                  </a:cubicBezTo>
                  <a:cubicBezTo>
                    <a:pt x="8" y="154"/>
                    <a:pt x="1" y="246"/>
                    <a:pt x="54" y="315"/>
                  </a:cubicBezTo>
                  <a:cubicBezTo>
                    <a:pt x="77" y="346"/>
                    <a:pt x="123" y="369"/>
                    <a:pt x="169" y="369"/>
                  </a:cubicBezTo>
                  <a:cubicBezTo>
                    <a:pt x="200" y="369"/>
                    <a:pt x="230" y="353"/>
                    <a:pt x="261" y="330"/>
                  </a:cubicBezTo>
                  <a:cubicBezTo>
                    <a:pt x="261" y="330"/>
                    <a:pt x="269" y="323"/>
                    <a:pt x="292" y="315"/>
                  </a:cubicBezTo>
                  <a:cubicBezTo>
                    <a:pt x="307" y="315"/>
                    <a:pt x="361" y="300"/>
                    <a:pt x="476" y="300"/>
                  </a:cubicBezTo>
                  <a:lnTo>
                    <a:pt x="2184" y="307"/>
                  </a:lnTo>
                  <a:cubicBezTo>
                    <a:pt x="2268" y="307"/>
                    <a:pt x="2330" y="238"/>
                    <a:pt x="2330" y="154"/>
                  </a:cubicBezTo>
                  <a:cubicBezTo>
                    <a:pt x="2330" y="78"/>
                    <a:pt x="2268" y="9"/>
                    <a:pt x="2184" y="9"/>
                  </a:cubicBezTo>
                  <a:lnTo>
                    <a:pt x="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33"/>
            <p:cNvSpPr/>
            <p:nvPr/>
          </p:nvSpPr>
          <p:spPr>
            <a:xfrm>
              <a:off x="-779625" y="3221450"/>
              <a:ext cx="16500" cy="51125"/>
            </a:xfrm>
            <a:custGeom>
              <a:avLst/>
              <a:gdLst/>
              <a:ahLst/>
              <a:cxnLst/>
              <a:rect l="l" t="t" r="r" b="b"/>
              <a:pathLst>
                <a:path w="660" h="2045" extrusionOk="0">
                  <a:moveTo>
                    <a:pt x="163" y="0"/>
                  </a:moveTo>
                  <a:cubicBezTo>
                    <a:pt x="148" y="0"/>
                    <a:pt x="132" y="2"/>
                    <a:pt x="115" y="7"/>
                  </a:cubicBezTo>
                  <a:cubicBezTo>
                    <a:pt x="39" y="38"/>
                    <a:pt x="0" y="122"/>
                    <a:pt x="23" y="198"/>
                  </a:cubicBezTo>
                  <a:cubicBezTo>
                    <a:pt x="23" y="206"/>
                    <a:pt x="169" y="620"/>
                    <a:pt x="246" y="1041"/>
                  </a:cubicBezTo>
                  <a:cubicBezTo>
                    <a:pt x="330" y="1462"/>
                    <a:pt x="353" y="1899"/>
                    <a:pt x="353" y="1907"/>
                  </a:cubicBezTo>
                  <a:cubicBezTo>
                    <a:pt x="361" y="1983"/>
                    <a:pt x="429" y="2045"/>
                    <a:pt x="506" y="2045"/>
                  </a:cubicBezTo>
                  <a:lnTo>
                    <a:pt x="514" y="2045"/>
                  </a:lnTo>
                  <a:cubicBezTo>
                    <a:pt x="598" y="2037"/>
                    <a:pt x="659" y="1968"/>
                    <a:pt x="659" y="1884"/>
                  </a:cubicBezTo>
                  <a:cubicBezTo>
                    <a:pt x="652" y="1868"/>
                    <a:pt x="629" y="1424"/>
                    <a:pt x="544" y="987"/>
                  </a:cubicBezTo>
                  <a:cubicBezTo>
                    <a:pt x="452" y="543"/>
                    <a:pt x="315" y="122"/>
                    <a:pt x="307" y="106"/>
                  </a:cubicBezTo>
                  <a:cubicBezTo>
                    <a:pt x="288" y="38"/>
                    <a:pt x="230" y="0"/>
                    <a:pt x="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33"/>
            <p:cNvSpPr/>
            <p:nvPr/>
          </p:nvSpPr>
          <p:spPr>
            <a:xfrm>
              <a:off x="-726200" y="3228650"/>
              <a:ext cx="51350" cy="28425"/>
            </a:xfrm>
            <a:custGeom>
              <a:avLst/>
              <a:gdLst/>
              <a:ahLst/>
              <a:cxnLst/>
              <a:rect l="l" t="t" r="r" b="b"/>
              <a:pathLst>
                <a:path w="2054" h="1137" extrusionOk="0">
                  <a:moveTo>
                    <a:pt x="171" y="0"/>
                  </a:moveTo>
                  <a:cubicBezTo>
                    <a:pt x="139" y="0"/>
                    <a:pt x="106" y="11"/>
                    <a:pt x="77" y="33"/>
                  </a:cubicBezTo>
                  <a:cubicBezTo>
                    <a:pt x="16" y="79"/>
                    <a:pt x="1" y="179"/>
                    <a:pt x="54" y="240"/>
                  </a:cubicBezTo>
                  <a:cubicBezTo>
                    <a:pt x="62" y="247"/>
                    <a:pt x="139" y="347"/>
                    <a:pt x="284" y="477"/>
                  </a:cubicBezTo>
                  <a:cubicBezTo>
                    <a:pt x="445" y="631"/>
                    <a:pt x="660" y="776"/>
                    <a:pt x="882" y="883"/>
                  </a:cubicBezTo>
                  <a:cubicBezTo>
                    <a:pt x="1104" y="991"/>
                    <a:pt x="1357" y="1067"/>
                    <a:pt x="1571" y="1105"/>
                  </a:cubicBezTo>
                  <a:cubicBezTo>
                    <a:pt x="1748" y="1136"/>
                    <a:pt x="1878" y="1136"/>
                    <a:pt x="1901" y="1136"/>
                  </a:cubicBezTo>
                  <a:cubicBezTo>
                    <a:pt x="1985" y="1128"/>
                    <a:pt x="2054" y="1067"/>
                    <a:pt x="2054" y="983"/>
                  </a:cubicBezTo>
                  <a:cubicBezTo>
                    <a:pt x="2046" y="899"/>
                    <a:pt x="1985" y="830"/>
                    <a:pt x="1901" y="830"/>
                  </a:cubicBezTo>
                  <a:cubicBezTo>
                    <a:pt x="1893" y="830"/>
                    <a:pt x="1786" y="830"/>
                    <a:pt x="1617" y="807"/>
                  </a:cubicBezTo>
                  <a:cubicBezTo>
                    <a:pt x="1433" y="776"/>
                    <a:pt x="1204" y="707"/>
                    <a:pt x="1012" y="615"/>
                  </a:cubicBezTo>
                  <a:cubicBezTo>
                    <a:pt x="821" y="523"/>
                    <a:pt x="629" y="385"/>
                    <a:pt x="491" y="255"/>
                  </a:cubicBezTo>
                  <a:cubicBezTo>
                    <a:pt x="361" y="148"/>
                    <a:pt x="292" y="56"/>
                    <a:pt x="292" y="56"/>
                  </a:cubicBezTo>
                  <a:cubicBezTo>
                    <a:pt x="261" y="20"/>
                    <a:pt x="217"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33"/>
            <p:cNvSpPr/>
            <p:nvPr/>
          </p:nvSpPr>
          <p:spPr>
            <a:xfrm>
              <a:off x="-730600" y="3224800"/>
              <a:ext cx="35650" cy="47600"/>
            </a:xfrm>
            <a:custGeom>
              <a:avLst/>
              <a:gdLst/>
              <a:ahLst/>
              <a:cxnLst/>
              <a:rect l="l" t="t" r="r" b="b"/>
              <a:pathLst>
                <a:path w="1426" h="1904" extrusionOk="0">
                  <a:moveTo>
                    <a:pt x="1247" y="0"/>
                  </a:moveTo>
                  <a:cubicBezTo>
                    <a:pt x="1238" y="0"/>
                    <a:pt x="1228" y="1"/>
                    <a:pt x="1219" y="3"/>
                  </a:cubicBezTo>
                  <a:cubicBezTo>
                    <a:pt x="1142" y="18"/>
                    <a:pt x="1089" y="103"/>
                    <a:pt x="1104" y="179"/>
                  </a:cubicBezTo>
                  <a:cubicBezTo>
                    <a:pt x="1104" y="179"/>
                    <a:pt x="1119" y="287"/>
                    <a:pt x="1089" y="447"/>
                  </a:cubicBezTo>
                  <a:cubicBezTo>
                    <a:pt x="1066" y="624"/>
                    <a:pt x="958" y="830"/>
                    <a:pt x="828" y="999"/>
                  </a:cubicBezTo>
                  <a:cubicBezTo>
                    <a:pt x="675" y="1191"/>
                    <a:pt x="476" y="1344"/>
                    <a:pt x="345" y="1443"/>
                  </a:cubicBezTo>
                  <a:lnTo>
                    <a:pt x="85" y="1627"/>
                  </a:lnTo>
                  <a:cubicBezTo>
                    <a:pt x="16" y="1673"/>
                    <a:pt x="1" y="1765"/>
                    <a:pt x="47" y="1834"/>
                  </a:cubicBezTo>
                  <a:cubicBezTo>
                    <a:pt x="77" y="1880"/>
                    <a:pt x="123" y="1903"/>
                    <a:pt x="169" y="1903"/>
                  </a:cubicBezTo>
                  <a:cubicBezTo>
                    <a:pt x="200" y="1903"/>
                    <a:pt x="230" y="1895"/>
                    <a:pt x="261" y="1872"/>
                  </a:cubicBezTo>
                  <a:lnTo>
                    <a:pt x="522" y="1689"/>
                  </a:lnTo>
                  <a:cubicBezTo>
                    <a:pt x="667" y="1574"/>
                    <a:pt x="882" y="1405"/>
                    <a:pt x="1058" y="1191"/>
                  </a:cubicBezTo>
                  <a:cubicBezTo>
                    <a:pt x="1226" y="984"/>
                    <a:pt x="1349" y="723"/>
                    <a:pt x="1387" y="493"/>
                  </a:cubicBezTo>
                  <a:cubicBezTo>
                    <a:pt x="1426" y="287"/>
                    <a:pt x="1395" y="141"/>
                    <a:pt x="1395" y="126"/>
                  </a:cubicBezTo>
                  <a:cubicBezTo>
                    <a:pt x="1381" y="51"/>
                    <a:pt x="1320"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33"/>
            <p:cNvSpPr/>
            <p:nvPr/>
          </p:nvSpPr>
          <p:spPr>
            <a:xfrm>
              <a:off x="-868500" y="3193800"/>
              <a:ext cx="23400" cy="116125"/>
            </a:xfrm>
            <a:custGeom>
              <a:avLst/>
              <a:gdLst/>
              <a:ahLst/>
              <a:cxnLst/>
              <a:rect l="l" t="t" r="r" b="b"/>
              <a:pathLst>
                <a:path w="936" h="4645" extrusionOk="0">
                  <a:moveTo>
                    <a:pt x="660" y="0"/>
                  </a:moveTo>
                  <a:cubicBezTo>
                    <a:pt x="614" y="0"/>
                    <a:pt x="569" y="22"/>
                    <a:pt x="537" y="63"/>
                  </a:cubicBezTo>
                  <a:cubicBezTo>
                    <a:pt x="529" y="71"/>
                    <a:pt x="346" y="316"/>
                    <a:pt x="208" y="745"/>
                  </a:cubicBezTo>
                  <a:cubicBezTo>
                    <a:pt x="77" y="1144"/>
                    <a:pt x="1" y="1718"/>
                    <a:pt x="8" y="2346"/>
                  </a:cubicBezTo>
                  <a:cubicBezTo>
                    <a:pt x="1" y="3005"/>
                    <a:pt x="85" y="3580"/>
                    <a:pt x="238" y="3955"/>
                  </a:cubicBezTo>
                  <a:cubicBezTo>
                    <a:pt x="323" y="4147"/>
                    <a:pt x="422" y="4323"/>
                    <a:pt x="522" y="4445"/>
                  </a:cubicBezTo>
                  <a:cubicBezTo>
                    <a:pt x="606" y="4545"/>
                    <a:pt x="667" y="4599"/>
                    <a:pt x="667" y="4606"/>
                  </a:cubicBezTo>
                  <a:cubicBezTo>
                    <a:pt x="698" y="4629"/>
                    <a:pt x="736" y="4645"/>
                    <a:pt x="775" y="4645"/>
                  </a:cubicBezTo>
                  <a:lnTo>
                    <a:pt x="767" y="4637"/>
                  </a:lnTo>
                  <a:cubicBezTo>
                    <a:pt x="813" y="4637"/>
                    <a:pt x="851" y="4622"/>
                    <a:pt x="882" y="4591"/>
                  </a:cubicBezTo>
                  <a:cubicBezTo>
                    <a:pt x="935" y="4530"/>
                    <a:pt x="935" y="4438"/>
                    <a:pt x="874" y="4384"/>
                  </a:cubicBezTo>
                  <a:cubicBezTo>
                    <a:pt x="874" y="4384"/>
                    <a:pt x="820" y="4338"/>
                    <a:pt x="752" y="4246"/>
                  </a:cubicBezTo>
                  <a:cubicBezTo>
                    <a:pt x="667" y="4154"/>
                    <a:pt x="583" y="4001"/>
                    <a:pt x="514" y="3840"/>
                  </a:cubicBezTo>
                  <a:cubicBezTo>
                    <a:pt x="376" y="3495"/>
                    <a:pt x="300" y="2967"/>
                    <a:pt x="307" y="2346"/>
                  </a:cubicBezTo>
                  <a:cubicBezTo>
                    <a:pt x="300" y="1756"/>
                    <a:pt x="368" y="1205"/>
                    <a:pt x="491" y="837"/>
                  </a:cubicBezTo>
                  <a:cubicBezTo>
                    <a:pt x="614" y="462"/>
                    <a:pt x="775" y="247"/>
                    <a:pt x="782" y="240"/>
                  </a:cubicBezTo>
                  <a:cubicBezTo>
                    <a:pt x="828" y="171"/>
                    <a:pt x="813" y="79"/>
                    <a:pt x="752" y="33"/>
                  </a:cubicBezTo>
                  <a:cubicBezTo>
                    <a:pt x="723" y="11"/>
                    <a:pt x="692" y="0"/>
                    <a:pt x="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33"/>
            <p:cNvSpPr/>
            <p:nvPr/>
          </p:nvSpPr>
          <p:spPr>
            <a:xfrm>
              <a:off x="-685025" y="3194350"/>
              <a:ext cx="31075" cy="102925"/>
            </a:xfrm>
            <a:custGeom>
              <a:avLst/>
              <a:gdLst/>
              <a:ahLst/>
              <a:cxnLst/>
              <a:rect l="l" t="t" r="r" b="b"/>
              <a:pathLst>
                <a:path w="1243" h="4117" extrusionOk="0">
                  <a:moveTo>
                    <a:pt x="164" y="1"/>
                  </a:moveTo>
                  <a:cubicBezTo>
                    <a:pt x="132" y="1"/>
                    <a:pt x="99" y="11"/>
                    <a:pt x="70" y="34"/>
                  </a:cubicBezTo>
                  <a:cubicBezTo>
                    <a:pt x="9" y="87"/>
                    <a:pt x="1" y="179"/>
                    <a:pt x="47" y="248"/>
                  </a:cubicBezTo>
                  <a:cubicBezTo>
                    <a:pt x="55" y="248"/>
                    <a:pt x="208" y="440"/>
                    <a:pt x="384" y="761"/>
                  </a:cubicBezTo>
                  <a:cubicBezTo>
                    <a:pt x="599" y="1137"/>
                    <a:pt x="759" y="1604"/>
                    <a:pt x="836" y="2041"/>
                  </a:cubicBezTo>
                  <a:cubicBezTo>
                    <a:pt x="936" y="2539"/>
                    <a:pt x="928" y="3029"/>
                    <a:pt x="821" y="3366"/>
                  </a:cubicBezTo>
                  <a:cubicBezTo>
                    <a:pt x="767" y="3535"/>
                    <a:pt x="698" y="3665"/>
                    <a:pt x="644" y="3742"/>
                  </a:cubicBezTo>
                  <a:cubicBezTo>
                    <a:pt x="591" y="3818"/>
                    <a:pt x="553" y="3856"/>
                    <a:pt x="553" y="3856"/>
                  </a:cubicBezTo>
                  <a:cubicBezTo>
                    <a:pt x="491" y="3910"/>
                    <a:pt x="491" y="4010"/>
                    <a:pt x="553" y="4071"/>
                  </a:cubicBezTo>
                  <a:cubicBezTo>
                    <a:pt x="576" y="4102"/>
                    <a:pt x="621" y="4117"/>
                    <a:pt x="660" y="4117"/>
                  </a:cubicBezTo>
                  <a:lnTo>
                    <a:pt x="660" y="4109"/>
                  </a:lnTo>
                  <a:cubicBezTo>
                    <a:pt x="690" y="4109"/>
                    <a:pt x="729" y="4094"/>
                    <a:pt x="759" y="4071"/>
                  </a:cubicBezTo>
                  <a:cubicBezTo>
                    <a:pt x="767" y="4063"/>
                    <a:pt x="821" y="4010"/>
                    <a:pt x="890" y="3910"/>
                  </a:cubicBezTo>
                  <a:cubicBezTo>
                    <a:pt x="959" y="3818"/>
                    <a:pt x="1051" y="3657"/>
                    <a:pt x="1104" y="3450"/>
                  </a:cubicBezTo>
                  <a:cubicBezTo>
                    <a:pt x="1227" y="3075"/>
                    <a:pt x="1242" y="2539"/>
                    <a:pt x="1135" y="1987"/>
                  </a:cubicBezTo>
                  <a:cubicBezTo>
                    <a:pt x="1051" y="1520"/>
                    <a:pt x="874" y="1022"/>
                    <a:pt x="644" y="616"/>
                  </a:cubicBezTo>
                  <a:cubicBezTo>
                    <a:pt x="453" y="271"/>
                    <a:pt x="292" y="64"/>
                    <a:pt x="284" y="57"/>
                  </a:cubicBezTo>
                  <a:cubicBezTo>
                    <a:pt x="253" y="21"/>
                    <a:pt x="209" y="1"/>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33"/>
            <p:cNvSpPr/>
            <p:nvPr/>
          </p:nvSpPr>
          <p:spPr>
            <a:xfrm>
              <a:off x="-658575" y="3176275"/>
              <a:ext cx="37750" cy="37700"/>
            </a:xfrm>
            <a:custGeom>
              <a:avLst/>
              <a:gdLst/>
              <a:ahLst/>
              <a:cxnLst/>
              <a:rect l="l" t="t" r="r" b="b"/>
              <a:pathLst>
                <a:path w="1510" h="1508" extrusionOk="0">
                  <a:moveTo>
                    <a:pt x="453" y="1"/>
                  </a:moveTo>
                  <a:cubicBezTo>
                    <a:pt x="401" y="1"/>
                    <a:pt x="349" y="10"/>
                    <a:pt x="299" y="29"/>
                  </a:cubicBezTo>
                  <a:cubicBezTo>
                    <a:pt x="123" y="98"/>
                    <a:pt x="0" y="289"/>
                    <a:pt x="23" y="489"/>
                  </a:cubicBezTo>
                  <a:cubicBezTo>
                    <a:pt x="30" y="561"/>
                    <a:pt x="99" y="619"/>
                    <a:pt x="177" y="619"/>
                  </a:cubicBezTo>
                  <a:cubicBezTo>
                    <a:pt x="182" y="619"/>
                    <a:pt x="187" y="619"/>
                    <a:pt x="192" y="619"/>
                  </a:cubicBezTo>
                  <a:cubicBezTo>
                    <a:pt x="268" y="611"/>
                    <a:pt x="330" y="534"/>
                    <a:pt x="322" y="458"/>
                  </a:cubicBezTo>
                  <a:cubicBezTo>
                    <a:pt x="314" y="397"/>
                    <a:pt x="353" y="335"/>
                    <a:pt x="406" y="312"/>
                  </a:cubicBezTo>
                  <a:cubicBezTo>
                    <a:pt x="421" y="306"/>
                    <a:pt x="436" y="303"/>
                    <a:pt x="452" y="303"/>
                  </a:cubicBezTo>
                  <a:cubicBezTo>
                    <a:pt x="494" y="303"/>
                    <a:pt x="537" y="325"/>
                    <a:pt x="559" y="358"/>
                  </a:cubicBezTo>
                  <a:cubicBezTo>
                    <a:pt x="613" y="427"/>
                    <a:pt x="590" y="534"/>
                    <a:pt x="582" y="580"/>
                  </a:cubicBezTo>
                  <a:cubicBezTo>
                    <a:pt x="552" y="680"/>
                    <a:pt x="490" y="772"/>
                    <a:pt x="429" y="849"/>
                  </a:cubicBezTo>
                  <a:lnTo>
                    <a:pt x="383" y="902"/>
                  </a:lnTo>
                  <a:cubicBezTo>
                    <a:pt x="314" y="986"/>
                    <a:pt x="245" y="1071"/>
                    <a:pt x="192" y="1170"/>
                  </a:cubicBezTo>
                  <a:cubicBezTo>
                    <a:pt x="176" y="1201"/>
                    <a:pt x="161" y="1232"/>
                    <a:pt x="146" y="1270"/>
                  </a:cubicBezTo>
                  <a:cubicBezTo>
                    <a:pt x="146" y="1270"/>
                    <a:pt x="146" y="1278"/>
                    <a:pt x="146" y="1285"/>
                  </a:cubicBezTo>
                  <a:cubicBezTo>
                    <a:pt x="107" y="1362"/>
                    <a:pt x="130" y="1415"/>
                    <a:pt x="153" y="1446"/>
                  </a:cubicBezTo>
                  <a:cubicBezTo>
                    <a:pt x="184" y="1484"/>
                    <a:pt x="230" y="1507"/>
                    <a:pt x="284" y="1507"/>
                  </a:cubicBezTo>
                  <a:lnTo>
                    <a:pt x="299" y="1507"/>
                  </a:lnTo>
                  <a:lnTo>
                    <a:pt x="1264" y="1377"/>
                  </a:lnTo>
                  <a:cubicBezTo>
                    <a:pt x="1333" y="1370"/>
                    <a:pt x="1402" y="1331"/>
                    <a:pt x="1448" y="1285"/>
                  </a:cubicBezTo>
                  <a:cubicBezTo>
                    <a:pt x="1509" y="1224"/>
                    <a:pt x="1502" y="1132"/>
                    <a:pt x="1440" y="1071"/>
                  </a:cubicBezTo>
                  <a:cubicBezTo>
                    <a:pt x="1411" y="1045"/>
                    <a:pt x="1372" y="1031"/>
                    <a:pt x="1334" y="1031"/>
                  </a:cubicBezTo>
                  <a:cubicBezTo>
                    <a:pt x="1294" y="1031"/>
                    <a:pt x="1254" y="1047"/>
                    <a:pt x="1226" y="1078"/>
                  </a:cubicBezTo>
                  <a:lnTo>
                    <a:pt x="552" y="1170"/>
                  </a:lnTo>
                  <a:cubicBezTo>
                    <a:pt x="575" y="1147"/>
                    <a:pt x="598" y="1117"/>
                    <a:pt x="613" y="1094"/>
                  </a:cubicBezTo>
                  <a:lnTo>
                    <a:pt x="659" y="1032"/>
                  </a:lnTo>
                  <a:cubicBezTo>
                    <a:pt x="743" y="933"/>
                    <a:pt x="828" y="810"/>
                    <a:pt x="866" y="657"/>
                  </a:cubicBezTo>
                  <a:cubicBezTo>
                    <a:pt x="919" y="473"/>
                    <a:pt x="896" y="297"/>
                    <a:pt x="805" y="182"/>
                  </a:cubicBezTo>
                  <a:cubicBezTo>
                    <a:pt x="721" y="65"/>
                    <a:pt x="589"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33"/>
            <p:cNvSpPr/>
            <p:nvPr/>
          </p:nvSpPr>
          <p:spPr>
            <a:xfrm>
              <a:off x="-922125" y="2922125"/>
              <a:ext cx="43900" cy="46125"/>
            </a:xfrm>
            <a:custGeom>
              <a:avLst/>
              <a:gdLst/>
              <a:ahLst/>
              <a:cxnLst/>
              <a:rect l="l" t="t" r="r" b="b"/>
              <a:pathLst>
                <a:path w="1756" h="1845" extrusionOk="0">
                  <a:moveTo>
                    <a:pt x="686" y="1"/>
                  </a:moveTo>
                  <a:cubicBezTo>
                    <a:pt x="590" y="1"/>
                    <a:pt x="492" y="12"/>
                    <a:pt x="391" y="36"/>
                  </a:cubicBezTo>
                  <a:cubicBezTo>
                    <a:pt x="284" y="59"/>
                    <a:pt x="215" y="82"/>
                    <a:pt x="215" y="90"/>
                  </a:cubicBezTo>
                  <a:cubicBezTo>
                    <a:pt x="139" y="121"/>
                    <a:pt x="100" y="205"/>
                    <a:pt x="131" y="282"/>
                  </a:cubicBezTo>
                  <a:cubicBezTo>
                    <a:pt x="160" y="340"/>
                    <a:pt x="217" y="376"/>
                    <a:pt x="276" y="376"/>
                  </a:cubicBezTo>
                  <a:cubicBezTo>
                    <a:pt x="294" y="376"/>
                    <a:pt x="312" y="373"/>
                    <a:pt x="330" y="366"/>
                  </a:cubicBezTo>
                  <a:cubicBezTo>
                    <a:pt x="330" y="358"/>
                    <a:pt x="376" y="343"/>
                    <a:pt x="460" y="328"/>
                  </a:cubicBezTo>
                  <a:cubicBezTo>
                    <a:pt x="530" y="309"/>
                    <a:pt x="602" y="299"/>
                    <a:pt x="674" y="299"/>
                  </a:cubicBezTo>
                  <a:cubicBezTo>
                    <a:pt x="721" y="299"/>
                    <a:pt x="767" y="303"/>
                    <a:pt x="813" y="312"/>
                  </a:cubicBezTo>
                  <a:cubicBezTo>
                    <a:pt x="981" y="335"/>
                    <a:pt x="1135" y="412"/>
                    <a:pt x="1242" y="534"/>
                  </a:cubicBezTo>
                  <a:cubicBezTo>
                    <a:pt x="1372" y="672"/>
                    <a:pt x="1441" y="856"/>
                    <a:pt x="1418" y="1032"/>
                  </a:cubicBezTo>
                  <a:cubicBezTo>
                    <a:pt x="1403" y="1201"/>
                    <a:pt x="1288" y="1377"/>
                    <a:pt x="1135" y="1469"/>
                  </a:cubicBezTo>
                  <a:cubicBezTo>
                    <a:pt x="1046" y="1522"/>
                    <a:pt x="950" y="1542"/>
                    <a:pt x="861" y="1542"/>
                  </a:cubicBezTo>
                  <a:cubicBezTo>
                    <a:pt x="796" y="1542"/>
                    <a:pt x="734" y="1531"/>
                    <a:pt x="683" y="1515"/>
                  </a:cubicBezTo>
                  <a:cubicBezTo>
                    <a:pt x="506" y="1461"/>
                    <a:pt x="422" y="1362"/>
                    <a:pt x="361" y="1285"/>
                  </a:cubicBezTo>
                  <a:cubicBezTo>
                    <a:pt x="319" y="1244"/>
                    <a:pt x="271" y="1183"/>
                    <a:pt x="195" y="1183"/>
                  </a:cubicBezTo>
                  <a:cubicBezTo>
                    <a:pt x="187" y="1183"/>
                    <a:pt x="178" y="1184"/>
                    <a:pt x="169" y="1186"/>
                  </a:cubicBezTo>
                  <a:cubicBezTo>
                    <a:pt x="123" y="1186"/>
                    <a:pt x="70" y="1224"/>
                    <a:pt x="47" y="1270"/>
                  </a:cubicBezTo>
                  <a:cubicBezTo>
                    <a:pt x="1" y="1339"/>
                    <a:pt x="31" y="1431"/>
                    <a:pt x="100" y="1469"/>
                  </a:cubicBezTo>
                  <a:cubicBezTo>
                    <a:pt x="116" y="1477"/>
                    <a:pt x="123" y="1484"/>
                    <a:pt x="131" y="1484"/>
                  </a:cubicBezTo>
                  <a:cubicBezTo>
                    <a:pt x="200" y="1569"/>
                    <a:pt x="345" y="1730"/>
                    <a:pt x="598" y="1806"/>
                  </a:cubicBezTo>
                  <a:cubicBezTo>
                    <a:pt x="683" y="1829"/>
                    <a:pt x="767" y="1844"/>
                    <a:pt x="851" y="1844"/>
                  </a:cubicBezTo>
                  <a:lnTo>
                    <a:pt x="859" y="1844"/>
                  </a:lnTo>
                  <a:cubicBezTo>
                    <a:pt x="1012" y="1844"/>
                    <a:pt x="1165" y="1798"/>
                    <a:pt x="1288" y="1722"/>
                  </a:cubicBezTo>
                  <a:cubicBezTo>
                    <a:pt x="1525" y="1584"/>
                    <a:pt x="1694" y="1331"/>
                    <a:pt x="1724" y="1063"/>
                  </a:cubicBezTo>
                  <a:cubicBezTo>
                    <a:pt x="1755" y="803"/>
                    <a:pt x="1655" y="527"/>
                    <a:pt x="1464" y="328"/>
                  </a:cubicBezTo>
                  <a:cubicBezTo>
                    <a:pt x="1311" y="159"/>
                    <a:pt x="1089" y="44"/>
                    <a:pt x="859" y="13"/>
                  </a:cubicBezTo>
                  <a:cubicBezTo>
                    <a:pt x="801" y="5"/>
                    <a:pt x="744"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33"/>
            <p:cNvSpPr/>
            <p:nvPr/>
          </p:nvSpPr>
          <p:spPr>
            <a:xfrm>
              <a:off x="-921550" y="2899825"/>
              <a:ext cx="9225" cy="31275"/>
            </a:xfrm>
            <a:custGeom>
              <a:avLst/>
              <a:gdLst/>
              <a:ahLst/>
              <a:cxnLst/>
              <a:rect l="l" t="t" r="r" b="b"/>
              <a:pathLst>
                <a:path w="369" h="1251" extrusionOk="0">
                  <a:moveTo>
                    <a:pt x="159" y="1"/>
                  </a:moveTo>
                  <a:cubicBezTo>
                    <a:pt x="155" y="1"/>
                    <a:pt x="151" y="1"/>
                    <a:pt x="146" y="1"/>
                  </a:cubicBezTo>
                  <a:cubicBezTo>
                    <a:pt x="62" y="9"/>
                    <a:pt x="1" y="78"/>
                    <a:pt x="8" y="162"/>
                  </a:cubicBezTo>
                  <a:lnTo>
                    <a:pt x="62" y="1105"/>
                  </a:lnTo>
                  <a:cubicBezTo>
                    <a:pt x="70" y="1189"/>
                    <a:pt x="131" y="1250"/>
                    <a:pt x="215" y="1250"/>
                  </a:cubicBezTo>
                  <a:lnTo>
                    <a:pt x="223" y="1250"/>
                  </a:lnTo>
                  <a:cubicBezTo>
                    <a:pt x="299" y="1243"/>
                    <a:pt x="368" y="1174"/>
                    <a:pt x="361" y="1089"/>
                  </a:cubicBezTo>
                  <a:lnTo>
                    <a:pt x="307" y="139"/>
                  </a:lnTo>
                  <a:cubicBezTo>
                    <a:pt x="300" y="67"/>
                    <a:pt x="237"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33"/>
            <p:cNvSpPr/>
            <p:nvPr/>
          </p:nvSpPr>
          <p:spPr>
            <a:xfrm>
              <a:off x="-921725" y="2892700"/>
              <a:ext cx="42925" cy="11375"/>
            </a:xfrm>
            <a:custGeom>
              <a:avLst/>
              <a:gdLst/>
              <a:ahLst/>
              <a:cxnLst/>
              <a:rect l="l" t="t" r="r" b="b"/>
              <a:pathLst>
                <a:path w="1717" h="455" extrusionOk="0">
                  <a:moveTo>
                    <a:pt x="1566" y="1"/>
                  </a:moveTo>
                  <a:cubicBezTo>
                    <a:pt x="1557" y="1"/>
                    <a:pt x="1549" y="1"/>
                    <a:pt x="1540" y="3"/>
                  </a:cubicBezTo>
                  <a:lnTo>
                    <a:pt x="146" y="156"/>
                  </a:lnTo>
                  <a:cubicBezTo>
                    <a:pt x="61" y="172"/>
                    <a:pt x="0" y="240"/>
                    <a:pt x="15" y="325"/>
                  </a:cubicBezTo>
                  <a:cubicBezTo>
                    <a:pt x="23" y="401"/>
                    <a:pt x="84" y="455"/>
                    <a:pt x="161" y="455"/>
                  </a:cubicBezTo>
                  <a:lnTo>
                    <a:pt x="176" y="455"/>
                  </a:lnTo>
                  <a:lnTo>
                    <a:pt x="1578" y="302"/>
                  </a:lnTo>
                  <a:cubicBezTo>
                    <a:pt x="1662" y="294"/>
                    <a:pt x="1716" y="218"/>
                    <a:pt x="1708" y="133"/>
                  </a:cubicBezTo>
                  <a:cubicBezTo>
                    <a:pt x="1702" y="58"/>
                    <a:pt x="1639" y="1"/>
                    <a:pt x="1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33"/>
            <p:cNvSpPr/>
            <p:nvPr/>
          </p:nvSpPr>
          <p:spPr>
            <a:xfrm>
              <a:off x="-868100" y="2925100"/>
              <a:ext cx="30850" cy="39500"/>
            </a:xfrm>
            <a:custGeom>
              <a:avLst/>
              <a:gdLst/>
              <a:ahLst/>
              <a:cxnLst/>
              <a:rect l="l" t="t" r="r" b="b"/>
              <a:pathLst>
                <a:path w="1234" h="1580" extrusionOk="0">
                  <a:moveTo>
                    <a:pt x="154" y="1"/>
                  </a:moveTo>
                  <a:cubicBezTo>
                    <a:pt x="149" y="1"/>
                    <a:pt x="143" y="1"/>
                    <a:pt x="138" y="2"/>
                  </a:cubicBezTo>
                  <a:cubicBezTo>
                    <a:pt x="54" y="17"/>
                    <a:pt x="0" y="86"/>
                    <a:pt x="8" y="170"/>
                  </a:cubicBezTo>
                  <a:cubicBezTo>
                    <a:pt x="8" y="178"/>
                    <a:pt x="23" y="285"/>
                    <a:pt x="77" y="438"/>
                  </a:cubicBezTo>
                  <a:cubicBezTo>
                    <a:pt x="130" y="615"/>
                    <a:pt x="230" y="806"/>
                    <a:pt x="345" y="975"/>
                  </a:cubicBezTo>
                  <a:cubicBezTo>
                    <a:pt x="467" y="1143"/>
                    <a:pt x="613" y="1304"/>
                    <a:pt x="759" y="1411"/>
                  </a:cubicBezTo>
                  <a:cubicBezTo>
                    <a:pt x="889" y="1511"/>
                    <a:pt x="988" y="1565"/>
                    <a:pt x="996" y="1565"/>
                  </a:cubicBezTo>
                  <a:cubicBezTo>
                    <a:pt x="1019" y="1572"/>
                    <a:pt x="1042" y="1580"/>
                    <a:pt x="1065" y="1580"/>
                  </a:cubicBezTo>
                  <a:cubicBezTo>
                    <a:pt x="1119" y="1580"/>
                    <a:pt x="1172" y="1549"/>
                    <a:pt x="1195" y="1496"/>
                  </a:cubicBezTo>
                  <a:cubicBezTo>
                    <a:pt x="1233" y="1427"/>
                    <a:pt x="1203" y="1335"/>
                    <a:pt x="1134" y="1296"/>
                  </a:cubicBezTo>
                  <a:cubicBezTo>
                    <a:pt x="1134" y="1296"/>
                    <a:pt x="1050" y="1250"/>
                    <a:pt x="942" y="1166"/>
                  </a:cubicBezTo>
                  <a:cubicBezTo>
                    <a:pt x="820" y="1082"/>
                    <a:pt x="690" y="944"/>
                    <a:pt x="590" y="806"/>
                  </a:cubicBezTo>
                  <a:cubicBezTo>
                    <a:pt x="490" y="661"/>
                    <a:pt x="406" y="492"/>
                    <a:pt x="360" y="346"/>
                  </a:cubicBezTo>
                  <a:cubicBezTo>
                    <a:pt x="322" y="224"/>
                    <a:pt x="307" y="132"/>
                    <a:pt x="307" y="132"/>
                  </a:cubicBezTo>
                  <a:cubicBezTo>
                    <a:pt x="292" y="53"/>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33"/>
            <p:cNvSpPr/>
            <p:nvPr/>
          </p:nvSpPr>
          <p:spPr>
            <a:xfrm>
              <a:off x="-869075" y="2921800"/>
              <a:ext cx="28750" cy="53725"/>
            </a:xfrm>
            <a:custGeom>
              <a:avLst/>
              <a:gdLst/>
              <a:ahLst/>
              <a:cxnLst/>
              <a:rect l="l" t="t" r="r" b="b"/>
              <a:pathLst>
                <a:path w="1150" h="2149" extrusionOk="0">
                  <a:moveTo>
                    <a:pt x="990" y="1"/>
                  </a:moveTo>
                  <a:cubicBezTo>
                    <a:pt x="923" y="1"/>
                    <a:pt x="857" y="45"/>
                    <a:pt x="843" y="118"/>
                  </a:cubicBezTo>
                  <a:cubicBezTo>
                    <a:pt x="836" y="118"/>
                    <a:pt x="721" y="601"/>
                    <a:pt x="522" y="1045"/>
                  </a:cubicBezTo>
                  <a:cubicBezTo>
                    <a:pt x="330" y="1497"/>
                    <a:pt x="54" y="1911"/>
                    <a:pt x="54" y="1911"/>
                  </a:cubicBezTo>
                  <a:cubicBezTo>
                    <a:pt x="1" y="1980"/>
                    <a:pt x="24" y="2072"/>
                    <a:pt x="93" y="2118"/>
                  </a:cubicBezTo>
                  <a:cubicBezTo>
                    <a:pt x="116" y="2133"/>
                    <a:pt x="146" y="2149"/>
                    <a:pt x="177" y="2149"/>
                  </a:cubicBezTo>
                  <a:cubicBezTo>
                    <a:pt x="223" y="2149"/>
                    <a:pt x="269" y="2126"/>
                    <a:pt x="300" y="2080"/>
                  </a:cubicBezTo>
                  <a:cubicBezTo>
                    <a:pt x="315" y="2064"/>
                    <a:pt x="591" y="1643"/>
                    <a:pt x="798" y="1168"/>
                  </a:cubicBezTo>
                  <a:cubicBezTo>
                    <a:pt x="1004" y="701"/>
                    <a:pt x="1127" y="210"/>
                    <a:pt x="1135" y="187"/>
                  </a:cubicBezTo>
                  <a:cubicBezTo>
                    <a:pt x="1150" y="103"/>
                    <a:pt x="1104" y="26"/>
                    <a:pt x="1020" y="3"/>
                  </a:cubicBezTo>
                  <a:cubicBezTo>
                    <a:pt x="1010" y="2"/>
                    <a:pt x="1000" y="1"/>
                    <a:pt x="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33"/>
            <p:cNvSpPr/>
            <p:nvPr/>
          </p:nvSpPr>
          <p:spPr>
            <a:xfrm>
              <a:off x="-932275" y="2973325"/>
              <a:ext cx="131800" cy="16175"/>
            </a:xfrm>
            <a:custGeom>
              <a:avLst/>
              <a:gdLst/>
              <a:ahLst/>
              <a:cxnLst/>
              <a:rect l="l" t="t" r="r" b="b"/>
              <a:pathLst>
                <a:path w="5272" h="647" extrusionOk="0">
                  <a:moveTo>
                    <a:pt x="5113" y="1"/>
                  </a:moveTo>
                  <a:cubicBezTo>
                    <a:pt x="5105" y="1"/>
                    <a:pt x="5096" y="2"/>
                    <a:pt x="5088" y="3"/>
                  </a:cubicBezTo>
                  <a:cubicBezTo>
                    <a:pt x="5080" y="3"/>
                    <a:pt x="4773" y="49"/>
                    <a:pt x="4321" y="103"/>
                  </a:cubicBezTo>
                  <a:cubicBezTo>
                    <a:pt x="3869" y="156"/>
                    <a:pt x="3249" y="202"/>
                    <a:pt x="2628" y="241"/>
                  </a:cubicBezTo>
                  <a:cubicBezTo>
                    <a:pt x="2115" y="264"/>
                    <a:pt x="1594" y="287"/>
                    <a:pt x="1173" y="302"/>
                  </a:cubicBezTo>
                  <a:lnTo>
                    <a:pt x="146" y="348"/>
                  </a:lnTo>
                  <a:cubicBezTo>
                    <a:pt x="62" y="348"/>
                    <a:pt x="1" y="417"/>
                    <a:pt x="1" y="501"/>
                  </a:cubicBezTo>
                  <a:cubicBezTo>
                    <a:pt x="8" y="585"/>
                    <a:pt x="70" y="647"/>
                    <a:pt x="154" y="647"/>
                  </a:cubicBezTo>
                  <a:lnTo>
                    <a:pt x="162" y="647"/>
                  </a:lnTo>
                  <a:lnTo>
                    <a:pt x="1188" y="608"/>
                  </a:lnTo>
                  <a:cubicBezTo>
                    <a:pt x="1609" y="585"/>
                    <a:pt x="2130" y="570"/>
                    <a:pt x="2644" y="540"/>
                  </a:cubicBezTo>
                  <a:cubicBezTo>
                    <a:pt x="3272" y="501"/>
                    <a:pt x="3900" y="455"/>
                    <a:pt x="4352" y="402"/>
                  </a:cubicBezTo>
                  <a:cubicBezTo>
                    <a:pt x="4819" y="348"/>
                    <a:pt x="5126" y="302"/>
                    <a:pt x="5134" y="302"/>
                  </a:cubicBezTo>
                  <a:cubicBezTo>
                    <a:pt x="5210" y="287"/>
                    <a:pt x="5271" y="210"/>
                    <a:pt x="5256" y="126"/>
                  </a:cubicBezTo>
                  <a:cubicBezTo>
                    <a:pt x="5242" y="57"/>
                    <a:pt x="5186"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33"/>
            <p:cNvSpPr/>
            <p:nvPr/>
          </p:nvSpPr>
          <p:spPr>
            <a:xfrm>
              <a:off x="-893200" y="3012425"/>
              <a:ext cx="30475" cy="29375"/>
            </a:xfrm>
            <a:custGeom>
              <a:avLst/>
              <a:gdLst/>
              <a:ahLst/>
              <a:cxnLst/>
              <a:rect l="l" t="t" r="r" b="b"/>
              <a:pathLst>
                <a:path w="1219" h="1175" extrusionOk="0">
                  <a:moveTo>
                    <a:pt x="173" y="0"/>
                  </a:moveTo>
                  <a:cubicBezTo>
                    <a:pt x="156" y="0"/>
                    <a:pt x="139" y="3"/>
                    <a:pt x="123" y="10"/>
                  </a:cubicBezTo>
                  <a:cubicBezTo>
                    <a:pt x="39" y="40"/>
                    <a:pt x="1" y="125"/>
                    <a:pt x="31" y="201"/>
                  </a:cubicBezTo>
                  <a:lnTo>
                    <a:pt x="100" y="408"/>
                  </a:lnTo>
                  <a:cubicBezTo>
                    <a:pt x="154" y="523"/>
                    <a:pt x="223" y="699"/>
                    <a:pt x="353" y="845"/>
                  </a:cubicBezTo>
                  <a:cubicBezTo>
                    <a:pt x="475" y="998"/>
                    <a:pt x="652" y="1113"/>
                    <a:pt x="813" y="1151"/>
                  </a:cubicBezTo>
                  <a:cubicBezTo>
                    <a:pt x="882" y="1167"/>
                    <a:pt x="943" y="1174"/>
                    <a:pt x="989" y="1174"/>
                  </a:cubicBezTo>
                  <a:cubicBezTo>
                    <a:pt x="1042" y="1174"/>
                    <a:pt x="1081" y="1167"/>
                    <a:pt x="1088" y="1159"/>
                  </a:cubicBezTo>
                  <a:cubicBezTo>
                    <a:pt x="1165" y="1144"/>
                    <a:pt x="1219" y="1067"/>
                    <a:pt x="1203" y="983"/>
                  </a:cubicBezTo>
                  <a:cubicBezTo>
                    <a:pt x="1190" y="915"/>
                    <a:pt x="1122" y="865"/>
                    <a:pt x="1054" y="865"/>
                  </a:cubicBezTo>
                  <a:cubicBezTo>
                    <a:pt x="1045" y="865"/>
                    <a:pt x="1036" y="866"/>
                    <a:pt x="1027" y="868"/>
                  </a:cubicBezTo>
                  <a:cubicBezTo>
                    <a:pt x="1027" y="868"/>
                    <a:pt x="1017" y="869"/>
                    <a:pt x="1000" y="869"/>
                  </a:cubicBezTo>
                  <a:cubicBezTo>
                    <a:pt x="974" y="869"/>
                    <a:pt x="932" y="866"/>
                    <a:pt x="882" y="852"/>
                  </a:cubicBezTo>
                  <a:cubicBezTo>
                    <a:pt x="797" y="837"/>
                    <a:pt x="675" y="768"/>
                    <a:pt x="583" y="653"/>
                  </a:cubicBezTo>
                  <a:cubicBezTo>
                    <a:pt x="483" y="538"/>
                    <a:pt x="422" y="393"/>
                    <a:pt x="384" y="301"/>
                  </a:cubicBezTo>
                  <a:lnTo>
                    <a:pt x="315" y="102"/>
                  </a:lnTo>
                  <a:cubicBezTo>
                    <a:pt x="291" y="41"/>
                    <a:pt x="233"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33"/>
            <p:cNvSpPr/>
            <p:nvPr/>
          </p:nvSpPr>
          <p:spPr>
            <a:xfrm>
              <a:off x="-905650" y="3012275"/>
              <a:ext cx="55000" cy="104775"/>
            </a:xfrm>
            <a:custGeom>
              <a:avLst/>
              <a:gdLst/>
              <a:ahLst/>
              <a:cxnLst/>
              <a:rect l="l" t="t" r="r" b="b"/>
              <a:pathLst>
                <a:path w="2200" h="4191" extrusionOk="0">
                  <a:moveTo>
                    <a:pt x="1441" y="1732"/>
                  </a:moveTo>
                  <a:lnTo>
                    <a:pt x="1441" y="1739"/>
                  </a:lnTo>
                  <a:lnTo>
                    <a:pt x="1257" y="2643"/>
                  </a:lnTo>
                  <a:cubicBezTo>
                    <a:pt x="1242" y="2705"/>
                    <a:pt x="1226" y="2774"/>
                    <a:pt x="1211" y="2835"/>
                  </a:cubicBezTo>
                  <a:cubicBezTo>
                    <a:pt x="1180" y="3004"/>
                    <a:pt x="1142" y="3180"/>
                    <a:pt x="1096" y="3348"/>
                  </a:cubicBezTo>
                  <a:cubicBezTo>
                    <a:pt x="1058" y="3479"/>
                    <a:pt x="1019" y="3586"/>
                    <a:pt x="973" y="3678"/>
                  </a:cubicBezTo>
                  <a:cubicBezTo>
                    <a:pt x="920" y="3785"/>
                    <a:pt x="866" y="3854"/>
                    <a:pt x="797" y="3877"/>
                  </a:cubicBezTo>
                  <a:cubicBezTo>
                    <a:pt x="773" y="3888"/>
                    <a:pt x="747" y="3893"/>
                    <a:pt x="719" y="3893"/>
                  </a:cubicBezTo>
                  <a:cubicBezTo>
                    <a:pt x="670" y="3893"/>
                    <a:pt x="617" y="3876"/>
                    <a:pt x="567" y="3846"/>
                  </a:cubicBezTo>
                  <a:cubicBezTo>
                    <a:pt x="499" y="3800"/>
                    <a:pt x="437" y="3724"/>
                    <a:pt x="399" y="3632"/>
                  </a:cubicBezTo>
                  <a:cubicBezTo>
                    <a:pt x="315" y="3402"/>
                    <a:pt x="345" y="3164"/>
                    <a:pt x="391" y="3004"/>
                  </a:cubicBezTo>
                  <a:cubicBezTo>
                    <a:pt x="529" y="2575"/>
                    <a:pt x="836" y="2253"/>
                    <a:pt x="1088" y="2023"/>
                  </a:cubicBezTo>
                  <a:cubicBezTo>
                    <a:pt x="1203" y="1923"/>
                    <a:pt x="1318" y="1824"/>
                    <a:pt x="1441" y="1732"/>
                  </a:cubicBezTo>
                  <a:close/>
                  <a:moveTo>
                    <a:pt x="1854" y="0"/>
                  </a:moveTo>
                  <a:cubicBezTo>
                    <a:pt x="1770" y="0"/>
                    <a:pt x="1709" y="62"/>
                    <a:pt x="1709" y="146"/>
                  </a:cubicBezTo>
                  <a:cubicBezTo>
                    <a:pt x="1709" y="146"/>
                    <a:pt x="1701" y="269"/>
                    <a:pt x="1678" y="475"/>
                  </a:cubicBezTo>
                  <a:cubicBezTo>
                    <a:pt x="1655" y="675"/>
                    <a:pt x="1602" y="943"/>
                    <a:pt x="1525" y="1303"/>
                  </a:cubicBezTo>
                  <a:cubicBezTo>
                    <a:pt x="1303" y="1456"/>
                    <a:pt x="1088" y="1617"/>
                    <a:pt x="889" y="1801"/>
                  </a:cubicBezTo>
                  <a:cubicBezTo>
                    <a:pt x="606" y="2054"/>
                    <a:pt x="261" y="2414"/>
                    <a:pt x="108" y="2919"/>
                  </a:cubicBezTo>
                  <a:cubicBezTo>
                    <a:pt x="47" y="3126"/>
                    <a:pt x="1" y="3433"/>
                    <a:pt x="123" y="3739"/>
                  </a:cubicBezTo>
                  <a:cubicBezTo>
                    <a:pt x="161" y="3854"/>
                    <a:pt x="253" y="4007"/>
                    <a:pt x="414" y="4099"/>
                  </a:cubicBezTo>
                  <a:cubicBezTo>
                    <a:pt x="506" y="4160"/>
                    <a:pt x="613" y="4191"/>
                    <a:pt x="721" y="4191"/>
                  </a:cubicBezTo>
                  <a:cubicBezTo>
                    <a:pt x="790" y="4191"/>
                    <a:pt x="851" y="4183"/>
                    <a:pt x="912" y="4153"/>
                  </a:cubicBezTo>
                  <a:cubicBezTo>
                    <a:pt x="1050" y="4099"/>
                    <a:pt x="1157" y="3992"/>
                    <a:pt x="1242" y="3808"/>
                  </a:cubicBezTo>
                  <a:cubicBezTo>
                    <a:pt x="1295" y="3701"/>
                    <a:pt x="1341" y="3578"/>
                    <a:pt x="1387" y="3433"/>
                  </a:cubicBezTo>
                  <a:cubicBezTo>
                    <a:pt x="1441" y="3249"/>
                    <a:pt x="1471" y="3072"/>
                    <a:pt x="1510" y="2896"/>
                  </a:cubicBezTo>
                  <a:cubicBezTo>
                    <a:pt x="1525" y="2827"/>
                    <a:pt x="1533" y="2766"/>
                    <a:pt x="1548" y="2705"/>
                  </a:cubicBezTo>
                  <a:lnTo>
                    <a:pt x="1793" y="1487"/>
                  </a:lnTo>
                  <a:lnTo>
                    <a:pt x="1801" y="1487"/>
                  </a:lnTo>
                  <a:cubicBezTo>
                    <a:pt x="1985" y="1372"/>
                    <a:pt x="2092" y="1310"/>
                    <a:pt x="2092" y="1310"/>
                  </a:cubicBezTo>
                  <a:cubicBezTo>
                    <a:pt x="2169" y="1272"/>
                    <a:pt x="2199" y="1188"/>
                    <a:pt x="2161" y="1111"/>
                  </a:cubicBezTo>
                  <a:cubicBezTo>
                    <a:pt x="2135" y="1059"/>
                    <a:pt x="2084" y="1032"/>
                    <a:pt x="2030" y="1032"/>
                  </a:cubicBezTo>
                  <a:cubicBezTo>
                    <a:pt x="2004" y="1032"/>
                    <a:pt x="1979" y="1038"/>
                    <a:pt x="1954" y="1050"/>
                  </a:cubicBezTo>
                  <a:cubicBezTo>
                    <a:pt x="1954" y="1050"/>
                    <a:pt x="1923" y="1065"/>
                    <a:pt x="1877" y="1088"/>
                  </a:cubicBezTo>
                  <a:cubicBezTo>
                    <a:pt x="1923" y="858"/>
                    <a:pt x="1954" y="667"/>
                    <a:pt x="1977" y="514"/>
                  </a:cubicBezTo>
                  <a:cubicBezTo>
                    <a:pt x="2000" y="292"/>
                    <a:pt x="2008" y="154"/>
                    <a:pt x="2008" y="146"/>
                  </a:cubicBezTo>
                  <a:cubicBezTo>
                    <a:pt x="2008" y="69"/>
                    <a:pt x="1939" y="0"/>
                    <a:pt x="1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33"/>
            <p:cNvSpPr/>
            <p:nvPr/>
          </p:nvSpPr>
          <p:spPr>
            <a:xfrm>
              <a:off x="-770825" y="2963800"/>
              <a:ext cx="32975" cy="11150"/>
            </a:xfrm>
            <a:custGeom>
              <a:avLst/>
              <a:gdLst/>
              <a:ahLst/>
              <a:cxnLst/>
              <a:rect l="l" t="t" r="r" b="b"/>
              <a:pathLst>
                <a:path w="1319" h="446" extrusionOk="0">
                  <a:moveTo>
                    <a:pt x="1106" y="1"/>
                  </a:moveTo>
                  <a:cubicBezTo>
                    <a:pt x="1009" y="1"/>
                    <a:pt x="825" y="5"/>
                    <a:pt x="644" y="32"/>
                  </a:cubicBezTo>
                  <a:cubicBezTo>
                    <a:pt x="384" y="70"/>
                    <a:pt x="131" y="147"/>
                    <a:pt x="123" y="154"/>
                  </a:cubicBezTo>
                  <a:cubicBezTo>
                    <a:pt x="47" y="177"/>
                    <a:pt x="1" y="262"/>
                    <a:pt x="31" y="338"/>
                  </a:cubicBezTo>
                  <a:cubicBezTo>
                    <a:pt x="47" y="407"/>
                    <a:pt x="108" y="446"/>
                    <a:pt x="169" y="446"/>
                  </a:cubicBezTo>
                  <a:cubicBezTo>
                    <a:pt x="185" y="446"/>
                    <a:pt x="200" y="446"/>
                    <a:pt x="215" y="438"/>
                  </a:cubicBezTo>
                  <a:cubicBezTo>
                    <a:pt x="223" y="438"/>
                    <a:pt x="453" y="361"/>
                    <a:pt x="683" y="331"/>
                  </a:cubicBezTo>
                  <a:cubicBezTo>
                    <a:pt x="852" y="303"/>
                    <a:pt x="1022" y="299"/>
                    <a:pt x="1105" y="299"/>
                  </a:cubicBezTo>
                  <a:cubicBezTo>
                    <a:pt x="1138" y="299"/>
                    <a:pt x="1158" y="300"/>
                    <a:pt x="1158" y="300"/>
                  </a:cubicBezTo>
                  <a:lnTo>
                    <a:pt x="1165" y="300"/>
                  </a:lnTo>
                  <a:cubicBezTo>
                    <a:pt x="1250" y="300"/>
                    <a:pt x="1311" y="239"/>
                    <a:pt x="1319" y="154"/>
                  </a:cubicBezTo>
                  <a:cubicBezTo>
                    <a:pt x="1319" y="70"/>
                    <a:pt x="1250" y="1"/>
                    <a:pt x="1173" y="1"/>
                  </a:cubicBezTo>
                  <a:cubicBezTo>
                    <a:pt x="1169" y="1"/>
                    <a:pt x="1144" y="1"/>
                    <a:pt x="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33"/>
            <p:cNvSpPr/>
            <p:nvPr/>
          </p:nvSpPr>
          <p:spPr>
            <a:xfrm>
              <a:off x="-762975" y="2947550"/>
              <a:ext cx="9225" cy="44650"/>
            </a:xfrm>
            <a:custGeom>
              <a:avLst/>
              <a:gdLst/>
              <a:ahLst/>
              <a:cxnLst/>
              <a:rect l="l" t="t" r="r" b="b"/>
              <a:pathLst>
                <a:path w="369" h="1786" extrusionOk="0">
                  <a:moveTo>
                    <a:pt x="177" y="0"/>
                  </a:moveTo>
                  <a:cubicBezTo>
                    <a:pt x="93" y="0"/>
                    <a:pt x="24" y="61"/>
                    <a:pt x="24" y="146"/>
                  </a:cubicBezTo>
                  <a:cubicBezTo>
                    <a:pt x="16" y="161"/>
                    <a:pt x="1" y="521"/>
                    <a:pt x="9" y="896"/>
                  </a:cubicBezTo>
                  <a:cubicBezTo>
                    <a:pt x="16" y="1272"/>
                    <a:pt x="55" y="1639"/>
                    <a:pt x="62" y="1655"/>
                  </a:cubicBezTo>
                  <a:cubicBezTo>
                    <a:pt x="70" y="1731"/>
                    <a:pt x="131" y="1785"/>
                    <a:pt x="208" y="1785"/>
                  </a:cubicBezTo>
                  <a:lnTo>
                    <a:pt x="223" y="1785"/>
                  </a:lnTo>
                  <a:cubicBezTo>
                    <a:pt x="307" y="1777"/>
                    <a:pt x="369" y="1701"/>
                    <a:pt x="353" y="1616"/>
                  </a:cubicBezTo>
                  <a:cubicBezTo>
                    <a:pt x="353" y="1616"/>
                    <a:pt x="315" y="1249"/>
                    <a:pt x="307" y="889"/>
                  </a:cubicBezTo>
                  <a:cubicBezTo>
                    <a:pt x="300" y="529"/>
                    <a:pt x="323" y="161"/>
                    <a:pt x="323" y="161"/>
                  </a:cubicBezTo>
                  <a:cubicBezTo>
                    <a:pt x="323" y="77"/>
                    <a:pt x="261" y="8"/>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33"/>
            <p:cNvSpPr/>
            <p:nvPr/>
          </p:nvSpPr>
          <p:spPr>
            <a:xfrm>
              <a:off x="-692100" y="2911925"/>
              <a:ext cx="61875" cy="33350"/>
            </a:xfrm>
            <a:custGeom>
              <a:avLst/>
              <a:gdLst/>
              <a:ahLst/>
              <a:cxnLst/>
              <a:rect l="l" t="t" r="r" b="b"/>
              <a:pathLst>
                <a:path w="2475" h="1334" extrusionOk="0">
                  <a:moveTo>
                    <a:pt x="759" y="322"/>
                  </a:moveTo>
                  <a:cubicBezTo>
                    <a:pt x="774" y="429"/>
                    <a:pt x="805" y="536"/>
                    <a:pt x="851" y="636"/>
                  </a:cubicBezTo>
                  <a:cubicBezTo>
                    <a:pt x="859" y="713"/>
                    <a:pt x="843" y="782"/>
                    <a:pt x="820" y="843"/>
                  </a:cubicBezTo>
                  <a:cubicBezTo>
                    <a:pt x="782" y="919"/>
                    <a:pt x="713" y="988"/>
                    <a:pt x="629" y="1019"/>
                  </a:cubicBezTo>
                  <a:cubicBezTo>
                    <a:pt x="612" y="1026"/>
                    <a:pt x="593" y="1030"/>
                    <a:pt x="574" y="1030"/>
                  </a:cubicBezTo>
                  <a:cubicBezTo>
                    <a:pt x="531" y="1030"/>
                    <a:pt x="487" y="1012"/>
                    <a:pt x="460" y="981"/>
                  </a:cubicBezTo>
                  <a:cubicBezTo>
                    <a:pt x="345" y="835"/>
                    <a:pt x="399" y="613"/>
                    <a:pt x="521" y="475"/>
                  </a:cubicBezTo>
                  <a:cubicBezTo>
                    <a:pt x="583" y="406"/>
                    <a:pt x="667" y="345"/>
                    <a:pt x="759" y="322"/>
                  </a:cubicBezTo>
                  <a:close/>
                  <a:moveTo>
                    <a:pt x="912" y="0"/>
                  </a:moveTo>
                  <a:cubicBezTo>
                    <a:pt x="843" y="0"/>
                    <a:pt x="759" y="8"/>
                    <a:pt x="675" y="31"/>
                  </a:cubicBezTo>
                  <a:cubicBezTo>
                    <a:pt x="529" y="77"/>
                    <a:pt x="391" y="161"/>
                    <a:pt x="292" y="276"/>
                  </a:cubicBezTo>
                  <a:cubicBezTo>
                    <a:pt x="92" y="498"/>
                    <a:pt x="0" y="889"/>
                    <a:pt x="223" y="1172"/>
                  </a:cubicBezTo>
                  <a:cubicBezTo>
                    <a:pt x="307" y="1272"/>
                    <a:pt x="437" y="1333"/>
                    <a:pt x="567" y="1333"/>
                  </a:cubicBezTo>
                  <a:cubicBezTo>
                    <a:pt x="629" y="1333"/>
                    <a:pt x="682" y="1318"/>
                    <a:pt x="744" y="1295"/>
                  </a:cubicBezTo>
                  <a:cubicBezTo>
                    <a:pt x="897" y="1234"/>
                    <a:pt x="1027" y="1119"/>
                    <a:pt x="1096" y="958"/>
                  </a:cubicBezTo>
                  <a:cubicBezTo>
                    <a:pt x="1157" y="1019"/>
                    <a:pt x="1234" y="1065"/>
                    <a:pt x="1311" y="1111"/>
                  </a:cubicBezTo>
                  <a:cubicBezTo>
                    <a:pt x="1437" y="1171"/>
                    <a:pt x="1575" y="1200"/>
                    <a:pt x="1715" y="1200"/>
                  </a:cubicBezTo>
                  <a:cubicBezTo>
                    <a:pt x="1966" y="1200"/>
                    <a:pt x="2219" y="1107"/>
                    <a:pt x="2406" y="935"/>
                  </a:cubicBezTo>
                  <a:cubicBezTo>
                    <a:pt x="2467" y="873"/>
                    <a:pt x="2475" y="782"/>
                    <a:pt x="2414" y="720"/>
                  </a:cubicBezTo>
                  <a:cubicBezTo>
                    <a:pt x="2386" y="689"/>
                    <a:pt x="2348" y="673"/>
                    <a:pt x="2309" y="673"/>
                  </a:cubicBezTo>
                  <a:cubicBezTo>
                    <a:pt x="2273" y="673"/>
                    <a:pt x="2236" y="687"/>
                    <a:pt x="2207" y="713"/>
                  </a:cubicBezTo>
                  <a:cubicBezTo>
                    <a:pt x="2073" y="837"/>
                    <a:pt x="1894" y="903"/>
                    <a:pt x="1720" y="903"/>
                  </a:cubicBezTo>
                  <a:cubicBezTo>
                    <a:pt x="1625" y="903"/>
                    <a:pt x="1532" y="883"/>
                    <a:pt x="1448" y="843"/>
                  </a:cubicBezTo>
                  <a:cubicBezTo>
                    <a:pt x="1318" y="782"/>
                    <a:pt x="1219" y="674"/>
                    <a:pt x="1150" y="559"/>
                  </a:cubicBezTo>
                  <a:cubicBezTo>
                    <a:pt x="1142" y="498"/>
                    <a:pt x="1134" y="437"/>
                    <a:pt x="1119" y="375"/>
                  </a:cubicBezTo>
                  <a:cubicBezTo>
                    <a:pt x="1196" y="345"/>
                    <a:pt x="1234" y="261"/>
                    <a:pt x="1203" y="184"/>
                  </a:cubicBezTo>
                  <a:cubicBezTo>
                    <a:pt x="1165" y="77"/>
                    <a:pt x="1058" y="8"/>
                    <a:pt x="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33"/>
            <p:cNvSpPr/>
            <p:nvPr/>
          </p:nvSpPr>
          <p:spPr>
            <a:xfrm>
              <a:off x="-654175" y="2863650"/>
              <a:ext cx="52300" cy="37000"/>
            </a:xfrm>
            <a:custGeom>
              <a:avLst/>
              <a:gdLst/>
              <a:ahLst/>
              <a:cxnLst/>
              <a:rect l="l" t="t" r="r" b="b"/>
              <a:pathLst>
                <a:path w="2092" h="1480" extrusionOk="0">
                  <a:moveTo>
                    <a:pt x="629" y="0"/>
                  </a:moveTo>
                  <a:cubicBezTo>
                    <a:pt x="624" y="0"/>
                    <a:pt x="619" y="0"/>
                    <a:pt x="613" y="1"/>
                  </a:cubicBezTo>
                  <a:cubicBezTo>
                    <a:pt x="498" y="8"/>
                    <a:pt x="414" y="69"/>
                    <a:pt x="345" y="123"/>
                  </a:cubicBezTo>
                  <a:cubicBezTo>
                    <a:pt x="337" y="123"/>
                    <a:pt x="330" y="131"/>
                    <a:pt x="330" y="131"/>
                  </a:cubicBezTo>
                  <a:cubicBezTo>
                    <a:pt x="184" y="246"/>
                    <a:pt x="77" y="407"/>
                    <a:pt x="23" y="583"/>
                  </a:cubicBezTo>
                  <a:cubicBezTo>
                    <a:pt x="0" y="667"/>
                    <a:pt x="54" y="744"/>
                    <a:pt x="131" y="767"/>
                  </a:cubicBezTo>
                  <a:cubicBezTo>
                    <a:pt x="144" y="771"/>
                    <a:pt x="158" y="773"/>
                    <a:pt x="171" y="773"/>
                  </a:cubicBezTo>
                  <a:cubicBezTo>
                    <a:pt x="235" y="773"/>
                    <a:pt x="296" y="730"/>
                    <a:pt x="314" y="667"/>
                  </a:cubicBezTo>
                  <a:cubicBezTo>
                    <a:pt x="345" y="552"/>
                    <a:pt x="422" y="445"/>
                    <a:pt x="514" y="368"/>
                  </a:cubicBezTo>
                  <a:cubicBezTo>
                    <a:pt x="552" y="338"/>
                    <a:pt x="590" y="315"/>
                    <a:pt x="621" y="299"/>
                  </a:cubicBezTo>
                  <a:cubicBezTo>
                    <a:pt x="629" y="307"/>
                    <a:pt x="636" y="322"/>
                    <a:pt x="644" y="345"/>
                  </a:cubicBezTo>
                  <a:cubicBezTo>
                    <a:pt x="736" y="575"/>
                    <a:pt x="675" y="859"/>
                    <a:pt x="506" y="1058"/>
                  </a:cubicBezTo>
                  <a:cubicBezTo>
                    <a:pt x="468" y="1104"/>
                    <a:pt x="422" y="1150"/>
                    <a:pt x="360" y="1180"/>
                  </a:cubicBezTo>
                  <a:lnTo>
                    <a:pt x="337" y="1203"/>
                  </a:lnTo>
                  <a:cubicBezTo>
                    <a:pt x="291" y="1226"/>
                    <a:pt x="268" y="1280"/>
                    <a:pt x="268" y="1334"/>
                  </a:cubicBezTo>
                  <a:cubicBezTo>
                    <a:pt x="268" y="1372"/>
                    <a:pt x="291" y="1410"/>
                    <a:pt x="322" y="1441"/>
                  </a:cubicBezTo>
                  <a:cubicBezTo>
                    <a:pt x="360" y="1471"/>
                    <a:pt x="399" y="1479"/>
                    <a:pt x="422" y="1479"/>
                  </a:cubicBezTo>
                  <a:lnTo>
                    <a:pt x="422" y="1471"/>
                  </a:lnTo>
                  <a:lnTo>
                    <a:pt x="452" y="1471"/>
                  </a:lnTo>
                  <a:lnTo>
                    <a:pt x="644" y="1456"/>
                  </a:lnTo>
                  <a:cubicBezTo>
                    <a:pt x="1081" y="1418"/>
                    <a:pt x="1525" y="1357"/>
                    <a:pt x="1954" y="1272"/>
                  </a:cubicBezTo>
                  <a:cubicBezTo>
                    <a:pt x="2038" y="1257"/>
                    <a:pt x="2092" y="1180"/>
                    <a:pt x="2076" y="1096"/>
                  </a:cubicBezTo>
                  <a:cubicBezTo>
                    <a:pt x="2063" y="1028"/>
                    <a:pt x="1995" y="979"/>
                    <a:pt x="1927" y="979"/>
                  </a:cubicBezTo>
                  <a:cubicBezTo>
                    <a:pt x="1918" y="979"/>
                    <a:pt x="1909" y="979"/>
                    <a:pt x="1900" y="981"/>
                  </a:cubicBezTo>
                  <a:cubicBezTo>
                    <a:pt x="1540" y="1050"/>
                    <a:pt x="1180" y="1104"/>
                    <a:pt x="812" y="1142"/>
                  </a:cubicBezTo>
                  <a:cubicBezTo>
                    <a:pt x="989" y="874"/>
                    <a:pt x="1035" y="529"/>
                    <a:pt x="927" y="230"/>
                  </a:cubicBezTo>
                  <a:cubicBezTo>
                    <a:pt x="868" y="90"/>
                    <a:pt x="760"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33"/>
            <p:cNvSpPr/>
            <p:nvPr/>
          </p:nvSpPr>
          <p:spPr>
            <a:xfrm>
              <a:off x="-702825" y="2947900"/>
              <a:ext cx="131800" cy="23225"/>
            </a:xfrm>
            <a:custGeom>
              <a:avLst/>
              <a:gdLst/>
              <a:ahLst/>
              <a:cxnLst/>
              <a:rect l="l" t="t" r="r" b="b"/>
              <a:pathLst>
                <a:path w="5272" h="929" extrusionOk="0">
                  <a:moveTo>
                    <a:pt x="5116" y="1"/>
                  </a:moveTo>
                  <a:cubicBezTo>
                    <a:pt x="5111" y="1"/>
                    <a:pt x="5107" y="1"/>
                    <a:pt x="5103" y="1"/>
                  </a:cubicBezTo>
                  <a:cubicBezTo>
                    <a:pt x="5087" y="1"/>
                    <a:pt x="3839" y="116"/>
                    <a:pt x="2613" y="269"/>
                  </a:cubicBezTo>
                  <a:cubicBezTo>
                    <a:pt x="1387" y="423"/>
                    <a:pt x="146" y="622"/>
                    <a:pt x="138" y="630"/>
                  </a:cubicBezTo>
                  <a:cubicBezTo>
                    <a:pt x="54" y="637"/>
                    <a:pt x="0" y="714"/>
                    <a:pt x="8" y="798"/>
                  </a:cubicBezTo>
                  <a:cubicBezTo>
                    <a:pt x="23" y="875"/>
                    <a:pt x="85" y="928"/>
                    <a:pt x="161" y="928"/>
                  </a:cubicBezTo>
                  <a:cubicBezTo>
                    <a:pt x="169" y="928"/>
                    <a:pt x="177" y="921"/>
                    <a:pt x="184" y="921"/>
                  </a:cubicBezTo>
                  <a:cubicBezTo>
                    <a:pt x="192" y="921"/>
                    <a:pt x="1425" y="721"/>
                    <a:pt x="2651" y="568"/>
                  </a:cubicBezTo>
                  <a:cubicBezTo>
                    <a:pt x="3869" y="415"/>
                    <a:pt x="5110" y="300"/>
                    <a:pt x="5126" y="300"/>
                  </a:cubicBezTo>
                  <a:cubicBezTo>
                    <a:pt x="5210" y="292"/>
                    <a:pt x="5271" y="216"/>
                    <a:pt x="5264" y="139"/>
                  </a:cubicBezTo>
                  <a:cubicBezTo>
                    <a:pt x="5256" y="60"/>
                    <a:pt x="5188" y="1"/>
                    <a:pt x="5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33"/>
            <p:cNvSpPr/>
            <p:nvPr/>
          </p:nvSpPr>
          <p:spPr>
            <a:xfrm>
              <a:off x="-659550" y="2993175"/>
              <a:ext cx="35475" cy="50525"/>
            </a:xfrm>
            <a:custGeom>
              <a:avLst/>
              <a:gdLst/>
              <a:ahLst/>
              <a:cxnLst/>
              <a:rect l="l" t="t" r="r" b="b"/>
              <a:pathLst>
                <a:path w="1419" h="2021" extrusionOk="0">
                  <a:moveTo>
                    <a:pt x="164" y="0"/>
                  </a:moveTo>
                  <a:cubicBezTo>
                    <a:pt x="151" y="0"/>
                    <a:pt x="137" y="2"/>
                    <a:pt x="123" y="6"/>
                  </a:cubicBezTo>
                  <a:cubicBezTo>
                    <a:pt x="39" y="37"/>
                    <a:pt x="1" y="121"/>
                    <a:pt x="24" y="198"/>
                  </a:cubicBezTo>
                  <a:cubicBezTo>
                    <a:pt x="77" y="381"/>
                    <a:pt x="116" y="581"/>
                    <a:pt x="146" y="772"/>
                  </a:cubicBezTo>
                  <a:lnTo>
                    <a:pt x="169" y="872"/>
                  </a:lnTo>
                  <a:cubicBezTo>
                    <a:pt x="177" y="918"/>
                    <a:pt x="200" y="956"/>
                    <a:pt x="246" y="971"/>
                  </a:cubicBezTo>
                  <a:cubicBezTo>
                    <a:pt x="268" y="985"/>
                    <a:pt x="293" y="993"/>
                    <a:pt x="318" y="993"/>
                  </a:cubicBezTo>
                  <a:cubicBezTo>
                    <a:pt x="335" y="993"/>
                    <a:pt x="353" y="989"/>
                    <a:pt x="369" y="979"/>
                  </a:cubicBezTo>
                  <a:cubicBezTo>
                    <a:pt x="434" y="953"/>
                    <a:pt x="504" y="941"/>
                    <a:pt x="574" y="941"/>
                  </a:cubicBezTo>
                  <a:cubicBezTo>
                    <a:pt x="668" y="941"/>
                    <a:pt x="763" y="962"/>
                    <a:pt x="851" y="1002"/>
                  </a:cubicBezTo>
                  <a:cubicBezTo>
                    <a:pt x="974" y="1063"/>
                    <a:pt x="1119" y="1193"/>
                    <a:pt x="1119" y="1347"/>
                  </a:cubicBezTo>
                  <a:cubicBezTo>
                    <a:pt x="1119" y="1492"/>
                    <a:pt x="1012" y="1630"/>
                    <a:pt x="867" y="1684"/>
                  </a:cubicBezTo>
                  <a:cubicBezTo>
                    <a:pt x="800" y="1710"/>
                    <a:pt x="732" y="1720"/>
                    <a:pt x="668" y="1720"/>
                  </a:cubicBezTo>
                  <a:cubicBezTo>
                    <a:pt x="547" y="1720"/>
                    <a:pt x="438" y="1686"/>
                    <a:pt x="369" y="1661"/>
                  </a:cubicBezTo>
                  <a:cubicBezTo>
                    <a:pt x="349" y="1653"/>
                    <a:pt x="328" y="1649"/>
                    <a:pt x="309" y="1649"/>
                  </a:cubicBezTo>
                  <a:cubicBezTo>
                    <a:pt x="252" y="1649"/>
                    <a:pt x="200" y="1681"/>
                    <a:pt x="177" y="1737"/>
                  </a:cubicBezTo>
                  <a:cubicBezTo>
                    <a:pt x="146" y="1814"/>
                    <a:pt x="177" y="1906"/>
                    <a:pt x="254" y="1937"/>
                  </a:cubicBezTo>
                  <a:cubicBezTo>
                    <a:pt x="399" y="1990"/>
                    <a:pt x="537" y="2021"/>
                    <a:pt x="675" y="2021"/>
                  </a:cubicBezTo>
                  <a:cubicBezTo>
                    <a:pt x="782" y="2021"/>
                    <a:pt x="882" y="2006"/>
                    <a:pt x="974" y="1967"/>
                  </a:cubicBezTo>
                  <a:cubicBezTo>
                    <a:pt x="1234" y="1868"/>
                    <a:pt x="1418" y="1615"/>
                    <a:pt x="1418" y="1347"/>
                  </a:cubicBezTo>
                  <a:cubicBezTo>
                    <a:pt x="1418" y="1056"/>
                    <a:pt x="1196" y="841"/>
                    <a:pt x="989" y="734"/>
                  </a:cubicBezTo>
                  <a:cubicBezTo>
                    <a:pt x="862" y="673"/>
                    <a:pt x="724" y="644"/>
                    <a:pt x="590" y="644"/>
                  </a:cubicBezTo>
                  <a:cubicBezTo>
                    <a:pt x="538" y="644"/>
                    <a:pt x="487" y="649"/>
                    <a:pt x="438" y="657"/>
                  </a:cubicBezTo>
                  <a:cubicBezTo>
                    <a:pt x="407" y="473"/>
                    <a:pt x="369" y="282"/>
                    <a:pt x="307" y="106"/>
                  </a:cubicBezTo>
                  <a:cubicBezTo>
                    <a:pt x="288" y="42"/>
                    <a:pt x="228"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33"/>
            <p:cNvSpPr/>
            <p:nvPr/>
          </p:nvSpPr>
          <p:spPr>
            <a:xfrm>
              <a:off x="-660300" y="2981275"/>
              <a:ext cx="35250" cy="13775"/>
            </a:xfrm>
            <a:custGeom>
              <a:avLst/>
              <a:gdLst/>
              <a:ahLst/>
              <a:cxnLst/>
              <a:rect l="l" t="t" r="r" b="b"/>
              <a:pathLst>
                <a:path w="1410" h="551" extrusionOk="0">
                  <a:moveTo>
                    <a:pt x="1247" y="0"/>
                  </a:moveTo>
                  <a:cubicBezTo>
                    <a:pt x="1233" y="0"/>
                    <a:pt x="1218" y="3"/>
                    <a:pt x="1203" y="7"/>
                  </a:cubicBezTo>
                  <a:cubicBezTo>
                    <a:pt x="1195" y="7"/>
                    <a:pt x="935" y="84"/>
                    <a:pt x="674" y="145"/>
                  </a:cubicBezTo>
                  <a:cubicBezTo>
                    <a:pt x="406" y="206"/>
                    <a:pt x="138" y="252"/>
                    <a:pt x="138" y="252"/>
                  </a:cubicBezTo>
                  <a:cubicBezTo>
                    <a:pt x="54" y="267"/>
                    <a:pt x="0" y="344"/>
                    <a:pt x="16" y="428"/>
                  </a:cubicBezTo>
                  <a:cubicBezTo>
                    <a:pt x="23" y="497"/>
                    <a:pt x="84" y="551"/>
                    <a:pt x="161" y="551"/>
                  </a:cubicBezTo>
                  <a:lnTo>
                    <a:pt x="184" y="551"/>
                  </a:lnTo>
                  <a:cubicBezTo>
                    <a:pt x="199" y="543"/>
                    <a:pt x="468" y="505"/>
                    <a:pt x="736" y="436"/>
                  </a:cubicBezTo>
                  <a:cubicBezTo>
                    <a:pt x="1011" y="375"/>
                    <a:pt x="1280" y="298"/>
                    <a:pt x="1287" y="290"/>
                  </a:cubicBezTo>
                  <a:cubicBezTo>
                    <a:pt x="1364" y="267"/>
                    <a:pt x="1410" y="183"/>
                    <a:pt x="1387" y="107"/>
                  </a:cubicBezTo>
                  <a:cubicBezTo>
                    <a:pt x="1368" y="39"/>
                    <a:pt x="1310"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33"/>
            <p:cNvSpPr/>
            <p:nvPr/>
          </p:nvSpPr>
          <p:spPr>
            <a:xfrm>
              <a:off x="-609550" y="2998800"/>
              <a:ext cx="38325" cy="36475"/>
            </a:xfrm>
            <a:custGeom>
              <a:avLst/>
              <a:gdLst/>
              <a:ahLst/>
              <a:cxnLst/>
              <a:rect l="l" t="t" r="r" b="b"/>
              <a:pathLst>
                <a:path w="1533" h="1459" extrusionOk="0">
                  <a:moveTo>
                    <a:pt x="165" y="1"/>
                  </a:moveTo>
                  <a:cubicBezTo>
                    <a:pt x="156" y="1"/>
                    <a:pt x="147" y="1"/>
                    <a:pt x="138" y="3"/>
                  </a:cubicBezTo>
                  <a:cubicBezTo>
                    <a:pt x="54" y="18"/>
                    <a:pt x="0" y="95"/>
                    <a:pt x="16" y="172"/>
                  </a:cubicBezTo>
                  <a:cubicBezTo>
                    <a:pt x="16" y="187"/>
                    <a:pt x="39" y="310"/>
                    <a:pt x="115" y="470"/>
                  </a:cubicBezTo>
                  <a:cubicBezTo>
                    <a:pt x="192" y="654"/>
                    <a:pt x="330" y="854"/>
                    <a:pt x="498" y="1014"/>
                  </a:cubicBezTo>
                  <a:cubicBezTo>
                    <a:pt x="659" y="1168"/>
                    <a:pt x="866" y="1306"/>
                    <a:pt x="1050" y="1374"/>
                  </a:cubicBezTo>
                  <a:cubicBezTo>
                    <a:pt x="1218" y="1443"/>
                    <a:pt x="1341" y="1459"/>
                    <a:pt x="1356" y="1459"/>
                  </a:cubicBezTo>
                  <a:lnTo>
                    <a:pt x="1372" y="1459"/>
                  </a:lnTo>
                  <a:cubicBezTo>
                    <a:pt x="1448" y="1459"/>
                    <a:pt x="1510" y="1405"/>
                    <a:pt x="1525" y="1329"/>
                  </a:cubicBezTo>
                  <a:cubicBezTo>
                    <a:pt x="1533" y="1244"/>
                    <a:pt x="1479" y="1175"/>
                    <a:pt x="1395" y="1160"/>
                  </a:cubicBezTo>
                  <a:cubicBezTo>
                    <a:pt x="1395" y="1160"/>
                    <a:pt x="1295" y="1145"/>
                    <a:pt x="1157" y="1091"/>
                  </a:cubicBezTo>
                  <a:cubicBezTo>
                    <a:pt x="1012" y="1037"/>
                    <a:pt x="835" y="930"/>
                    <a:pt x="705" y="800"/>
                  </a:cubicBezTo>
                  <a:cubicBezTo>
                    <a:pt x="567" y="670"/>
                    <a:pt x="452" y="501"/>
                    <a:pt x="383" y="348"/>
                  </a:cubicBezTo>
                  <a:cubicBezTo>
                    <a:pt x="330" y="218"/>
                    <a:pt x="307" y="126"/>
                    <a:pt x="307" y="126"/>
                  </a:cubicBezTo>
                  <a:cubicBezTo>
                    <a:pt x="300" y="51"/>
                    <a:pt x="233"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33"/>
            <p:cNvSpPr/>
            <p:nvPr/>
          </p:nvSpPr>
          <p:spPr>
            <a:xfrm>
              <a:off x="-618550" y="2997850"/>
              <a:ext cx="40825" cy="49125"/>
            </a:xfrm>
            <a:custGeom>
              <a:avLst/>
              <a:gdLst/>
              <a:ahLst/>
              <a:cxnLst/>
              <a:rect l="l" t="t" r="r" b="b"/>
              <a:pathLst>
                <a:path w="1633" h="1965" extrusionOk="0">
                  <a:moveTo>
                    <a:pt x="1473" y="0"/>
                  </a:moveTo>
                  <a:cubicBezTo>
                    <a:pt x="1401" y="0"/>
                    <a:pt x="1339" y="50"/>
                    <a:pt x="1326" y="118"/>
                  </a:cubicBezTo>
                  <a:cubicBezTo>
                    <a:pt x="1326" y="125"/>
                    <a:pt x="1295" y="248"/>
                    <a:pt x="1226" y="424"/>
                  </a:cubicBezTo>
                  <a:cubicBezTo>
                    <a:pt x="1149" y="616"/>
                    <a:pt x="1019" y="838"/>
                    <a:pt x="881" y="1029"/>
                  </a:cubicBezTo>
                  <a:cubicBezTo>
                    <a:pt x="736" y="1213"/>
                    <a:pt x="544" y="1397"/>
                    <a:pt x="368" y="1512"/>
                  </a:cubicBezTo>
                  <a:cubicBezTo>
                    <a:pt x="222" y="1619"/>
                    <a:pt x="108" y="1673"/>
                    <a:pt x="108" y="1673"/>
                  </a:cubicBezTo>
                  <a:cubicBezTo>
                    <a:pt x="31" y="1711"/>
                    <a:pt x="0" y="1803"/>
                    <a:pt x="31" y="1880"/>
                  </a:cubicBezTo>
                  <a:cubicBezTo>
                    <a:pt x="62" y="1933"/>
                    <a:pt x="115" y="1964"/>
                    <a:pt x="169" y="1964"/>
                  </a:cubicBezTo>
                  <a:cubicBezTo>
                    <a:pt x="192" y="1964"/>
                    <a:pt x="215" y="1956"/>
                    <a:pt x="238" y="1949"/>
                  </a:cubicBezTo>
                  <a:cubicBezTo>
                    <a:pt x="238" y="1941"/>
                    <a:pt x="376" y="1880"/>
                    <a:pt x="544" y="1757"/>
                  </a:cubicBezTo>
                  <a:cubicBezTo>
                    <a:pt x="743" y="1619"/>
                    <a:pt x="950" y="1420"/>
                    <a:pt x="1119" y="1213"/>
                  </a:cubicBezTo>
                  <a:cubicBezTo>
                    <a:pt x="1280" y="999"/>
                    <a:pt x="1425" y="754"/>
                    <a:pt x="1502" y="531"/>
                  </a:cubicBezTo>
                  <a:cubicBezTo>
                    <a:pt x="1586" y="332"/>
                    <a:pt x="1617" y="187"/>
                    <a:pt x="1617" y="179"/>
                  </a:cubicBezTo>
                  <a:cubicBezTo>
                    <a:pt x="1632" y="102"/>
                    <a:pt x="1578" y="18"/>
                    <a:pt x="1502" y="3"/>
                  </a:cubicBezTo>
                  <a:cubicBezTo>
                    <a:pt x="1492" y="1"/>
                    <a:pt x="1482" y="0"/>
                    <a:pt x="1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33"/>
            <p:cNvSpPr/>
            <p:nvPr/>
          </p:nvSpPr>
          <p:spPr>
            <a:xfrm>
              <a:off x="-740750" y="2324300"/>
              <a:ext cx="52125" cy="73650"/>
            </a:xfrm>
            <a:custGeom>
              <a:avLst/>
              <a:gdLst/>
              <a:ahLst/>
              <a:cxnLst/>
              <a:rect l="l" t="t" r="r" b="b"/>
              <a:pathLst>
                <a:path w="2085" h="2946" extrusionOk="0">
                  <a:moveTo>
                    <a:pt x="523" y="1"/>
                  </a:moveTo>
                  <a:cubicBezTo>
                    <a:pt x="445" y="1"/>
                    <a:pt x="383" y="60"/>
                    <a:pt x="376" y="139"/>
                  </a:cubicBezTo>
                  <a:cubicBezTo>
                    <a:pt x="376" y="155"/>
                    <a:pt x="384" y="178"/>
                    <a:pt x="384" y="193"/>
                  </a:cubicBezTo>
                  <a:cubicBezTo>
                    <a:pt x="368" y="208"/>
                    <a:pt x="361" y="231"/>
                    <a:pt x="361" y="262"/>
                  </a:cubicBezTo>
                  <a:lnTo>
                    <a:pt x="261" y="1196"/>
                  </a:lnTo>
                  <a:cubicBezTo>
                    <a:pt x="253" y="1258"/>
                    <a:pt x="284" y="1319"/>
                    <a:pt x="338" y="1342"/>
                  </a:cubicBezTo>
                  <a:cubicBezTo>
                    <a:pt x="368" y="1372"/>
                    <a:pt x="403" y="1393"/>
                    <a:pt x="442" y="1393"/>
                  </a:cubicBezTo>
                  <a:cubicBezTo>
                    <a:pt x="453" y="1393"/>
                    <a:pt x="464" y="1391"/>
                    <a:pt x="476" y="1388"/>
                  </a:cubicBezTo>
                  <a:cubicBezTo>
                    <a:pt x="476" y="1388"/>
                    <a:pt x="529" y="1380"/>
                    <a:pt x="606" y="1373"/>
                  </a:cubicBezTo>
                  <a:cubicBezTo>
                    <a:pt x="628" y="1371"/>
                    <a:pt x="649" y="1371"/>
                    <a:pt x="670" y="1371"/>
                  </a:cubicBezTo>
                  <a:cubicBezTo>
                    <a:pt x="774" y="1371"/>
                    <a:pt x="870" y="1387"/>
                    <a:pt x="966" y="1419"/>
                  </a:cubicBezTo>
                  <a:cubicBezTo>
                    <a:pt x="1119" y="1465"/>
                    <a:pt x="1265" y="1572"/>
                    <a:pt x="1349" y="1702"/>
                  </a:cubicBezTo>
                  <a:cubicBezTo>
                    <a:pt x="1456" y="1863"/>
                    <a:pt x="1495" y="2062"/>
                    <a:pt x="1449" y="2223"/>
                  </a:cubicBezTo>
                  <a:cubicBezTo>
                    <a:pt x="1395" y="2392"/>
                    <a:pt x="1257" y="2545"/>
                    <a:pt x="1088" y="2606"/>
                  </a:cubicBezTo>
                  <a:cubicBezTo>
                    <a:pt x="1027" y="2633"/>
                    <a:pt x="962" y="2643"/>
                    <a:pt x="900" y="2643"/>
                  </a:cubicBezTo>
                  <a:cubicBezTo>
                    <a:pt x="801" y="2643"/>
                    <a:pt x="707" y="2616"/>
                    <a:pt x="636" y="2583"/>
                  </a:cubicBezTo>
                  <a:cubicBezTo>
                    <a:pt x="476" y="2506"/>
                    <a:pt x="407" y="2384"/>
                    <a:pt x="361" y="2307"/>
                  </a:cubicBezTo>
                  <a:cubicBezTo>
                    <a:pt x="322" y="2246"/>
                    <a:pt x="284" y="2177"/>
                    <a:pt x="192" y="2169"/>
                  </a:cubicBezTo>
                  <a:cubicBezTo>
                    <a:pt x="139" y="2169"/>
                    <a:pt x="77" y="2192"/>
                    <a:pt x="47" y="2231"/>
                  </a:cubicBezTo>
                  <a:cubicBezTo>
                    <a:pt x="1" y="2300"/>
                    <a:pt x="8" y="2392"/>
                    <a:pt x="70" y="2445"/>
                  </a:cubicBezTo>
                  <a:cubicBezTo>
                    <a:pt x="77" y="2453"/>
                    <a:pt x="93" y="2460"/>
                    <a:pt x="100" y="2460"/>
                  </a:cubicBezTo>
                  <a:cubicBezTo>
                    <a:pt x="154" y="2552"/>
                    <a:pt x="269" y="2736"/>
                    <a:pt x="506" y="2851"/>
                  </a:cubicBezTo>
                  <a:cubicBezTo>
                    <a:pt x="583" y="2889"/>
                    <a:pt x="667" y="2920"/>
                    <a:pt x="751" y="2935"/>
                  </a:cubicBezTo>
                  <a:cubicBezTo>
                    <a:pt x="797" y="2942"/>
                    <a:pt x="844" y="2946"/>
                    <a:pt x="891" y="2946"/>
                  </a:cubicBezTo>
                  <a:cubicBezTo>
                    <a:pt x="999" y="2946"/>
                    <a:pt x="1107" y="2927"/>
                    <a:pt x="1203" y="2889"/>
                  </a:cubicBezTo>
                  <a:cubicBezTo>
                    <a:pt x="1456" y="2790"/>
                    <a:pt x="1663" y="2568"/>
                    <a:pt x="1732" y="2307"/>
                  </a:cubicBezTo>
                  <a:cubicBezTo>
                    <a:pt x="1809" y="2062"/>
                    <a:pt x="1755" y="1771"/>
                    <a:pt x="1602" y="1541"/>
                  </a:cubicBezTo>
                  <a:cubicBezTo>
                    <a:pt x="1479" y="1350"/>
                    <a:pt x="1280" y="1204"/>
                    <a:pt x="1058" y="1127"/>
                  </a:cubicBezTo>
                  <a:cubicBezTo>
                    <a:pt x="943" y="1091"/>
                    <a:pt x="818" y="1069"/>
                    <a:pt x="691" y="1069"/>
                  </a:cubicBezTo>
                  <a:cubicBezTo>
                    <a:pt x="658" y="1069"/>
                    <a:pt x="624" y="1071"/>
                    <a:pt x="591" y="1074"/>
                  </a:cubicBezTo>
                  <a:lnTo>
                    <a:pt x="575" y="1074"/>
                  </a:lnTo>
                  <a:lnTo>
                    <a:pt x="652" y="308"/>
                  </a:lnTo>
                  <a:lnTo>
                    <a:pt x="1924" y="369"/>
                  </a:lnTo>
                  <a:cubicBezTo>
                    <a:pt x="1928" y="369"/>
                    <a:pt x="1932" y="370"/>
                    <a:pt x="1936" y="370"/>
                  </a:cubicBezTo>
                  <a:cubicBezTo>
                    <a:pt x="2015" y="370"/>
                    <a:pt x="2077" y="304"/>
                    <a:pt x="2084" y="231"/>
                  </a:cubicBezTo>
                  <a:cubicBezTo>
                    <a:pt x="2084" y="147"/>
                    <a:pt x="2023" y="78"/>
                    <a:pt x="1939" y="70"/>
                  </a:cubicBezTo>
                  <a:lnTo>
                    <a:pt x="537" y="1"/>
                  </a:lnTo>
                  <a:cubicBezTo>
                    <a:pt x="532" y="1"/>
                    <a:pt x="527"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33"/>
            <p:cNvSpPr/>
            <p:nvPr/>
          </p:nvSpPr>
          <p:spPr>
            <a:xfrm>
              <a:off x="-691150" y="2361025"/>
              <a:ext cx="36050" cy="49750"/>
            </a:xfrm>
            <a:custGeom>
              <a:avLst/>
              <a:gdLst/>
              <a:ahLst/>
              <a:cxnLst/>
              <a:rect l="l" t="t" r="r" b="b"/>
              <a:pathLst>
                <a:path w="1442" h="1990" extrusionOk="0">
                  <a:moveTo>
                    <a:pt x="1278" y="0"/>
                  </a:moveTo>
                  <a:cubicBezTo>
                    <a:pt x="1217" y="0"/>
                    <a:pt x="1158" y="36"/>
                    <a:pt x="1135" y="95"/>
                  </a:cubicBezTo>
                  <a:cubicBezTo>
                    <a:pt x="1135" y="95"/>
                    <a:pt x="981" y="448"/>
                    <a:pt x="759" y="808"/>
                  </a:cubicBezTo>
                  <a:cubicBezTo>
                    <a:pt x="706" y="670"/>
                    <a:pt x="660" y="516"/>
                    <a:pt x="637" y="386"/>
                  </a:cubicBezTo>
                  <a:cubicBezTo>
                    <a:pt x="614" y="248"/>
                    <a:pt x="621" y="156"/>
                    <a:pt x="621" y="156"/>
                  </a:cubicBezTo>
                  <a:cubicBezTo>
                    <a:pt x="621" y="80"/>
                    <a:pt x="552" y="11"/>
                    <a:pt x="476" y="3"/>
                  </a:cubicBezTo>
                  <a:cubicBezTo>
                    <a:pt x="392" y="3"/>
                    <a:pt x="323" y="64"/>
                    <a:pt x="323" y="149"/>
                  </a:cubicBezTo>
                  <a:cubicBezTo>
                    <a:pt x="323" y="156"/>
                    <a:pt x="315" y="264"/>
                    <a:pt x="338" y="425"/>
                  </a:cubicBezTo>
                  <a:cubicBezTo>
                    <a:pt x="369" y="608"/>
                    <a:pt x="430" y="815"/>
                    <a:pt x="522" y="999"/>
                  </a:cubicBezTo>
                  <a:cubicBezTo>
                    <a:pt x="537" y="1030"/>
                    <a:pt x="552" y="1060"/>
                    <a:pt x="575" y="1099"/>
                  </a:cubicBezTo>
                  <a:cubicBezTo>
                    <a:pt x="330" y="1443"/>
                    <a:pt x="62" y="1735"/>
                    <a:pt x="62" y="1735"/>
                  </a:cubicBezTo>
                  <a:cubicBezTo>
                    <a:pt x="1" y="1796"/>
                    <a:pt x="8" y="1888"/>
                    <a:pt x="70" y="1949"/>
                  </a:cubicBezTo>
                  <a:cubicBezTo>
                    <a:pt x="93" y="1972"/>
                    <a:pt x="116" y="1980"/>
                    <a:pt x="146" y="1987"/>
                  </a:cubicBezTo>
                  <a:cubicBezTo>
                    <a:pt x="154" y="1989"/>
                    <a:pt x="162" y="1989"/>
                    <a:pt x="170" y="1989"/>
                  </a:cubicBezTo>
                  <a:cubicBezTo>
                    <a:pt x="210" y="1989"/>
                    <a:pt x="251" y="1973"/>
                    <a:pt x="277" y="1941"/>
                  </a:cubicBezTo>
                  <a:cubicBezTo>
                    <a:pt x="292" y="1926"/>
                    <a:pt x="514" y="1681"/>
                    <a:pt x="752" y="1367"/>
                  </a:cubicBezTo>
                  <a:cubicBezTo>
                    <a:pt x="782" y="1413"/>
                    <a:pt x="821" y="1451"/>
                    <a:pt x="859" y="1489"/>
                  </a:cubicBezTo>
                  <a:cubicBezTo>
                    <a:pt x="966" y="1612"/>
                    <a:pt x="1058" y="1681"/>
                    <a:pt x="1066" y="1681"/>
                  </a:cubicBezTo>
                  <a:cubicBezTo>
                    <a:pt x="1081" y="1696"/>
                    <a:pt x="1104" y="1704"/>
                    <a:pt x="1127" y="1712"/>
                  </a:cubicBezTo>
                  <a:cubicBezTo>
                    <a:pt x="1134" y="1713"/>
                    <a:pt x="1141" y="1713"/>
                    <a:pt x="1148" y="1713"/>
                  </a:cubicBezTo>
                  <a:cubicBezTo>
                    <a:pt x="1196" y="1713"/>
                    <a:pt x="1246" y="1690"/>
                    <a:pt x="1273" y="1650"/>
                  </a:cubicBezTo>
                  <a:cubicBezTo>
                    <a:pt x="1326" y="1589"/>
                    <a:pt x="1311" y="1489"/>
                    <a:pt x="1242" y="1443"/>
                  </a:cubicBezTo>
                  <a:cubicBezTo>
                    <a:pt x="1242" y="1443"/>
                    <a:pt x="1173" y="1390"/>
                    <a:pt x="1073" y="1290"/>
                  </a:cubicBezTo>
                  <a:cubicBezTo>
                    <a:pt x="1027" y="1237"/>
                    <a:pt x="974" y="1175"/>
                    <a:pt x="928" y="1106"/>
                  </a:cubicBezTo>
                  <a:cubicBezTo>
                    <a:pt x="1204" y="677"/>
                    <a:pt x="1403" y="233"/>
                    <a:pt x="1410" y="210"/>
                  </a:cubicBezTo>
                  <a:cubicBezTo>
                    <a:pt x="1441" y="133"/>
                    <a:pt x="1403" y="49"/>
                    <a:pt x="1334" y="11"/>
                  </a:cubicBezTo>
                  <a:cubicBezTo>
                    <a:pt x="1316" y="4"/>
                    <a:pt x="1297"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33"/>
            <p:cNvSpPr/>
            <p:nvPr/>
          </p:nvSpPr>
          <p:spPr>
            <a:xfrm>
              <a:off x="-756075" y="2406625"/>
              <a:ext cx="131425" cy="19225"/>
            </a:xfrm>
            <a:custGeom>
              <a:avLst/>
              <a:gdLst/>
              <a:ahLst/>
              <a:cxnLst/>
              <a:rect l="l" t="t" r="r" b="b"/>
              <a:pathLst>
                <a:path w="5257" h="769" extrusionOk="0">
                  <a:moveTo>
                    <a:pt x="151" y="0"/>
                  </a:moveTo>
                  <a:cubicBezTo>
                    <a:pt x="78" y="0"/>
                    <a:pt x="15" y="57"/>
                    <a:pt x="8" y="133"/>
                  </a:cubicBezTo>
                  <a:cubicBezTo>
                    <a:pt x="1" y="209"/>
                    <a:pt x="54" y="286"/>
                    <a:pt x="131" y="301"/>
                  </a:cubicBezTo>
                  <a:lnTo>
                    <a:pt x="139" y="301"/>
                  </a:lnTo>
                  <a:lnTo>
                    <a:pt x="1165" y="424"/>
                  </a:lnTo>
                  <a:cubicBezTo>
                    <a:pt x="1579" y="477"/>
                    <a:pt x="2100" y="546"/>
                    <a:pt x="2605" y="600"/>
                  </a:cubicBezTo>
                  <a:cubicBezTo>
                    <a:pt x="3234" y="669"/>
                    <a:pt x="3862" y="723"/>
                    <a:pt x="4322" y="746"/>
                  </a:cubicBezTo>
                  <a:cubicBezTo>
                    <a:pt x="4781" y="769"/>
                    <a:pt x="5103" y="769"/>
                    <a:pt x="5103" y="769"/>
                  </a:cubicBezTo>
                  <a:cubicBezTo>
                    <a:pt x="5187" y="769"/>
                    <a:pt x="5256" y="707"/>
                    <a:pt x="5256" y="623"/>
                  </a:cubicBezTo>
                  <a:cubicBezTo>
                    <a:pt x="5256" y="539"/>
                    <a:pt x="5187" y="470"/>
                    <a:pt x="5103" y="470"/>
                  </a:cubicBezTo>
                  <a:cubicBezTo>
                    <a:pt x="5103" y="470"/>
                    <a:pt x="4796" y="470"/>
                    <a:pt x="4337" y="447"/>
                  </a:cubicBezTo>
                  <a:cubicBezTo>
                    <a:pt x="3885" y="424"/>
                    <a:pt x="3264" y="370"/>
                    <a:pt x="2644" y="301"/>
                  </a:cubicBezTo>
                  <a:cubicBezTo>
                    <a:pt x="2130" y="248"/>
                    <a:pt x="1617" y="179"/>
                    <a:pt x="1196" y="125"/>
                  </a:cubicBezTo>
                  <a:lnTo>
                    <a:pt x="177" y="3"/>
                  </a:lnTo>
                  <a:cubicBezTo>
                    <a:pt x="168" y="1"/>
                    <a:pt x="160"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33"/>
            <p:cNvSpPr/>
            <p:nvPr/>
          </p:nvSpPr>
          <p:spPr>
            <a:xfrm>
              <a:off x="-748025" y="2443200"/>
              <a:ext cx="63425" cy="103600"/>
            </a:xfrm>
            <a:custGeom>
              <a:avLst/>
              <a:gdLst/>
              <a:ahLst/>
              <a:cxnLst/>
              <a:rect l="l" t="t" r="r" b="b"/>
              <a:pathLst>
                <a:path w="2537" h="4144" extrusionOk="0">
                  <a:moveTo>
                    <a:pt x="1694" y="1834"/>
                  </a:moveTo>
                  <a:lnTo>
                    <a:pt x="1364" y="2699"/>
                  </a:lnTo>
                  <a:cubicBezTo>
                    <a:pt x="1341" y="2761"/>
                    <a:pt x="1318" y="2822"/>
                    <a:pt x="1295" y="2883"/>
                  </a:cubicBezTo>
                  <a:cubicBezTo>
                    <a:pt x="1234" y="3044"/>
                    <a:pt x="1173" y="3213"/>
                    <a:pt x="1096" y="3366"/>
                  </a:cubicBezTo>
                  <a:cubicBezTo>
                    <a:pt x="1035" y="3488"/>
                    <a:pt x="981" y="3588"/>
                    <a:pt x="920" y="3672"/>
                  </a:cubicBezTo>
                  <a:cubicBezTo>
                    <a:pt x="851" y="3772"/>
                    <a:pt x="782" y="3826"/>
                    <a:pt x="713" y="3841"/>
                  </a:cubicBezTo>
                  <a:cubicBezTo>
                    <a:pt x="699" y="3844"/>
                    <a:pt x="684" y="3845"/>
                    <a:pt x="669" y="3845"/>
                  </a:cubicBezTo>
                  <a:cubicBezTo>
                    <a:pt x="608" y="3845"/>
                    <a:pt x="540" y="3821"/>
                    <a:pt x="491" y="3772"/>
                  </a:cubicBezTo>
                  <a:cubicBezTo>
                    <a:pt x="430" y="3718"/>
                    <a:pt x="384" y="3634"/>
                    <a:pt x="361" y="3534"/>
                  </a:cubicBezTo>
                  <a:cubicBezTo>
                    <a:pt x="315" y="3289"/>
                    <a:pt x="384" y="3059"/>
                    <a:pt x="452" y="2914"/>
                  </a:cubicBezTo>
                  <a:cubicBezTo>
                    <a:pt x="659" y="2508"/>
                    <a:pt x="1019" y="2247"/>
                    <a:pt x="1303" y="2056"/>
                  </a:cubicBezTo>
                  <a:cubicBezTo>
                    <a:pt x="1433" y="1979"/>
                    <a:pt x="1563" y="1903"/>
                    <a:pt x="1694" y="1834"/>
                  </a:cubicBezTo>
                  <a:close/>
                  <a:moveTo>
                    <a:pt x="1194" y="0"/>
                  </a:moveTo>
                  <a:cubicBezTo>
                    <a:pt x="1184" y="0"/>
                    <a:pt x="1175" y="1"/>
                    <a:pt x="1165" y="3"/>
                  </a:cubicBezTo>
                  <a:cubicBezTo>
                    <a:pt x="1088" y="18"/>
                    <a:pt x="1035" y="95"/>
                    <a:pt x="1050" y="179"/>
                  </a:cubicBezTo>
                  <a:lnTo>
                    <a:pt x="1088" y="386"/>
                  </a:lnTo>
                  <a:cubicBezTo>
                    <a:pt x="1111" y="508"/>
                    <a:pt x="1157" y="700"/>
                    <a:pt x="1257" y="868"/>
                  </a:cubicBezTo>
                  <a:cubicBezTo>
                    <a:pt x="1356" y="1029"/>
                    <a:pt x="1510" y="1167"/>
                    <a:pt x="1663" y="1236"/>
                  </a:cubicBezTo>
                  <a:cubicBezTo>
                    <a:pt x="1732" y="1267"/>
                    <a:pt x="1786" y="1282"/>
                    <a:pt x="1839" y="1290"/>
                  </a:cubicBezTo>
                  <a:cubicBezTo>
                    <a:pt x="1862" y="1290"/>
                    <a:pt x="1885" y="1297"/>
                    <a:pt x="1900" y="1297"/>
                  </a:cubicBezTo>
                  <a:cubicBezTo>
                    <a:pt x="1885" y="1336"/>
                    <a:pt x="1870" y="1374"/>
                    <a:pt x="1854" y="1420"/>
                  </a:cubicBezTo>
                  <a:cubicBezTo>
                    <a:pt x="1609" y="1535"/>
                    <a:pt x="1372" y="1658"/>
                    <a:pt x="1142" y="1803"/>
                  </a:cubicBezTo>
                  <a:cubicBezTo>
                    <a:pt x="820" y="2010"/>
                    <a:pt x="430" y="2309"/>
                    <a:pt x="184" y="2784"/>
                  </a:cubicBezTo>
                  <a:cubicBezTo>
                    <a:pt x="100" y="2975"/>
                    <a:pt x="0" y="3266"/>
                    <a:pt x="69" y="3588"/>
                  </a:cubicBezTo>
                  <a:cubicBezTo>
                    <a:pt x="92" y="3711"/>
                    <a:pt x="154" y="3879"/>
                    <a:pt x="299" y="3994"/>
                  </a:cubicBezTo>
                  <a:cubicBezTo>
                    <a:pt x="384" y="4071"/>
                    <a:pt x="483" y="4117"/>
                    <a:pt x="583" y="4132"/>
                  </a:cubicBezTo>
                  <a:cubicBezTo>
                    <a:pt x="617" y="4140"/>
                    <a:pt x="650" y="4143"/>
                    <a:pt x="682" y="4143"/>
                  </a:cubicBezTo>
                  <a:cubicBezTo>
                    <a:pt x="715" y="4143"/>
                    <a:pt x="747" y="4140"/>
                    <a:pt x="782" y="4132"/>
                  </a:cubicBezTo>
                  <a:cubicBezTo>
                    <a:pt x="920" y="4101"/>
                    <a:pt x="1050" y="4009"/>
                    <a:pt x="1165" y="3849"/>
                  </a:cubicBezTo>
                  <a:cubicBezTo>
                    <a:pt x="1234" y="3749"/>
                    <a:pt x="1303" y="3634"/>
                    <a:pt x="1364" y="3496"/>
                  </a:cubicBezTo>
                  <a:cubicBezTo>
                    <a:pt x="1448" y="3328"/>
                    <a:pt x="1510" y="3151"/>
                    <a:pt x="1579" y="2983"/>
                  </a:cubicBezTo>
                  <a:cubicBezTo>
                    <a:pt x="1602" y="2922"/>
                    <a:pt x="1625" y="2868"/>
                    <a:pt x="1648" y="2807"/>
                  </a:cubicBezTo>
                  <a:lnTo>
                    <a:pt x="2092" y="1642"/>
                  </a:lnTo>
                  <a:lnTo>
                    <a:pt x="2100" y="1642"/>
                  </a:lnTo>
                  <a:cubicBezTo>
                    <a:pt x="2291" y="1558"/>
                    <a:pt x="2414" y="1520"/>
                    <a:pt x="2414" y="1520"/>
                  </a:cubicBezTo>
                  <a:cubicBezTo>
                    <a:pt x="2490" y="1497"/>
                    <a:pt x="2536" y="1412"/>
                    <a:pt x="2513" y="1336"/>
                  </a:cubicBezTo>
                  <a:cubicBezTo>
                    <a:pt x="2489" y="1268"/>
                    <a:pt x="2429" y="1230"/>
                    <a:pt x="2366" y="1230"/>
                  </a:cubicBezTo>
                  <a:cubicBezTo>
                    <a:pt x="2351" y="1230"/>
                    <a:pt x="2336" y="1232"/>
                    <a:pt x="2322" y="1236"/>
                  </a:cubicBezTo>
                  <a:cubicBezTo>
                    <a:pt x="2322" y="1236"/>
                    <a:pt x="2291" y="1244"/>
                    <a:pt x="2237" y="1267"/>
                  </a:cubicBezTo>
                  <a:cubicBezTo>
                    <a:pt x="2322" y="1037"/>
                    <a:pt x="2383" y="861"/>
                    <a:pt x="2429" y="715"/>
                  </a:cubicBezTo>
                  <a:cubicBezTo>
                    <a:pt x="2490" y="493"/>
                    <a:pt x="2513" y="363"/>
                    <a:pt x="2513" y="355"/>
                  </a:cubicBezTo>
                  <a:lnTo>
                    <a:pt x="2513" y="363"/>
                  </a:lnTo>
                  <a:cubicBezTo>
                    <a:pt x="2529" y="279"/>
                    <a:pt x="2475" y="202"/>
                    <a:pt x="2391" y="187"/>
                  </a:cubicBezTo>
                  <a:cubicBezTo>
                    <a:pt x="2381" y="185"/>
                    <a:pt x="2371" y="184"/>
                    <a:pt x="2362" y="184"/>
                  </a:cubicBezTo>
                  <a:cubicBezTo>
                    <a:pt x="2290" y="184"/>
                    <a:pt x="2229" y="235"/>
                    <a:pt x="2222" y="309"/>
                  </a:cubicBezTo>
                  <a:cubicBezTo>
                    <a:pt x="2222" y="309"/>
                    <a:pt x="2199" y="432"/>
                    <a:pt x="2138" y="631"/>
                  </a:cubicBezTo>
                  <a:cubicBezTo>
                    <a:pt x="2107" y="738"/>
                    <a:pt x="2061" y="868"/>
                    <a:pt x="2000" y="1022"/>
                  </a:cubicBezTo>
                  <a:cubicBezTo>
                    <a:pt x="1977" y="1006"/>
                    <a:pt x="1954" y="999"/>
                    <a:pt x="1923" y="999"/>
                  </a:cubicBezTo>
                  <a:cubicBezTo>
                    <a:pt x="1923" y="999"/>
                    <a:pt x="1862" y="999"/>
                    <a:pt x="1786" y="960"/>
                  </a:cubicBezTo>
                  <a:cubicBezTo>
                    <a:pt x="1701" y="922"/>
                    <a:pt x="1594" y="838"/>
                    <a:pt x="1517" y="715"/>
                  </a:cubicBezTo>
                  <a:cubicBezTo>
                    <a:pt x="1441" y="585"/>
                    <a:pt x="1402" y="432"/>
                    <a:pt x="1379" y="325"/>
                  </a:cubicBezTo>
                  <a:lnTo>
                    <a:pt x="1341" y="118"/>
                  </a:lnTo>
                  <a:cubicBezTo>
                    <a:pt x="1328" y="50"/>
                    <a:pt x="1266" y="0"/>
                    <a:pt x="1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33"/>
            <p:cNvSpPr/>
            <p:nvPr/>
          </p:nvSpPr>
          <p:spPr>
            <a:xfrm>
              <a:off x="-594050" y="2400475"/>
              <a:ext cx="33350" cy="44350"/>
            </a:xfrm>
            <a:custGeom>
              <a:avLst/>
              <a:gdLst/>
              <a:ahLst/>
              <a:cxnLst/>
              <a:rect l="l" t="t" r="r" b="b"/>
              <a:pathLst>
                <a:path w="1334" h="1774" extrusionOk="0">
                  <a:moveTo>
                    <a:pt x="608" y="1"/>
                  </a:moveTo>
                  <a:cubicBezTo>
                    <a:pt x="535" y="1"/>
                    <a:pt x="473" y="51"/>
                    <a:pt x="453" y="118"/>
                  </a:cubicBezTo>
                  <a:cubicBezTo>
                    <a:pt x="453" y="134"/>
                    <a:pt x="392" y="402"/>
                    <a:pt x="346" y="716"/>
                  </a:cubicBezTo>
                  <a:cubicBezTo>
                    <a:pt x="231" y="723"/>
                    <a:pt x="146" y="739"/>
                    <a:pt x="139" y="739"/>
                  </a:cubicBezTo>
                  <a:cubicBezTo>
                    <a:pt x="62" y="746"/>
                    <a:pt x="1" y="823"/>
                    <a:pt x="16" y="907"/>
                  </a:cubicBezTo>
                  <a:cubicBezTo>
                    <a:pt x="24" y="976"/>
                    <a:pt x="78" y="1022"/>
                    <a:pt x="139" y="1038"/>
                  </a:cubicBezTo>
                  <a:lnTo>
                    <a:pt x="185" y="1038"/>
                  </a:lnTo>
                  <a:cubicBezTo>
                    <a:pt x="185" y="1038"/>
                    <a:pt x="231" y="1030"/>
                    <a:pt x="300" y="1022"/>
                  </a:cubicBezTo>
                  <a:lnTo>
                    <a:pt x="300" y="1022"/>
                  </a:lnTo>
                  <a:cubicBezTo>
                    <a:pt x="261" y="1329"/>
                    <a:pt x="246" y="1605"/>
                    <a:pt x="246" y="1620"/>
                  </a:cubicBezTo>
                  <a:cubicBezTo>
                    <a:pt x="238" y="1696"/>
                    <a:pt x="300" y="1758"/>
                    <a:pt x="369" y="1773"/>
                  </a:cubicBezTo>
                  <a:lnTo>
                    <a:pt x="392" y="1773"/>
                  </a:lnTo>
                  <a:cubicBezTo>
                    <a:pt x="396" y="1773"/>
                    <a:pt x="400" y="1774"/>
                    <a:pt x="405" y="1774"/>
                  </a:cubicBezTo>
                  <a:cubicBezTo>
                    <a:pt x="477" y="1774"/>
                    <a:pt x="545" y="1715"/>
                    <a:pt x="545" y="1635"/>
                  </a:cubicBezTo>
                  <a:cubicBezTo>
                    <a:pt x="545" y="1635"/>
                    <a:pt x="568" y="1329"/>
                    <a:pt x="606" y="1007"/>
                  </a:cubicBezTo>
                  <a:lnTo>
                    <a:pt x="667" y="1007"/>
                  </a:lnTo>
                  <a:cubicBezTo>
                    <a:pt x="897" y="1007"/>
                    <a:pt x="1135" y="1053"/>
                    <a:pt x="1142" y="1053"/>
                  </a:cubicBezTo>
                  <a:cubicBezTo>
                    <a:pt x="1152" y="1055"/>
                    <a:pt x="1162" y="1056"/>
                    <a:pt x="1171" y="1056"/>
                  </a:cubicBezTo>
                  <a:cubicBezTo>
                    <a:pt x="1244" y="1056"/>
                    <a:pt x="1305" y="1006"/>
                    <a:pt x="1319" y="938"/>
                  </a:cubicBezTo>
                  <a:cubicBezTo>
                    <a:pt x="1334" y="854"/>
                    <a:pt x="1280" y="777"/>
                    <a:pt x="1196" y="762"/>
                  </a:cubicBezTo>
                  <a:cubicBezTo>
                    <a:pt x="1188" y="754"/>
                    <a:pt x="928" y="708"/>
                    <a:pt x="667" y="701"/>
                  </a:cubicBezTo>
                  <a:lnTo>
                    <a:pt x="652" y="701"/>
                  </a:lnTo>
                  <a:cubicBezTo>
                    <a:pt x="698" y="425"/>
                    <a:pt x="744" y="187"/>
                    <a:pt x="752" y="187"/>
                  </a:cubicBezTo>
                  <a:cubicBezTo>
                    <a:pt x="767" y="103"/>
                    <a:pt x="713" y="26"/>
                    <a:pt x="637" y="3"/>
                  </a:cubicBezTo>
                  <a:cubicBezTo>
                    <a:pt x="627" y="2"/>
                    <a:pt x="617"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33"/>
            <p:cNvSpPr/>
            <p:nvPr/>
          </p:nvSpPr>
          <p:spPr>
            <a:xfrm>
              <a:off x="-510525" y="2379700"/>
              <a:ext cx="61500" cy="33650"/>
            </a:xfrm>
            <a:custGeom>
              <a:avLst/>
              <a:gdLst/>
              <a:ahLst/>
              <a:cxnLst/>
              <a:rect l="l" t="t" r="r" b="b"/>
              <a:pathLst>
                <a:path w="2460" h="1346" extrusionOk="0">
                  <a:moveTo>
                    <a:pt x="843" y="306"/>
                  </a:moveTo>
                  <a:cubicBezTo>
                    <a:pt x="843" y="413"/>
                    <a:pt x="850" y="528"/>
                    <a:pt x="881" y="635"/>
                  </a:cubicBezTo>
                  <a:cubicBezTo>
                    <a:pt x="873" y="704"/>
                    <a:pt x="850" y="773"/>
                    <a:pt x="820" y="827"/>
                  </a:cubicBezTo>
                  <a:cubicBezTo>
                    <a:pt x="774" y="903"/>
                    <a:pt x="690" y="957"/>
                    <a:pt x="605" y="972"/>
                  </a:cubicBezTo>
                  <a:cubicBezTo>
                    <a:pt x="593" y="975"/>
                    <a:pt x="581" y="976"/>
                    <a:pt x="569" y="976"/>
                  </a:cubicBezTo>
                  <a:cubicBezTo>
                    <a:pt x="513" y="976"/>
                    <a:pt x="462" y="949"/>
                    <a:pt x="437" y="911"/>
                  </a:cubicBezTo>
                  <a:cubicBezTo>
                    <a:pt x="352" y="750"/>
                    <a:pt x="444" y="536"/>
                    <a:pt x="582" y="421"/>
                  </a:cubicBezTo>
                  <a:cubicBezTo>
                    <a:pt x="659" y="359"/>
                    <a:pt x="751" y="321"/>
                    <a:pt x="843" y="306"/>
                  </a:cubicBezTo>
                  <a:close/>
                  <a:moveTo>
                    <a:pt x="890" y="0"/>
                  </a:moveTo>
                  <a:cubicBezTo>
                    <a:pt x="864" y="0"/>
                    <a:pt x="838" y="2"/>
                    <a:pt x="812" y="7"/>
                  </a:cubicBezTo>
                  <a:cubicBezTo>
                    <a:pt x="659" y="22"/>
                    <a:pt x="506" y="91"/>
                    <a:pt x="391" y="191"/>
                  </a:cubicBezTo>
                  <a:cubicBezTo>
                    <a:pt x="161" y="375"/>
                    <a:pt x="0" y="742"/>
                    <a:pt x="176" y="1057"/>
                  </a:cubicBezTo>
                  <a:cubicBezTo>
                    <a:pt x="245" y="1171"/>
                    <a:pt x="360" y="1248"/>
                    <a:pt x="490" y="1271"/>
                  </a:cubicBezTo>
                  <a:cubicBezTo>
                    <a:pt x="513" y="1274"/>
                    <a:pt x="536" y="1276"/>
                    <a:pt x="560" y="1276"/>
                  </a:cubicBezTo>
                  <a:cubicBezTo>
                    <a:pt x="595" y="1276"/>
                    <a:pt x="631" y="1272"/>
                    <a:pt x="667" y="1263"/>
                  </a:cubicBezTo>
                  <a:cubicBezTo>
                    <a:pt x="827" y="1233"/>
                    <a:pt x="973" y="1133"/>
                    <a:pt x="1073" y="995"/>
                  </a:cubicBezTo>
                  <a:cubicBezTo>
                    <a:pt x="1126" y="1064"/>
                    <a:pt x="1188" y="1125"/>
                    <a:pt x="1264" y="1179"/>
                  </a:cubicBezTo>
                  <a:cubicBezTo>
                    <a:pt x="1421" y="1290"/>
                    <a:pt x="1615" y="1346"/>
                    <a:pt x="1810" y="1346"/>
                  </a:cubicBezTo>
                  <a:cubicBezTo>
                    <a:pt x="2005" y="1346"/>
                    <a:pt x="2203" y="1290"/>
                    <a:pt x="2367" y="1179"/>
                  </a:cubicBezTo>
                  <a:cubicBezTo>
                    <a:pt x="2436" y="1133"/>
                    <a:pt x="2459" y="1041"/>
                    <a:pt x="2413" y="972"/>
                  </a:cubicBezTo>
                  <a:cubicBezTo>
                    <a:pt x="2385" y="930"/>
                    <a:pt x="2339" y="908"/>
                    <a:pt x="2292" y="908"/>
                  </a:cubicBezTo>
                  <a:cubicBezTo>
                    <a:pt x="2263" y="908"/>
                    <a:pt x="2233" y="916"/>
                    <a:pt x="2206" y="934"/>
                  </a:cubicBezTo>
                  <a:cubicBezTo>
                    <a:pt x="2092" y="1007"/>
                    <a:pt x="1952" y="1043"/>
                    <a:pt x="1814" y="1043"/>
                  </a:cubicBezTo>
                  <a:cubicBezTo>
                    <a:pt x="1676" y="1043"/>
                    <a:pt x="1540" y="1007"/>
                    <a:pt x="1433" y="934"/>
                  </a:cubicBezTo>
                  <a:cubicBezTo>
                    <a:pt x="1325" y="850"/>
                    <a:pt x="1241" y="735"/>
                    <a:pt x="1188" y="605"/>
                  </a:cubicBezTo>
                  <a:cubicBezTo>
                    <a:pt x="1195" y="543"/>
                    <a:pt x="1195" y="482"/>
                    <a:pt x="1195" y="421"/>
                  </a:cubicBezTo>
                  <a:cubicBezTo>
                    <a:pt x="1272" y="405"/>
                    <a:pt x="1318" y="329"/>
                    <a:pt x="1302" y="244"/>
                  </a:cubicBezTo>
                  <a:cubicBezTo>
                    <a:pt x="1279" y="130"/>
                    <a:pt x="1188" y="53"/>
                    <a:pt x="1042" y="15"/>
                  </a:cubicBezTo>
                  <a:cubicBezTo>
                    <a:pt x="1000" y="9"/>
                    <a:pt x="946" y="0"/>
                    <a:pt x="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33"/>
            <p:cNvSpPr/>
            <p:nvPr/>
          </p:nvSpPr>
          <p:spPr>
            <a:xfrm>
              <a:off x="-464000" y="2337525"/>
              <a:ext cx="49250" cy="37075"/>
            </a:xfrm>
            <a:custGeom>
              <a:avLst/>
              <a:gdLst/>
              <a:ahLst/>
              <a:cxnLst/>
              <a:rect l="l" t="t" r="r" b="b"/>
              <a:pathLst>
                <a:path w="1970" h="1483" extrusionOk="0">
                  <a:moveTo>
                    <a:pt x="680" y="0"/>
                  </a:moveTo>
                  <a:cubicBezTo>
                    <a:pt x="577" y="0"/>
                    <a:pt x="493" y="42"/>
                    <a:pt x="422" y="78"/>
                  </a:cubicBezTo>
                  <a:lnTo>
                    <a:pt x="407" y="85"/>
                  </a:lnTo>
                  <a:cubicBezTo>
                    <a:pt x="238" y="169"/>
                    <a:pt x="108" y="315"/>
                    <a:pt x="31" y="476"/>
                  </a:cubicBezTo>
                  <a:cubicBezTo>
                    <a:pt x="1" y="552"/>
                    <a:pt x="31" y="644"/>
                    <a:pt x="108" y="675"/>
                  </a:cubicBezTo>
                  <a:lnTo>
                    <a:pt x="100" y="675"/>
                  </a:lnTo>
                  <a:cubicBezTo>
                    <a:pt x="123" y="686"/>
                    <a:pt x="146" y="692"/>
                    <a:pt x="169" y="692"/>
                  </a:cubicBezTo>
                  <a:cubicBezTo>
                    <a:pt x="225" y="692"/>
                    <a:pt x="278" y="660"/>
                    <a:pt x="299" y="606"/>
                  </a:cubicBezTo>
                  <a:cubicBezTo>
                    <a:pt x="353" y="499"/>
                    <a:pt x="437" y="407"/>
                    <a:pt x="552" y="346"/>
                  </a:cubicBezTo>
                  <a:cubicBezTo>
                    <a:pt x="591" y="323"/>
                    <a:pt x="637" y="300"/>
                    <a:pt x="667" y="300"/>
                  </a:cubicBezTo>
                  <a:cubicBezTo>
                    <a:pt x="667" y="307"/>
                    <a:pt x="675" y="323"/>
                    <a:pt x="683" y="338"/>
                  </a:cubicBezTo>
                  <a:cubicBezTo>
                    <a:pt x="728" y="583"/>
                    <a:pt x="629" y="851"/>
                    <a:pt x="430" y="1020"/>
                  </a:cubicBezTo>
                  <a:cubicBezTo>
                    <a:pt x="384" y="1066"/>
                    <a:pt x="330" y="1096"/>
                    <a:pt x="261" y="1127"/>
                  </a:cubicBezTo>
                  <a:lnTo>
                    <a:pt x="238" y="1135"/>
                  </a:lnTo>
                  <a:cubicBezTo>
                    <a:pt x="185" y="1158"/>
                    <a:pt x="154" y="1204"/>
                    <a:pt x="146" y="1257"/>
                  </a:cubicBezTo>
                  <a:cubicBezTo>
                    <a:pt x="139" y="1296"/>
                    <a:pt x="154" y="1342"/>
                    <a:pt x="177" y="1372"/>
                  </a:cubicBezTo>
                  <a:cubicBezTo>
                    <a:pt x="208" y="1403"/>
                    <a:pt x="246" y="1418"/>
                    <a:pt x="276" y="1426"/>
                  </a:cubicBezTo>
                  <a:lnTo>
                    <a:pt x="307" y="1426"/>
                  </a:lnTo>
                  <a:lnTo>
                    <a:pt x="499" y="1441"/>
                  </a:lnTo>
                  <a:cubicBezTo>
                    <a:pt x="837" y="1471"/>
                    <a:pt x="1180" y="1482"/>
                    <a:pt x="1524" y="1482"/>
                  </a:cubicBezTo>
                  <a:cubicBezTo>
                    <a:pt x="1624" y="1482"/>
                    <a:pt x="1724" y="1481"/>
                    <a:pt x="1824" y="1479"/>
                  </a:cubicBezTo>
                  <a:cubicBezTo>
                    <a:pt x="1908" y="1472"/>
                    <a:pt x="1970" y="1403"/>
                    <a:pt x="1970" y="1326"/>
                  </a:cubicBezTo>
                  <a:cubicBezTo>
                    <a:pt x="1962" y="1246"/>
                    <a:pt x="1900" y="1180"/>
                    <a:pt x="1828" y="1180"/>
                  </a:cubicBezTo>
                  <a:cubicBezTo>
                    <a:pt x="1824" y="1180"/>
                    <a:pt x="1820" y="1180"/>
                    <a:pt x="1816" y="1181"/>
                  </a:cubicBezTo>
                  <a:cubicBezTo>
                    <a:pt x="1724" y="1183"/>
                    <a:pt x="1632" y="1184"/>
                    <a:pt x="1541" y="1184"/>
                  </a:cubicBezTo>
                  <a:cubicBezTo>
                    <a:pt x="1265" y="1184"/>
                    <a:pt x="991" y="1175"/>
                    <a:pt x="721" y="1158"/>
                  </a:cubicBezTo>
                  <a:cubicBezTo>
                    <a:pt x="935" y="920"/>
                    <a:pt x="1035" y="591"/>
                    <a:pt x="981" y="284"/>
                  </a:cubicBezTo>
                  <a:cubicBezTo>
                    <a:pt x="943" y="123"/>
                    <a:pt x="843" y="16"/>
                    <a:pt x="705" y="1"/>
                  </a:cubicBezTo>
                  <a:cubicBezTo>
                    <a:pt x="697" y="0"/>
                    <a:pt x="688"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33"/>
            <p:cNvSpPr/>
            <p:nvPr/>
          </p:nvSpPr>
          <p:spPr>
            <a:xfrm>
              <a:off x="-526250" y="2426025"/>
              <a:ext cx="132375" cy="12475"/>
            </a:xfrm>
            <a:custGeom>
              <a:avLst/>
              <a:gdLst/>
              <a:ahLst/>
              <a:cxnLst/>
              <a:rect l="l" t="t" r="r" b="b"/>
              <a:pathLst>
                <a:path w="5295" h="499" extrusionOk="0">
                  <a:moveTo>
                    <a:pt x="146" y="0"/>
                  </a:moveTo>
                  <a:cubicBezTo>
                    <a:pt x="70" y="0"/>
                    <a:pt x="1" y="69"/>
                    <a:pt x="1" y="153"/>
                  </a:cubicBezTo>
                  <a:cubicBezTo>
                    <a:pt x="1" y="230"/>
                    <a:pt x="55" y="291"/>
                    <a:pt x="123" y="299"/>
                  </a:cubicBezTo>
                  <a:lnTo>
                    <a:pt x="146" y="299"/>
                  </a:lnTo>
                  <a:cubicBezTo>
                    <a:pt x="162" y="299"/>
                    <a:pt x="1410" y="307"/>
                    <a:pt x="2644" y="360"/>
                  </a:cubicBezTo>
                  <a:cubicBezTo>
                    <a:pt x="3870" y="406"/>
                    <a:pt x="5118" y="498"/>
                    <a:pt x="5126" y="498"/>
                  </a:cubicBezTo>
                  <a:cubicBezTo>
                    <a:pt x="5131" y="499"/>
                    <a:pt x="5136" y="499"/>
                    <a:pt x="5140" y="499"/>
                  </a:cubicBezTo>
                  <a:cubicBezTo>
                    <a:pt x="5218" y="499"/>
                    <a:pt x="5280" y="440"/>
                    <a:pt x="5287" y="360"/>
                  </a:cubicBezTo>
                  <a:cubicBezTo>
                    <a:pt x="5295" y="276"/>
                    <a:pt x="5233" y="207"/>
                    <a:pt x="5149" y="199"/>
                  </a:cubicBezTo>
                  <a:cubicBezTo>
                    <a:pt x="5134" y="199"/>
                    <a:pt x="3885" y="108"/>
                    <a:pt x="2652" y="62"/>
                  </a:cubicBezTo>
                  <a:cubicBezTo>
                    <a:pt x="1418" y="8"/>
                    <a:pt x="162"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33"/>
            <p:cNvSpPr/>
            <p:nvPr/>
          </p:nvSpPr>
          <p:spPr>
            <a:xfrm>
              <a:off x="-491950" y="2454925"/>
              <a:ext cx="39100" cy="59875"/>
            </a:xfrm>
            <a:custGeom>
              <a:avLst/>
              <a:gdLst/>
              <a:ahLst/>
              <a:cxnLst/>
              <a:rect l="l" t="t" r="r" b="b"/>
              <a:pathLst>
                <a:path w="1564" h="2395" extrusionOk="0">
                  <a:moveTo>
                    <a:pt x="1403" y="0"/>
                  </a:moveTo>
                  <a:cubicBezTo>
                    <a:pt x="1397" y="0"/>
                    <a:pt x="1392" y="1"/>
                    <a:pt x="1387" y="1"/>
                  </a:cubicBezTo>
                  <a:cubicBezTo>
                    <a:pt x="1387" y="1"/>
                    <a:pt x="1111" y="39"/>
                    <a:pt x="843" y="55"/>
                  </a:cubicBezTo>
                  <a:cubicBezTo>
                    <a:pt x="575" y="70"/>
                    <a:pt x="299" y="70"/>
                    <a:pt x="299" y="70"/>
                  </a:cubicBezTo>
                  <a:cubicBezTo>
                    <a:pt x="215" y="70"/>
                    <a:pt x="146" y="139"/>
                    <a:pt x="146" y="223"/>
                  </a:cubicBezTo>
                  <a:cubicBezTo>
                    <a:pt x="146" y="269"/>
                    <a:pt x="169" y="315"/>
                    <a:pt x="199" y="338"/>
                  </a:cubicBezTo>
                  <a:cubicBezTo>
                    <a:pt x="161" y="369"/>
                    <a:pt x="138" y="422"/>
                    <a:pt x="146" y="476"/>
                  </a:cubicBezTo>
                  <a:cubicBezTo>
                    <a:pt x="176" y="668"/>
                    <a:pt x="176" y="867"/>
                    <a:pt x="176" y="1058"/>
                  </a:cubicBezTo>
                  <a:lnTo>
                    <a:pt x="176" y="1166"/>
                  </a:lnTo>
                  <a:cubicBezTo>
                    <a:pt x="176" y="1212"/>
                    <a:pt x="199" y="1250"/>
                    <a:pt x="238" y="1280"/>
                  </a:cubicBezTo>
                  <a:cubicBezTo>
                    <a:pt x="260" y="1297"/>
                    <a:pt x="290" y="1310"/>
                    <a:pt x="322" y="1310"/>
                  </a:cubicBezTo>
                  <a:cubicBezTo>
                    <a:pt x="335" y="1310"/>
                    <a:pt x="347" y="1308"/>
                    <a:pt x="360" y="1303"/>
                  </a:cubicBezTo>
                  <a:cubicBezTo>
                    <a:pt x="396" y="1297"/>
                    <a:pt x="433" y="1293"/>
                    <a:pt x="471" y="1293"/>
                  </a:cubicBezTo>
                  <a:cubicBezTo>
                    <a:pt x="598" y="1293"/>
                    <a:pt x="728" y="1334"/>
                    <a:pt x="835" y="1411"/>
                  </a:cubicBezTo>
                  <a:cubicBezTo>
                    <a:pt x="942" y="1487"/>
                    <a:pt x="1065" y="1633"/>
                    <a:pt x="1042" y="1794"/>
                  </a:cubicBezTo>
                  <a:cubicBezTo>
                    <a:pt x="1011" y="1932"/>
                    <a:pt x="889" y="2054"/>
                    <a:pt x="736" y="2085"/>
                  </a:cubicBezTo>
                  <a:cubicBezTo>
                    <a:pt x="703" y="2091"/>
                    <a:pt x="671" y="2094"/>
                    <a:pt x="639" y="2094"/>
                  </a:cubicBezTo>
                  <a:cubicBezTo>
                    <a:pt x="476" y="2094"/>
                    <a:pt x="330" y="2021"/>
                    <a:pt x="253" y="1970"/>
                  </a:cubicBezTo>
                  <a:cubicBezTo>
                    <a:pt x="228" y="1957"/>
                    <a:pt x="201" y="1951"/>
                    <a:pt x="176" y="1951"/>
                  </a:cubicBezTo>
                  <a:cubicBezTo>
                    <a:pt x="122" y="1951"/>
                    <a:pt x="72" y="1977"/>
                    <a:pt x="46" y="2024"/>
                  </a:cubicBezTo>
                  <a:cubicBezTo>
                    <a:pt x="0" y="2093"/>
                    <a:pt x="23" y="2184"/>
                    <a:pt x="92" y="2230"/>
                  </a:cubicBezTo>
                  <a:cubicBezTo>
                    <a:pt x="222" y="2307"/>
                    <a:pt x="353" y="2361"/>
                    <a:pt x="490" y="2384"/>
                  </a:cubicBezTo>
                  <a:cubicBezTo>
                    <a:pt x="535" y="2391"/>
                    <a:pt x="582" y="2394"/>
                    <a:pt x="628" y="2394"/>
                  </a:cubicBezTo>
                  <a:cubicBezTo>
                    <a:pt x="685" y="2394"/>
                    <a:pt x="742" y="2389"/>
                    <a:pt x="797" y="2376"/>
                  </a:cubicBezTo>
                  <a:cubicBezTo>
                    <a:pt x="1065" y="2322"/>
                    <a:pt x="1287" y="2100"/>
                    <a:pt x="1333" y="1840"/>
                  </a:cubicBezTo>
                  <a:cubicBezTo>
                    <a:pt x="1379" y="1549"/>
                    <a:pt x="1195" y="1303"/>
                    <a:pt x="1011" y="1166"/>
                  </a:cubicBezTo>
                  <a:cubicBezTo>
                    <a:pt x="851" y="1051"/>
                    <a:pt x="659" y="997"/>
                    <a:pt x="475" y="997"/>
                  </a:cubicBezTo>
                  <a:cubicBezTo>
                    <a:pt x="475" y="813"/>
                    <a:pt x="468" y="614"/>
                    <a:pt x="445" y="430"/>
                  </a:cubicBezTo>
                  <a:cubicBezTo>
                    <a:pt x="437" y="407"/>
                    <a:pt x="429" y="392"/>
                    <a:pt x="422" y="376"/>
                  </a:cubicBezTo>
                  <a:cubicBezTo>
                    <a:pt x="529" y="369"/>
                    <a:pt x="697" y="369"/>
                    <a:pt x="858" y="353"/>
                  </a:cubicBezTo>
                  <a:cubicBezTo>
                    <a:pt x="1142" y="338"/>
                    <a:pt x="1417" y="300"/>
                    <a:pt x="1425" y="300"/>
                  </a:cubicBezTo>
                  <a:cubicBezTo>
                    <a:pt x="1509" y="292"/>
                    <a:pt x="1563" y="216"/>
                    <a:pt x="1555" y="131"/>
                  </a:cubicBezTo>
                  <a:cubicBezTo>
                    <a:pt x="1548" y="52"/>
                    <a:pt x="1481" y="0"/>
                    <a:pt x="1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33"/>
            <p:cNvSpPr/>
            <p:nvPr/>
          </p:nvSpPr>
          <p:spPr>
            <a:xfrm>
              <a:off x="-455750" y="2476200"/>
              <a:ext cx="48850" cy="46075"/>
            </a:xfrm>
            <a:custGeom>
              <a:avLst/>
              <a:gdLst/>
              <a:ahLst/>
              <a:cxnLst/>
              <a:rect l="l" t="t" r="r" b="b"/>
              <a:pathLst>
                <a:path w="1954" h="1843" extrusionOk="0">
                  <a:moveTo>
                    <a:pt x="782" y="0"/>
                  </a:moveTo>
                  <a:cubicBezTo>
                    <a:pt x="697" y="0"/>
                    <a:pt x="628" y="69"/>
                    <a:pt x="628" y="146"/>
                  </a:cubicBezTo>
                  <a:cubicBezTo>
                    <a:pt x="628" y="161"/>
                    <a:pt x="628" y="284"/>
                    <a:pt x="674" y="452"/>
                  </a:cubicBezTo>
                  <a:cubicBezTo>
                    <a:pt x="720" y="652"/>
                    <a:pt x="827" y="874"/>
                    <a:pt x="965" y="1058"/>
                  </a:cubicBezTo>
                  <a:cubicBezTo>
                    <a:pt x="797" y="1203"/>
                    <a:pt x="590" y="1341"/>
                    <a:pt x="414" y="1433"/>
                  </a:cubicBezTo>
                  <a:cubicBezTo>
                    <a:pt x="245" y="1510"/>
                    <a:pt x="123" y="1548"/>
                    <a:pt x="123" y="1548"/>
                  </a:cubicBezTo>
                  <a:cubicBezTo>
                    <a:pt x="46" y="1571"/>
                    <a:pt x="0" y="1655"/>
                    <a:pt x="23" y="1732"/>
                  </a:cubicBezTo>
                  <a:cubicBezTo>
                    <a:pt x="38" y="1793"/>
                    <a:pt x="84" y="1831"/>
                    <a:pt x="138" y="1839"/>
                  </a:cubicBezTo>
                  <a:cubicBezTo>
                    <a:pt x="146" y="1842"/>
                    <a:pt x="153" y="1842"/>
                    <a:pt x="161" y="1842"/>
                  </a:cubicBezTo>
                  <a:cubicBezTo>
                    <a:pt x="176" y="1842"/>
                    <a:pt x="192" y="1839"/>
                    <a:pt x="207" y="1839"/>
                  </a:cubicBezTo>
                  <a:cubicBezTo>
                    <a:pt x="215" y="1831"/>
                    <a:pt x="353" y="1793"/>
                    <a:pt x="544" y="1701"/>
                  </a:cubicBezTo>
                  <a:cubicBezTo>
                    <a:pt x="751" y="1602"/>
                    <a:pt x="973" y="1448"/>
                    <a:pt x="1172" y="1280"/>
                  </a:cubicBezTo>
                  <a:cubicBezTo>
                    <a:pt x="1264" y="1364"/>
                    <a:pt x="1364" y="1448"/>
                    <a:pt x="1456" y="1502"/>
                  </a:cubicBezTo>
                  <a:cubicBezTo>
                    <a:pt x="1617" y="1594"/>
                    <a:pt x="1731" y="1632"/>
                    <a:pt x="1747" y="1632"/>
                  </a:cubicBezTo>
                  <a:cubicBezTo>
                    <a:pt x="1747" y="1632"/>
                    <a:pt x="1754" y="1640"/>
                    <a:pt x="1762" y="1640"/>
                  </a:cubicBezTo>
                  <a:cubicBezTo>
                    <a:pt x="1769" y="1641"/>
                    <a:pt x="1775" y="1641"/>
                    <a:pt x="1781" y="1641"/>
                  </a:cubicBezTo>
                  <a:cubicBezTo>
                    <a:pt x="1850" y="1641"/>
                    <a:pt x="1910" y="1603"/>
                    <a:pt x="1931" y="1533"/>
                  </a:cubicBezTo>
                  <a:cubicBezTo>
                    <a:pt x="1954" y="1456"/>
                    <a:pt x="1908" y="1372"/>
                    <a:pt x="1831" y="1349"/>
                  </a:cubicBezTo>
                  <a:cubicBezTo>
                    <a:pt x="1831" y="1349"/>
                    <a:pt x="1731" y="1318"/>
                    <a:pt x="1609" y="1242"/>
                  </a:cubicBezTo>
                  <a:cubicBezTo>
                    <a:pt x="1532" y="1203"/>
                    <a:pt x="1456" y="1134"/>
                    <a:pt x="1379" y="1065"/>
                  </a:cubicBezTo>
                  <a:cubicBezTo>
                    <a:pt x="1502" y="927"/>
                    <a:pt x="1617" y="782"/>
                    <a:pt x="1693" y="644"/>
                  </a:cubicBezTo>
                  <a:cubicBezTo>
                    <a:pt x="1800" y="460"/>
                    <a:pt x="1854" y="330"/>
                    <a:pt x="1862" y="322"/>
                  </a:cubicBezTo>
                  <a:cubicBezTo>
                    <a:pt x="1885" y="246"/>
                    <a:pt x="1846" y="154"/>
                    <a:pt x="1770" y="131"/>
                  </a:cubicBezTo>
                  <a:cubicBezTo>
                    <a:pt x="1752" y="123"/>
                    <a:pt x="1733" y="120"/>
                    <a:pt x="1715" y="120"/>
                  </a:cubicBezTo>
                  <a:cubicBezTo>
                    <a:pt x="1657" y="120"/>
                    <a:pt x="1602" y="156"/>
                    <a:pt x="1578" y="215"/>
                  </a:cubicBezTo>
                  <a:cubicBezTo>
                    <a:pt x="1578" y="215"/>
                    <a:pt x="1532" y="330"/>
                    <a:pt x="1433" y="491"/>
                  </a:cubicBezTo>
                  <a:cubicBezTo>
                    <a:pt x="1371" y="606"/>
                    <a:pt x="1279" y="728"/>
                    <a:pt x="1180" y="835"/>
                  </a:cubicBezTo>
                  <a:cubicBezTo>
                    <a:pt x="1080" y="698"/>
                    <a:pt x="1004" y="529"/>
                    <a:pt x="965" y="383"/>
                  </a:cubicBezTo>
                  <a:cubicBezTo>
                    <a:pt x="935" y="246"/>
                    <a:pt x="935" y="146"/>
                    <a:pt x="927" y="146"/>
                  </a:cubicBezTo>
                  <a:cubicBezTo>
                    <a:pt x="927" y="62"/>
                    <a:pt x="866" y="0"/>
                    <a:pt x="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33"/>
            <p:cNvSpPr/>
            <p:nvPr/>
          </p:nvSpPr>
          <p:spPr>
            <a:xfrm>
              <a:off x="-1233925" y="3084425"/>
              <a:ext cx="37175" cy="38850"/>
            </a:xfrm>
            <a:custGeom>
              <a:avLst/>
              <a:gdLst/>
              <a:ahLst/>
              <a:cxnLst/>
              <a:rect l="l" t="t" r="r" b="b"/>
              <a:pathLst>
                <a:path w="1487" h="1554" extrusionOk="0">
                  <a:moveTo>
                    <a:pt x="550" y="1"/>
                  </a:moveTo>
                  <a:cubicBezTo>
                    <a:pt x="528" y="1"/>
                    <a:pt x="506" y="1"/>
                    <a:pt x="483" y="3"/>
                  </a:cubicBezTo>
                  <a:cubicBezTo>
                    <a:pt x="391" y="10"/>
                    <a:pt x="338" y="26"/>
                    <a:pt x="330" y="26"/>
                  </a:cubicBezTo>
                  <a:cubicBezTo>
                    <a:pt x="269" y="41"/>
                    <a:pt x="231" y="110"/>
                    <a:pt x="246" y="179"/>
                  </a:cubicBezTo>
                  <a:cubicBezTo>
                    <a:pt x="258" y="229"/>
                    <a:pt x="307" y="269"/>
                    <a:pt x="358" y="269"/>
                  </a:cubicBezTo>
                  <a:cubicBezTo>
                    <a:pt x="369" y="269"/>
                    <a:pt x="380" y="267"/>
                    <a:pt x="391" y="263"/>
                  </a:cubicBezTo>
                  <a:cubicBezTo>
                    <a:pt x="391" y="263"/>
                    <a:pt x="430" y="255"/>
                    <a:pt x="499" y="255"/>
                  </a:cubicBezTo>
                  <a:cubicBezTo>
                    <a:pt x="524" y="254"/>
                    <a:pt x="549" y="253"/>
                    <a:pt x="573" y="253"/>
                  </a:cubicBezTo>
                  <a:cubicBezTo>
                    <a:pt x="652" y="253"/>
                    <a:pt x="727" y="263"/>
                    <a:pt x="797" y="286"/>
                  </a:cubicBezTo>
                  <a:cubicBezTo>
                    <a:pt x="928" y="332"/>
                    <a:pt x="1043" y="416"/>
                    <a:pt x="1112" y="531"/>
                  </a:cubicBezTo>
                  <a:cubicBezTo>
                    <a:pt x="1196" y="661"/>
                    <a:pt x="1226" y="822"/>
                    <a:pt x="1188" y="960"/>
                  </a:cubicBezTo>
                  <a:cubicBezTo>
                    <a:pt x="1150" y="1098"/>
                    <a:pt x="1035" y="1221"/>
                    <a:pt x="897" y="1274"/>
                  </a:cubicBezTo>
                  <a:cubicBezTo>
                    <a:pt x="845" y="1295"/>
                    <a:pt x="792" y="1303"/>
                    <a:pt x="741" y="1303"/>
                  </a:cubicBezTo>
                  <a:cubicBezTo>
                    <a:pt x="657" y="1303"/>
                    <a:pt x="579" y="1280"/>
                    <a:pt x="522" y="1251"/>
                  </a:cubicBezTo>
                  <a:cubicBezTo>
                    <a:pt x="391" y="1190"/>
                    <a:pt x="330" y="1090"/>
                    <a:pt x="292" y="1022"/>
                  </a:cubicBezTo>
                  <a:cubicBezTo>
                    <a:pt x="261" y="976"/>
                    <a:pt x="231" y="914"/>
                    <a:pt x="154" y="914"/>
                  </a:cubicBezTo>
                  <a:cubicBezTo>
                    <a:pt x="149" y="913"/>
                    <a:pt x="144" y="913"/>
                    <a:pt x="138" y="913"/>
                  </a:cubicBezTo>
                  <a:cubicBezTo>
                    <a:pt x="102" y="913"/>
                    <a:pt x="59" y="934"/>
                    <a:pt x="39" y="960"/>
                  </a:cubicBezTo>
                  <a:cubicBezTo>
                    <a:pt x="1" y="1022"/>
                    <a:pt x="8" y="1098"/>
                    <a:pt x="62" y="1136"/>
                  </a:cubicBezTo>
                  <a:cubicBezTo>
                    <a:pt x="70" y="1144"/>
                    <a:pt x="70" y="1152"/>
                    <a:pt x="85" y="1152"/>
                  </a:cubicBezTo>
                  <a:cubicBezTo>
                    <a:pt x="123" y="1228"/>
                    <a:pt x="215" y="1382"/>
                    <a:pt x="414" y="1474"/>
                  </a:cubicBezTo>
                  <a:cubicBezTo>
                    <a:pt x="483" y="1512"/>
                    <a:pt x="552" y="1527"/>
                    <a:pt x="621" y="1542"/>
                  </a:cubicBezTo>
                  <a:cubicBezTo>
                    <a:pt x="659" y="1550"/>
                    <a:pt x="698" y="1553"/>
                    <a:pt x="737" y="1553"/>
                  </a:cubicBezTo>
                  <a:cubicBezTo>
                    <a:pt x="823" y="1553"/>
                    <a:pt x="910" y="1536"/>
                    <a:pt x="989" y="1504"/>
                  </a:cubicBezTo>
                  <a:cubicBezTo>
                    <a:pt x="1196" y="1420"/>
                    <a:pt x="1364" y="1236"/>
                    <a:pt x="1426" y="1029"/>
                  </a:cubicBezTo>
                  <a:cubicBezTo>
                    <a:pt x="1487" y="815"/>
                    <a:pt x="1449" y="577"/>
                    <a:pt x="1318" y="393"/>
                  </a:cubicBezTo>
                  <a:cubicBezTo>
                    <a:pt x="1219" y="232"/>
                    <a:pt x="1058" y="110"/>
                    <a:pt x="874" y="56"/>
                  </a:cubicBezTo>
                  <a:cubicBezTo>
                    <a:pt x="771" y="18"/>
                    <a:pt x="663"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33"/>
            <p:cNvSpPr/>
            <p:nvPr/>
          </p:nvSpPr>
          <p:spPr>
            <a:xfrm>
              <a:off x="-1228750" y="3064925"/>
              <a:ext cx="8650" cy="25725"/>
            </a:xfrm>
            <a:custGeom>
              <a:avLst/>
              <a:gdLst/>
              <a:ahLst/>
              <a:cxnLst/>
              <a:rect l="l" t="t" r="r" b="b"/>
              <a:pathLst>
                <a:path w="346" h="1029" extrusionOk="0">
                  <a:moveTo>
                    <a:pt x="211" y="0"/>
                  </a:moveTo>
                  <a:cubicBezTo>
                    <a:pt x="154" y="0"/>
                    <a:pt x="100" y="52"/>
                    <a:pt x="92" y="116"/>
                  </a:cubicBezTo>
                  <a:lnTo>
                    <a:pt x="8" y="890"/>
                  </a:lnTo>
                  <a:cubicBezTo>
                    <a:pt x="1" y="959"/>
                    <a:pt x="46" y="1012"/>
                    <a:pt x="108" y="1028"/>
                  </a:cubicBezTo>
                  <a:lnTo>
                    <a:pt x="115" y="1028"/>
                  </a:lnTo>
                  <a:cubicBezTo>
                    <a:pt x="120" y="1028"/>
                    <a:pt x="124" y="1029"/>
                    <a:pt x="129" y="1029"/>
                  </a:cubicBezTo>
                  <a:cubicBezTo>
                    <a:pt x="192" y="1029"/>
                    <a:pt x="246" y="978"/>
                    <a:pt x="253" y="921"/>
                  </a:cubicBezTo>
                  <a:lnTo>
                    <a:pt x="338" y="139"/>
                  </a:lnTo>
                  <a:cubicBezTo>
                    <a:pt x="345" y="70"/>
                    <a:pt x="292" y="9"/>
                    <a:pt x="223" y="1"/>
                  </a:cubicBezTo>
                  <a:cubicBezTo>
                    <a:pt x="219" y="1"/>
                    <a:pt x="215"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33"/>
            <p:cNvSpPr/>
            <p:nvPr/>
          </p:nvSpPr>
          <p:spPr>
            <a:xfrm>
              <a:off x="-1226250" y="3062425"/>
              <a:ext cx="35450" cy="7725"/>
            </a:xfrm>
            <a:custGeom>
              <a:avLst/>
              <a:gdLst/>
              <a:ahLst/>
              <a:cxnLst/>
              <a:rect l="l" t="t" r="r" b="b"/>
              <a:pathLst>
                <a:path w="1418" h="309" extrusionOk="0">
                  <a:moveTo>
                    <a:pt x="125" y="1"/>
                  </a:moveTo>
                  <a:cubicBezTo>
                    <a:pt x="61" y="1"/>
                    <a:pt x="8" y="52"/>
                    <a:pt x="8" y="117"/>
                  </a:cubicBezTo>
                  <a:cubicBezTo>
                    <a:pt x="0" y="178"/>
                    <a:pt x="46" y="231"/>
                    <a:pt x="107" y="247"/>
                  </a:cubicBezTo>
                  <a:lnTo>
                    <a:pt x="123" y="247"/>
                  </a:lnTo>
                  <a:lnTo>
                    <a:pt x="1279" y="308"/>
                  </a:lnTo>
                  <a:cubicBezTo>
                    <a:pt x="1348" y="308"/>
                    <a:pt x="1410" y="254"/>
                    <a:pt x="1410" y="185"/>
                  </a:cubicBezTo>
                  <a:cubicBezTo>
                    <a:pt x="1417" y="124"/>
                    <a:pt x="1364" y="63"/>
                    <a:pt x="1295" y="55"/>
                  </a:cubicBezTo>
                  <a:lnTo>
                    <a:pt x="138" y="2"/>
                  </a:lnTo>
                  <a:cubicBezTo>
                    <a:pt x="134" y="1"/>
                    <a:pt x="129"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33"/>
            <p:cNvSpPr/>
            <p:nvPr/>
          </p:nvSpPr>
          <p:spPr>
            <a:xfrm>
              <a:off x="-1186425" y="3092875"/>
              <a:ext cx="20700" cy="35150"/>
            </a:xfrm>
            <a:custGeom>
              <a:avLst/>
              <a:gdLst/>
              <a:ahLst/>
              <a:cxnLst/>
              <a:rect l="l" t="t" r="r" b="b"/>
              <a:pathLst>
                <a:path w="828" h="1406" extrusionOk="0">
                  <a:moveTo>
                    <a:pt x="118" y="1"/>
                  </a:moveTo>
                  <a:cubicBezTo>
                    <a:pt x="54" y="1"/>
                    <a:pt x="1" y="52"/>
                    <a:pt x="1" y="117"/>
                  </a:cubicBezTo>
                  <a:cubicBezTo>
                    <a:pt x="1" y="124"/>
                    <a:pt x="1" y="216"/>
                    <a:pt x="24" y="346"/>
                  </a:cubicBezTo>
                  <a:cubicBezTo>
                    <a:pt x="39" y="500"/>
                    <a:pt x="93" y="668"/>
                    <a:pt x="169" y="821"/>
                  </a:cubicBezTo>
                  <a:cubicBezTo>
                    <a:pt x="246" y="975"/>
                    <a:pt x="345" y="1120"/>
                    <a:pt x="445" y="1227"/>
                  </a:cubicBezTo>
                  <a:cubicBezTo>
                    <a:pt x="537" y="1327"/>
                    <a:pt x="613" y="1381"/>
                    <a:pt x="613" y="1381"/>
                  </a:cubicBezTo>
                  <a:cubicBezTo>
                    <a:pt x="629" y="1396"/>
                    <a:pt x="652" y="1404"/>
                    <a:pt x="667" y="1404"/>
                  </a:cubicBezTo>
                  <a:cubicBezTo>
                    <a:pt x="675" y="1405"/>
                    <a:pt x="682" y="1406"/>
                    <a:pt x="690" y="1406"/>
                  </a:cubicBezTo>
                  <a:cubicBezTo>
                    <a:pt x="728" y="1406"/>
                    <a:pt x="764" y="1390"/>
                    <a:pt x="790" y="1358"/>
                  </a:cubicBezTo>
                  <a:cubicBezTo>
                    <a:pt x="828" y="1304"/>
                    <a:pt x="820" y="1227"/>
                    <a:pt x="767" y="1189"/>
                  </a:cubicBezTo>
                  <a:cubicBezTo>
                    <a:pt x="759" y="1181"/>
                    <a:pt x="705" y="1143"/>
                    <a:pt x="629" y="1059"/>
                  </a:cubicBezTo>
                  <a:cubicBezTo>
                    <a:pt x="545" y="967"/>
                    <a:pt x="453" y="837"/>
                    <a:pt x="391" y="714"/>
                  </a:cubicBezTo>
                  <a:cubicBezTo>
                    <a:pt x="330" y="584"/>
                    <a:pt x="284" y="438"/>
                    <a:pt x="269" y="308"/>
                  </a:cubicBezTo>
                  <a:cubicBezTo>
                    <a:pt x="246" y="201"/>
                    <a:pt x="253" y="124"/>
                    <a:pt x="253" y="124"/>
                  </a:cubicBezTo>
                  <a:cubicBezTo>
                    <a:pt x="253" y="55"/>
                    <a:pt x="200" y="2"/>
                    <a:pt x="131" y="2"/>
                  </a:cubicBezTo>
                  <a:cubicBezTo>
                    <a:pt x="126" y="1"/>
                    <a:pt x="122"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33"/>
            <p:cNvSpPr/>
            <p:nvPr/>
          </p:nvSpPr>
          <p:spPr>
            <a:xfrm>
              <a:off x="-1192925" y="3092800"/>
              <a:ext cx="29700" cy="40975"/>
            </a:xfrm>
            <a:custGeom>
              <a:avLst/>
              <a:gdLst/>
              <a:ahLst/>
              <a:cxnLst/>
              <a:rect l="l" t="t" r="r" b="b"/>
              <a:pathLst>
                <a:path w="1188" h="1639" extrusionOk="0">
                  <a:moveTo>
                    <a:pt x="1044" y="0"/>
                  </a:moveTo>
                  <a:cubicBezTo>
                    <a:pt x="997" y="0"/>
                    <a:pt x="952" y="29"/>
                    <a:pt x="935" y="74"/>
                  </a:cubicBezTo>
                  <a:cubicBezTo>
                    <a:pt x="935" y="81"/>
                    <a:pt x="774" y="457"/>
                    <a:pt x="544" y="794"/>
                  </a:cubicBezTo>
                  <a:cubicBezTo>
                    <a:pt x="330" y="1131"/>
                    <a:pt x="54" y="1430"/>
                    <a:pt x="46" y="1430"/>
                  </a:cubicBezTo>
                  <a:cubicBezTo>
                    <a:pt x="0" y="1483"/>
                    <a:pt x="0" y="1560"/>
                    <a:pt x="54" y="1606"/>
                  </a:cubicBezTo>
                  <a:cubicBezTo>
                    <a:pt x="69" y="1621"/>
                    <a:pt x="92" y="1636"/>
                    <a:pt x="115" y="1636"/>
                  </a:cubicBezTo>
                  <a:cubicBezTo>
                    <a:pt x="122" y="1638"/>
                    <a:pt x="128" y="1638"/>
                    <a:pt x="135" y="1638"/>
                  </a:cubicBezTo>
                  <a:cubicBezTo>
                    <a:pt x="169" y="1638"/>
                    <a:pt x="205" y="1624"/>
                    <a:pt x="230" y="1598"/>
                  </a:cubicBezTo>
                  <a:cubicBezTo>
                    <a:pt x="238" y="1591"/>
                    <a:pt x="529" y="1284"/>
                    <a:pt x="751" y="924"/>
                  </a:cubicBezTo>
                  <a:cubicBezTo>
                    <a:pt x="988" y="572"/>
                    <a:pt x="1157" y="189"/>
                    <a:pt x="1165" y="173"/>
                  </a:cubicBezTo>
                  <a:cubicBezTo>
                    <a:pt x="1188" y="112"/>
                    <a:pt x="1157" y="35"/>
                    <a:pt x="1096" y="12"/>
                  </a:cubicBezTo>
                  <a:cubicBezTo>
                    <a:pt x="1079" y="4"/>
                    <a:pt x="1062"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33"/>
            <p:cNvSpPr/>
            <p:nvPr/>
          </p:nvSpPr>
          <p:spPr>
            <a:xfrm>
              <a:off x="-1246550" y="3130425"/>
              <a:ext cx="108425" cy="15950"/>
            </a:xfrm>
            <a:custGeom>
              <a:avLst/>
              <a:gdLst/>
              <a:ahLst/>
              <a:cxnLst/>
              <a:rect l="l" t="t" r="r" b="b"/>
              <a:pathLst>
                <a:path w="4337" h="638" extrusionOk="0">
                  <a:moveTo>
                    <a:pt x="131" y="0"/>
                  </a:moveTo>
                  <a:cubicBezTo>
                    <a:pt x="68" y="0"/>
                    <a:pt x="15" y="45"/>
                    <a:pt x="8" y="109"/>
                  </a:cubicBezTo>
                  <a:cubicBezTo>
                    <a:pt x="0" y="170"/>
                    <a:pt x="46" y="231"/>
                    <a:pt x="107" y="246"/>
                  </a:cubicBezTo>
                  <a:lnTo>
                    <a:pt x="115" y="246"/>
                  </a:lnTo>
                  <a:lnTo>
                    <a:pt x="958" y="346"/>
                  </a:lnTo>
                  <a:cubicBezTo>
                    <a:pt x="1302" y="392"/>
                    <a:pt x="1731" y="446"/>
                    <a:pt x="2153" y="492"/>
                  </a:cubicBezTo>
                  <a:cubicBezTo>
                    <a:pt x="2674" y="553"/>
                    <a:pt x="3187" y="591"/>
                    <a:pt x="3562" y="614"/>
                  </a:cubicBezTo>
                  <a:cubicBezTo>
                    <a:pt x="3945" y="629"/>
                    <a:pt x="4206" y="637"/>
                    <a:pt x="4214" y="637"/>
                  </a:cubicBezTo>
                  <a:cubicBezTo>
                    <a:pt x="4275" y="637"/>
                    <a:pt x="4336" y="583"/>
                    <a:pt x="4336" y="515"/>
                  </a:cubicBezTo>
                  <a:cubicBezTo>
                    <a:pt x="4336" y="446"/>
                    <a:pt x="4283" y="392"/>
                    <a:pt x="4214" y="392"/>
                  </a:cubicBezTo>
                  <a:cubicBezTo>
                    <a:pt x="4214" y="392"/>
                    <a:pt x="3953" y="384"/>
                    <a:pt x="3578" y="369"/>
                  </a:cubicBezTo>
                  <a:cubicBezTo>
                    <a:pt x="3202" y="346"/>
                    <a:pt x="2697" y="308"/>
                    <a:pt x="2176" y="246"/>
                  </a:cubicBezTo>
                  <a:cubicBezTo>
                    <a:pt x="1754" y="200"/>
                    <a:pt x="1333" y="147"/>
                    <a:pt x="988" y="101"/>
                  </a:cubicBezTo>
                  <a:lnTo>
                    <a:pt x="146" y="1"/>
                  </a:lnTo>
                  <a:cubicBezTo>
                    <a:pt x="141" y="1"/>
                    <a:pt x="136"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33"/>
            <p:cNvSpPr/>
            <p:nvPr/>
          </p:nvSpPr>
          <p:spPr>
            <a:xfrm>
              <a:off x="-1218600" y="3160625"/>
              <a:ext cx="21475" cy="26725"/>
            </a:xfrm>
            <a:custGeom>
              <a:avLst/>
              <a:gdLst/>
              <a:ahLst/>
              <a:cxnLst/>
              <a:rect l="l" t="t" r="r" b="b"/>
              <a:pathLst>
                <a:path w="859" h="1069" extrusionOk="0">
                  <a:moveTo>
                    <a:pt x="135" y="1"/>
                  </a:moveTo>
                  <a:cubicBezTo>
                    <a:pt x="126" y="1"/>
                    <a:pt x="117" y="2"/>
                    <a:pt x="108" y="4"/>
                  </a:cubicBezTo>
                  <a:cubicBezTo>
                    <a:pt x="47" y="11"/>
                    <a:pt x="1" y="80"/>
                    <a:pt x="8" y="149"/>
                  </a:cubicBezTo>
                  <a:lnTo>
                    <a:pt x="47" y="318"/>
                  </a:lnTo>
                  <a:cubicBezTo>
                    <a:pt x="70" y="425"/>
                    <a:pt x="108" y="571"/>
                    <a:pt x="184" y="716"/>
                  </a:cubicBezTo>
                  <a:cubicBezTo>
                    <a:pt x="269" y="846"/>
                    <a:pt x="391" y="969"/>
                    <a:pt x="522" y="1023"/>
                  </a:cubicBezTo>
                  <a:cubicBezTo>
                    <a:pt x="575" y="1046"/>
                    <a:pt x="621" y="1053"/>
                    <a:pt x="659" y="1061"/>
                  </a:cubicBezTo>
                  <a:cubicBezTo>
                    <a:pt x="705" y="1069"/>
                    <a:pt x="736" y="1069"/>
                    <a:pt x="744" y="1069"/>
                  </a:cubicBezTo>
                  <a:cubicBezTo>
                    <a:pt x="813" y="1069"/>
                    <a:pt x="859" y="1007"/>
                    <a:pt x="859" y="938"/>
                  </a:cubicBezTo>
                  <a:cubicBezTo>
                    <a:pt x="859" y="869"/>
                    <a:pt x="797" y="823"/>
                    <a:pt x="728" y="823"/>
                  </a:cubicBezTo>
                  <a:cubicBezTo>
                    <a:pt x="728" y="823"/>
                    <a:pt x="682" y="823"/>
                    <a:pt x="613" y="793"/>
                  </a:cubicBezTo>
                  <a:cubicBezTo>
                    <a:pt x="552" y="762"/>
                    <a:pt x="460" y="693"/>
                    <a:pt x="399" y="586"/>
                  </a:cubicBezTo>
                  <a:cubicBezTo>
                    <a:pt x="338" y="479"/>
                    <a:pt x="307" y="356"/>
                    <a:pt x="284" y="272"/>
                  </a:cubicBezTo>
                  <a:lnTo>
                    <a:pt x="253" y="103"/>
                  </a:lnTo>
                  <a:cubicBezTo>
                    <a:pt x="247" y="43"/>
                    <a:pt x="194"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33"/>
            <p:cNvSpPr/>
            <p:nvPr/>
          </p:nvSpPr>
          <p:spPr>
            <a:xfrm>
              <a:off x="-1239850" y="3164325"/>
              <a:ext cx="52100" cy="81775"/>
            </a:xfrm>
            <a:custGeom>
              <a:avLst/>
              <a:gdLst/>
              <a:ahLst/>
              <a:cxnLst/>
              <a:rect l="l" t="t" r="r" b="b"/>
              <a:pathLst>
                <a:path w="2084" h="3271" extrusionOk="0">
                  <a:moveTo>
                    <a:pt x="1394" y="1365"/>
                  </a:moveTo>
                  <a:lnTo>
                    <a:pt x="1119" y="2077"/>
                  </a:lnTo>
                  <a:cubicBezTo>
                    <a:pt x="1103" y="2131"/>
                    <a:pt x="1080" y="2177"/>
                    <a:pt x="1065" y="2231"/>
                  </a:cubicBezTo>
                  <a:cubicBezTo>
                    <a:pt x="1011" y="2361"/>
                    <a:pt x="958" y="2499"/>
                    <a:pt x="897" y="2629"/>
                  </a:cubicBezTo>
                  <a:cubicBezTo>
                    <a:pt x="851" y="2729"/>
                    <a:pt x="805" y="2813"/>
                    <a:pt x="759" y="2882"/>
                  </a:cubicBezTo>
                  <a:cubicBezTo>
                    <a:pt x="697" y="2966"/>
                    <a:pt x="644" y="3004"/>
                    <a:pt x="582" y="3020"/>
                  </a:cubicBezTo>
                  <a:cubicBezTo>
                    <a:pt x="571" y="3023"/>
                    <a:pt x="559" y="3024"/>
                    <a:pt x="547" y="3024"/>
                  </a:cubicBezTo>
                  <a:cubicBezTo>
                    <a:pt x="500" y="3024"/>
                    <a:pt x="447" y="3002"/>
                    <a:pt x="399" y="2966"/>
                  </a:cubicBezTo>
                  <a:cubicBezTo>
                    <a:pt x="353" y="2920"/>
                    <a:pt x="314" y="2851"/>
                    <a:pt x="291" y="2767"/>
                  </a:cubicBezTo>
                  <a:cubicBezTo>
                    <a:pt x="253" y="2568"/>
                    <a:pt x="314" y="2376"/>
                    <a:pt x="376" y="2261"/>
                  </a:cubicBezTo>
                  <a:cubicBezTo>
                    <a:pt x="544" y="1924"/>
                    <a:pt x="835" y="1702"/>
                    <a:pt x="1073" y="1549"/>
                  </a:cubicBezTo>
                  <a:cubicBezTo>
                    <a:pt x="1180" y="1480"/>
                    <a:pt x="1287" y="1419"/>
                    <a:pt x="1394" y="1365"/>
                  </a:cubicBezTo>
                  <a:close/>
                  <a:moveTo>
                    <a:pt x="1954" y="0"/>
                  </a:moveTo>
                  <a:cubicBezTo>
                    <a:pt x="1891" y="0"/>
                    <a:pt x="1838" y="45"/>
                    <a:pt x="1831" y="108"/>
                  </a:cubicBezTo>
                  <a:cubicBezTo>
                    <a:pt x="1831" y="108"/>
                    <a:pt x="1808" y="208"/>
                    <a:pt x="1762" y="369"/>
                  </a:cubicBezTo>
                  <a:cubicBezTo>
                    <a:pt x="1716" y="530"/>
                    <a:pt x="1632" y="744"/>
                    <a:pt x="1525" y="1028"/>
                  </a:cubicBezTo>
                  <a:cubicBezTo>
                    <a:pt x="1326" y="1112"/>
                    <a:pt x="1126" y="1219"/>
                    <a:pt x="942" y="1342"/>
                  </a:cubicBezTo>
                  <a:cubicBezTo>
                    <a:pt x="674" y="1510"/>
                    <a:pt x="345" y="1756"/>
                    <a:pt x="153" y="2146"/>
                  </a:cubicBezTo>
                  <a:cubicBezTo>
                    <a:pt x="77" y="2307"/>
                    <a:pt x="0" y="2552"/>
                    <a:pt x="54" y="2813"/>
                  </a:cubicBezTo>
                  <a:cubicBezTo>
                    <a:pt x="69" y="2912"/>
                    <a:pt x="123" y="3050"/>
                    <a:pt x="238" y="3150"/>
                  </a:cubicBezTo>
                  <a:cubicBezTo>
                    <a:pt x="307" y="3211"/>
                    <a:pt x="391" y="3249"/>
                    <a:pt x="475" y="3265"/>
                  </a:cubicBezTo>
                  <a:cubicBezTo>
                    <a:pt x="502" y="3269"/>
                    <a:pt x="531" y="3271"/>
                    <a:pt x="558" y="3271"/>
                  </a:cubicBezTo>
                  <a:cubicBezTo>
                    <a:pt x="586" y="3271"/>
                    <a:pt x="613" y="3269"/>
                    <a:pt x="636" y="3265"/>
                  </a:cubicBezTo>
                  <a:cubicBezTo>
                    <a:pt x="759" y="3234"/>
                    <a:pt x="858" y="3158"/>
                    <a:pt x="958" y="3027"/>
                  </a:cubicBezTo>
                  <a:cubicBezTo>
                    <a:pt x="1019" y="2943"/>
                    <a:pt x="1073" y="2851"/>
                    <a:pt x="1126" y="2736"/>
                  </a:cubicBezTo>
                  <a:cubicBezTo>
                    <a:pt x="1188" y="2598"/>
                    <a:pt x="1241" y="2453"/>
                    <a:pt x="1295" y="2315"/>
                  </a:cubicBezTo>
                  <a:cubicBezTo>
                    <a:pt x="1318" y="2269"/>
                    <a:pt x="1333" y="2215"/>
                    <a:pt x="1356" y="2169"/>
                  </a:cubicBezTo>
                  <a:lnTo>
                    <a:pt x="1724" y="1212"/>
                  </a:lnTo>
                  <a:cubicBezTo>
                    <a:pt x="1892" y="1143"/>
                    <a:pt x="1984" y="1112"/>
                    <a:pt x="1984" y="1112"/>
                  </a:cubicBezTo>
                  <a:cubicBezTo>
                    <a:pt x="2053" y="1089"/>
                    <a:pt x="2084" y="1020"/>
                    <a:pt x="2069" y="951"/>
                  </a:cubicBezTo>
                  <a:cubicBezTo>
                    <a:pt x="2050" y="902"/>
                    <a:pt x="2002" y="868"/>
                    <a:pt x="1949" y="868"/>
                  </a:cubicBezTo>
                  <a:cubicBezTo>
                    <a:pt x="1935" y="868"/>
                    <a:pt x="1922" y="870"/>
                    <a:pt x="1908" y="875"/>
                  </a:cubicBezTo>
                  <a:cubicBezTo>
                    <a:pt x="1908" y="875"/>
                    <a:pt x="1885" y="882"/>
                    <a:pt x="1839" y="898"/>
                  </a:cubicBezTo>
                  <a:cubicBezTo>
                    <a:pt x="1908" y="714"/>
                    <a:pt x="1961" y="560"/>
                    <a:pt x="2000" y="438"/>
                  </a:cubicBezTo>
                  <a:cubicBezTo>
                    <a:pt x="2053" y="262"/>
                    <a:pt x="2069" y="154"/>
                    <a:pt x="2069" y="147"/>
                  </a:cubicBezTo>
                  <a:cubicBezTo>
                    <a:pt x="2084" y="78"/>
                    <a:pt x="2038" y="17"/>
                    <a:pt x="1969" y="1"/>
                  </a:cubicBezTo>
                  <a:cubicBezTo>
                    <a:pt x="1964" y="1"/>
                    <a:pt x="1959"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33"/>
            <p:cNvSpPr/>
            <p:nvPr/>
          </p:nvSpPr>
          <p:spPr>
            <a:xfrm>
              <a:off x="-1112875" y="3139800"/>
              <a:ext cx="27400" cy="7350"/>
            </a:xfrm>
            <a:custGeom>
              <a:avLst/>
              <a:gdLst/>
              <a:ahLst/>
              <a:cxnLst/>
              <a:rect l="l" t="t" r="r" b="b"/>
              <a:pathLst>
                <a:path w="1096" h="294" extrusionOk="0">
                  <a:moveTo>
                    <a:pt x="481" y="0"/>
                  </a:moveTo>
                  <a:cubicBezTo>
                    <a:pt x="292" y="0"/>
                    <a:pt x="122" y="25"/>
                    <a:pt x="115" y="25"/>
                  </a:cubicBezTo>
                  <a:cubicBezTo>
                    <a:pt x="46" y="40"/>
                    <a:pt x="0" y="101"/>
                    <a:pt x="16" y="170"/>
                  </a:cubicBezTo>
                  <a:cubicBezTo>
                    <a:pt x="23" y="224"/>
                    <a:pt x="62" y="262"/>
                    <a:pt x="115" y="277"/>
                  </a:cubicBezTo>
                  <a:lnTo>
                    <a:pt x="154" y="277"/>
                  </a:lnTo>
                  <a:cubicBezTo>
                    <a:pt x="154" y="277"/>
                    <a:pt x="353" y="247"/>
                    <a:pt x="552" y="247"/>
                  </a:cubicBezTo>
                  <a:cubicBezTo>
                    <a:pt x="744" y="254"/>
                    <a:pt x="935" y="293"/>
                    <a:pt x="943" y="293"/>
                  </a:cubicBezTo>
                  <a:cubicBezTo>
                    <a:pt x="949" y="293"/>
                    <a:pt x="954" y="294"/>
                    <a:pt x="960" y="294"/>
                  </a:cubicBezTo>
                  <a:cubicBezTo>
                    <a:pt x="1022" y="294"/>
                    <a:pt x="1074" y="256"/>
                    <a:pt x="1088" y="193"/>
                  </a:cubicBezTo>
                  <a:cubicBezTo>
                    <a:pt x="1096" y="124"/>
                    <a:pt x="1058" y="63"/>
                    <a:pt x="989" y="48"/>
                  </a:cubicBezTo>
                  <a:cubicBezTo>
                    <a:pt x="981" y="48"/>
                    <a:pt x="766" y="2"/>
                    <a:pt x="552" y="2"/>
                  </a:cubicBezTo>
                  <a:cubicBezTo>
                    <a:pt x="528" y="1"/>
                    <a:pt x="504" y="0"/>
                    <a:pt x="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33"/>
            <p:cNvSpPr/>
            <p:nvPr/>
          </p:nvSpPr>
          <p:spPr>
            <a:xfrm>
              <a:off x="-1107900" y="3125375"/>
              <a:ext cx="10950" cy="36525"/>
            </a:xfrm>
            <a:custGeom>
              <a:avLst/>
              <a:gdLst/>
              <a:ahLst/>
              <a:cxnLst/>
              <a:rect l="l" t="t" r="r" b="b"/>
              <a:pathLst>
                <a:path w="438" h="1461" extrusionOk="0">
                  <a:moveTo>
                    <a:pt x="295" y="1"/>
                  </a:moveTo>
                  <a:cubicBezTo>
                    <a:pt x="242" y="1"/>
                    <a:pt x="190" y="37"/>
                    <a:pt x="177" y="96"/>
                  </a:cubicBezTo>
                  <a:cubicBezTo>
                    <a:pt x="177" y="111"/>
                    <a:pt x="108" y="402"/>
                    <a:pt x="70" y="709"/>
                  </a:cubicBezTo>
                  <a:cubicBezTo>
                    <a:pt x="24" y="1015"/>
                    <a:pt x="1" y="1322"/>
                    <a:pt x="1" y="1329"/>
                  </a:cubicBezTo>
                  <a:cubicBezTo>
                    <a:pt x="1" y="1391"/>
                    <a:pt x="47" y="1452"/>
                    <a:pt x="108" y="1460"/>
                  </a:cubicBezTo>
                  <a:lnTo>
                    <a:pt x="123" y="1460"/>
                  </a:lnTo>
                  <a:cubicBezTo>
                    <a:pt x="128" y="1460"/>
                    <a:pt x="132" y="1460"/>
                    <a:pt x="136" y="1460"/>
                  </a:cubicBezTo>
                  <a:cubicBezTo>
                    <a:pt x="199" y="1460"/>
                    <a:pt x="246" y="1409"/>
                    <a:pt x="253" y="1345"/>
                  </a:cubicBezTo>
                  <a:cubicBezTo>
                    <a:pt x="253" y="1345"/>
                    <a:pt x="269" y="1038"/>
                    <a:pt x="315" y="747"/>
                  </a:cubicBezTo>
                  <a:cubicBezTo>
                    <a:pt x="353" y="448"/>
                    <a:pt x="422" y="150"/>
                    <a:pt x="422" y="150"/>
                  </a:cubicBezTo>
                  <a:cubicBezTo>
                    <a:pt x="437" y="81"/>
                    <a:pt x="391" y="19"/>
                    <a:pt x="322" y="4"/>
                  </a:cubicBezTo>
                  <a:cubicBezTo>
                    <a:pt x="313" y="2"/>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33"/>
            <p:cNvSpPr/>
            <p:nvPr/>
          </p:nvSpPr>
          <p:spPr>
            <a:xfrm>
              <a:off x="-1043925" y="3108150"/>
              <a:ext cx="50775" cy="27775"/>
            </a:xfrm>
            <a:custGeom>
              <a:avLst/>
              <a:gdLst/>
              <a:ahLst/>
              <a:cxnLst/>
              <a:rect l="l" t="t" r="r" b="b"/>
              <a:pathLst>
                <a:path w="2031" h="1111" extrusionOk="0">
                  <a:moveTo>
                    <a:pt x="697" y="249"/>
                  </a:moveTo>
                  <a:cubicBezTo>
                    <a:pt x="690" y="341"/>
                    <a:pt x="705" y="433"/>
                    <a:pt x="728" y="525"/>
                  </a:cubicBezTo>
                  <a:cubicBezTo>
                    <a:pt x="720" y="586"/>
                    <a:pt x="705" y="639"/>
                    <a:pt x="675" y="685"/>
                  </a:cubicBezTo>
                  <a:cubicBezTo>
                    <a:pt x="636" y="747"/>
                    <a:pt x="575" y="793"/>
                    <a:pt x="498" y="800"/>
                  </a:cubicBezTo>
                  <a:cubicBezTo>
                    <a:pt x="487" y="804"/>
                    <a:pt x="475" y="805"/>
                    <a:pt x="464" y="805"/>
                  </a:cubicBezTo>
                  <a:cubicBezTo>
                    <a:pt x="423" y="805"/>
                    <a:pt x="386" y="784"/>
                    <a:pt x="368" y="754"/>
                  </a:cubicBezTo>
                  <a:cubicBezTo>
                    <a:pt x="291" y="616"/>
                    <a:pt x="368" y="440"/>
                    <a:pt x="483" y="348"/>
                  </a:cubicBezTo>
                  <a:cubicBezTo>
                    <a:pt x="544" y="295"/>
                    <a:pt x="621" y="264"/>
                    <a:pt x="697" y="249"/>
                  </a:cubicBezTo>
                  <a:close/>
                  <a:moveTo>
                    <a:pt x="730" y="0"/>
                  </a:moveTo>
                  <a:cubicBezTo>
                    <a:pt x="710" y="0"/>
                    <a:pt x="689" y="1"/>
                    <a:pt x="667" y="4"/>
                  </a:cubicBezTo>
                  <a:cubicBezTo>
                    <a:pt x="544" y="19"/>
                    <a:pt x="422" y="73"/>
                    <a:pt x="322" y="157"/>
                  </a:cubicBezTo>
                  <a:cubicBezTo>
                    <a:pt x="131" y="310"/>
                    <a:pt x="0" y="616"/>
                    <a:pt x="146" y="869"/>
                  </a:cubicBezTo>
                  <a:cubicBezTo>
                    <a:pt x="200" y="969"/>
                    <a:pt x="299" y="1030"/>
                    <a:pt x="406" y="1053"/>
                  </a:cubicBezTo>
                  <a:lnTo>
                    <a:pt x="406" y="1045"/>
                  </a:lnTo>
                  <a:cubicBezTo>
                    <a:pt x="426" y="1052"/>
                    <a:pt x="445" y="1054"/>
                    <a:pt x="465" y="1054"/>
                  </a:cubicBezTo>
                  <a:cubicBezTo>
                    <a:pt x="493" y="1054"/>
                    <a:pt x="521" y="1050"/>
                    <a:pt x="552" y="1045"/>
                  </a:cubicBezTo>
                  <a:cubicBezTo>
                    <a:pt x="682" y="1015"/>
                    <a:pt x="805" y="938"/>
                    <a:pt x="881" y="823"/>
                  </a:cubicBezTo>
                  <a:cubicBezTo>
                    <a:pt x="927" y="877"/>
                    <a:pt x="981" y="931"/>
                    <a:pt x="1042" y="969"/>
                  </a:cubicBezTo>
                  <a:cubicBezTo>
                    <a:pt x="1175" y="1063"/>
                    <a:pt x="1338" y="1111"/>
                    <a:pt x="1502" y="1111"/>
                  </a:cubicBezTo>
                  <a:cubicBezTo>
                    <a:pt x="1660" y="1111"/>
                    <a:pt x="1819" y="1067"/>
                    <a:pt x="1954" y="977"/>
                  </a:cubicBezTo>
                  <a:cubicBezTo>
                    <a:pt x="2015" y="938"/>
                    <a:pt x="2030" y="862"/>
                    <a:pt x="1992" y="800"/>
                  </a:cubicBezTo>
                  <a:cubicBezTo>
                    <a:pt x="1968" y="767"/>
                    <a:pt x="1930" y="748"/>
                    <a:pt x="1891" y="748"/>
                  </a:cubicBezTo>
                  <a:cubicBezTo>
                    <a:pt x="1867" y="748"/>
                    <a:pt x="1844" y="755"/>
                    <a:pt x="1824" y="770"/>
                  </a:cubicBezTo>
                  <a:cubicBezTo>
                    <a:pt x="1728" y="831"/>
                    <a:pt x="1613" y="862"/>
                    <a:pt x="1500" y="862"/>
                  </a:cubicBezTo>
                  <a:cubicBezTo>
                    <a:pt x="1387" y="862"/>
                    <a:pt x="1276" y="831"/>
                    <a:pt x="1188" y="770"/>
                  </a:cubicBezTo>
                  <a:cubicBezTo>
                    <a:pt x="1088" y="701"/>
                    <a:pt x="1019" y="609"/>
                    <a:pt x="981" y="502"/>
                  </a:cubicBezTo>
                  <a:cubicBezTo>
                    <a:pt x="989" y="448"/>
                    <a:pt x="981" y="394"/>
                    <a:pt x="981" y="348"/>
                  </a:cubicBezTo>
                  <a:cubicBezTo>
                    <a:pt x="1050" y="333"/>
                    <a:pt x="1088" y="272"/>
                    <a:pt x="1081" y="203"/>
                  </a:cubicBezTo>
                  <a:cubicBezTo>
                    <a:pt x="1058" y="111"/>
                    <a:pt x="981" y="42"/>
                    <a:pt x="858" y="11"/>
                  </a:cubicBezTo>
                  <a:cubicBezTo>
                    <a:pt x="820" y="6"/>
                    <a:pt x="779" y="0"/>
                    <a:pt x="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33"/>
            <p:cNvSpPr/>
            <p:nvPr/>
          </p:nvSpPr>
          <p:spPr>
            <a:xfrm>
              <a:off x="-1005625" y="3073350"/>
              <a:ext cx="40825" cy="30650"/>
            </a:xfrm>
            <a:custGeom>
              <a:avLst/>
              <a:gdLst/>
              <a:ahLst/>
              <a:cxnLst/>
              <a:rect l="l" t="t" r="r" b="b"/>
              <a:pathLst>
                <a:path w="1633" h="1226" extrusionOk="0">
                  <a:moveTo>
                    <a:pt x="559" y="0"/>
                  </a:moveTo>
                  <a:cubicBezTo>
                    <a:pt x="477" y="0"/>
                    <a:pt x="409" y="35"/>
                    <a:pt x="353" y="63"/>
                  </a:cubicBezTo>
                  <a:cubicBezTo>
                    <a:pt x="345" y="63"/>
                    <a:pt x="338" y="70"/>
                    <a:pt x="338" y="70"/>
                  </a:cubicBezTo>
                  <a:cubicBezTo>
                    <a:pt x="200" y="139"/>
                    <a:pt x="92" y="262"/>
                    <a:pt x="31" y="392"/>
                  </a:cubicBezTo>
                  <a:cubicBezTo>
                    <a:pt x="1" y="461"/>
                    <a:pt x="31" y="530"/>
                    <a:pt x="92" y="561"/>
                  </a:cubicBezTo>
                  <a:cubicBezTo>
                    <a:pt x="109" y="569"/>
                    <a:pt x="126" y="573"/>
                    <a:pt x="144" y="573"/>
                  </a:cubicBezTo>
                  <a:cubicBezTo>
                    <a:pt x="191" y="573"/>
                    <a:pt x="237" y="544"/>
                    <a:pt x="253" y="499"/>
                  </a:cubicBezTo>
                  <a:cubicBezTo>
                    <a:pt x="299" y="407"/>
                    <a:pt x="368" y="331"/>
                    <a:pt x="460" y="285"/>
                  </a:cubicBezTo>
                  <a:cubicBezTo>
                    <a:pt x="498" y="269"/>
                    <a:pt x="529" y="246"/>
                    <a:pt x="560" y="246"/>
                  </a:cubicBezTo>
                  <a:cubicBezTo>
                    <a:pt x="560" y="254"/>
                    <a:pt x="567" y="262"/>
                    <a:pt x="567" y="285"/>
                  </a:cubicBezTo>
                  <a:cubicBezTo>
                    <a:pt x="606" y="484"/>
                    <a:pt x="521" y="706"/>
                    <a:pt x="361" y="844"/>
                  </a:cubicBezTo>
                  <a:cubicBezTo>
                    <a:pt x="322" y="875"/>
                    <a:pt x="276" y="905"/>
                    <a:pt x="223" y="928"/>
                  </a:cubicBezTo>
                  <a:lnTo>
                    <a:pt x="200" y="936"/>
                  </a:lnTo>
                  <a:cubicBezTo>
                    <a:pt x="161" y="951"/>
                    <a:pt x="131" y="990"/>
                    <a:pt x="123" y="1036"/>
                  </a:cubicBezTo>
                  <a:cubicBezTo>
                    <a:pt x="123" y="1074"/>
                    <a:pt x="131" y="1104"/>
                    <a:pt x="154" y="1127"/>
                  </a:cubicBezTo>
                  <a:cubicBezTo>
                    <a:pt x="177" y="1158"/>
                    <a:pt x="207" y="1173"/>
                    <a:pt x="230" y="1173"/>
                  </a:cubicBezTo>
                  <a:cubicBezTo>
                    <a:pt x="246" y="1181"/>
                    <a:pt x="253" y="1181"/>
                    <a:pt x="261" y="1181"/>
                  </a:cubicBezTo>
                  <a:lnTo>
                    <a:pt x="414" y="1196"/>
                  </a:lnTo>
                  <a:cubicBezTo>
                    <a:pt x="674" y="1213"/>
                    <a:pt x="937" y="1226"/>
                    <a:pt x="1202" y="1226"/>
                  </a:cubicBezTo>
                  <a:cubicBezTo>
                    <a:pt x="1304" y="1226"/>
                    <a:pt x="1407" y="1224"/>
                    <a:pt x="1510" y="1219"/>
                  </a:cubicBezTo>
                  <a:cubicBezTo>
                    <a:pt x="1579" y="1219"/>
                    <a:pt x="1632" y="1158"/>
                    <a:pt x="1632" y="1097"/>
                  </a:cubicBezTo>
                  <a:cubicBezTo>
                    <a:pt x="1625" y="1028"/>
                    <a:pt x="1571" y="974"/>
                    <a:pt x="1502" y="974"/>
                  </a:cubicBezTo>
                  <a:cubicBezTo>
                    <a:pt x="1422" y="976"/>
                    <a:pt x="1341" y="977"/>
                    <a:pt x="1261" y="977"/>
                  </a:cubicBezTo>
                  <a:cubicBezTo>
                    <a:pt x="1040" y="977"/>
                    <a:pt x="817" y="970"/>
                    <a:pt x="598" y="959"/>
                  </a:cubicBezTo>
                  <a:cubicBezTo>
                    <a:pt x="782" y="760"/>
                    <a:pt x="859" y="492"/>
                    <a:pt x="813" y="231"/>
                  </a:cubicBezTo>
                  <a:cubicBezTo>
                    <a:pt x="782" y="101"/>
                    <a:pt x="705" y="17"/>
                    <a:pt x="583" y="1"/>
                  </a:cubicBezTo>
                  <a:cubicBezTo>
                    <a:pt x="575" y="1"/>
                    <a:pt x="567"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33"/>
            <p:cNvSpPr/>
            <p:nvPr/>
          </p:nvSpPr>
          <p:spPr>
            <a:xfrm>
              <a:off x="-1056950" y="3146525"/>
              <a:ext cx="109200" cy="10200"/>
            </a:xfrm>
            <a:custGeom>
              <a:avLst/>
              <a:gdLst/>
              <a:ahLst/>
              <a:cxnLst/>
              <a:rect l="l" t="t" r="r" b="b"/>
              <a:pathLst>
                <a:path w="4368" h="408" extrusionOk="0">
                  <a:moveTo>
                    <a:pt x="123" y="1"/>
                  </a:moveTo>
                  <a:cubicBezTo>
                    <a:pt x="54" y="1"/>
                    <a:pt x="0" y="54"/>
                    <a:pt x="0" y="123"/>
                  </a:cubicBezTo>
                  <a:cubicBezTo>
                    <a:pt x="0" y="185"/>
                    <a:pt x="46" y="238"/>
                    <a:pt x="108" y="246"/>
                  </a:cubicBezTo>
                  <a:lnTo>
                    <a:pt x="123" y="246"/>
                  </a:lnTo>
                  <a:cubicBezTo>
                    <a:pt x="131" y="246"/>
                    <a:pt x="1165" y="254"/>
                    <a:pt x="2176" y="292"/>
                  </a:cubicBezTo>
                  <a:cubicBezTo>
                    <a:pt x="3195" y="330"/>
                    <a:pt x="4222" y="407"/>
                    <a:pt x="4229" y="407"/>
                  </a:cubicBezTo>
                  <a:cubicBezTo>
                    <a:pt x="4234" y="407"/>
                    <a:pt x="4238" y="408"/>
                    <a:pt x="4242" y="408"/>
                  </a:cubicBezTo>
                  <a:cubicBezTo>
                    <a:pt x="4306" y="408"/>
                    <a:pt x="4360" y="356"/>
                    <a:pt x="4367" y="292"/>
                  </a:cubicBezTo>
                  <a:cubicBezTo>
                    <a:pt x="4367" y="223"/>
                    <a:pt x="4321" y="169"/>
                    <a:pt x="4252" y="162"/>
                  </a:cubicBezTo>
                  <a:cubicBezTo>
                    <a:pt x="4237" y="162"/>
                    <a:pt x="3210" y="85"/>
                    <a:pt x="2191" y="47"/>
                  </a:cubicBezTo>
                  <a:cubicBezTo>
                    <a:pt x="1173" y="1"/>
                    <a:pt x="138"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33"/>
            <p:cNvSpPr/>
            <p:nvPr/>
          </p:nvSpPr>
          <p:spPr>
            <a:xfrm>
              <a:off x="-1028600" y="3176575"/>
              <a:ext cx="28550" cy="43150"/>
            </a:xfrm>
            <a:custGeom>
              <a:avLst/>
              <a:gdLst/>
              <a:ahLst/>
              <a:cxnLst/>
              <a:rect l="l" t="t" r="r" b="b"/>
              <a:pathLst>
                <a:path w="1142" h="1726" extrusionOk="0">
                  <a:moveTo>
                    <a:pt x="245" y="1"/>
                  </a:moveTo>
                  <a:cubicBezTo>
                    <a:pt x="240" y="1"/>
                    <a:pt x="235" y="1"/>
                    <a:pt x="230" y="2"/>
                  </a:cubicBezTo>
                  <a:cubicBezTo>
                    <a:pt x="161" y="9"/>
                    <a:pt x="115" y="70"/>
                    <a:pt x="123" y="139"/>
                  </a:cubicBezTo>
                  <a:cubicBezTo>
                    <a:pt x="146" y="300"/>
                    <a:pt x="146" y="461"/>
                    <a:pt x="146" y="622"/>
                  </a:cubicBezTo>
                  <a:lnTo>
                    <a:pt x="146" y="706"/>
                  </a:lnTo>
                  <a:cubicBezTo>
                    <a:pt x="146" y="745"/>
                    <a:pt x="169" y="783"/>
                    <a:pt x="199" y="806"/>
                  </a:cubicBezTo>
                  <a:cubicBezTo>
                    <a:pt x="217" y="823"/>
                    <a:pt x="242" y="832"/>
                    <a:pt x="271" y="832"/>
                  </a:cubicBezTo>
                  <a:cubicBezTo>
                    <a:pt x="280" y="832"/>
                    <a:pt x="289" y="831"/>
                    <a:pt x="299" y="829"/>
                  </a:cubicBezTo>
                  <a:cubicBezTo>
                    <a:pt x="332" y="821"/>
                    <a:pt x="366" y="817"/>
                    <a:pt x="400" y="817"/>
                  </a:cubicBezTo>
                  <a:cubicBezTo>
                    <a:pt x="501" y="817"/>
                    <a:pt x="604" y="850"/>
                    <a:pt x="690" y="913"/>
                  </a:cubicBezTo>
                  <a:cubicBezTo>
                    <a:pt x="782" y="974"/>
                    <a:pt x="881" y="1097"/>
                    <a:pt x="858" y="1227"/>
                  </a:cubicBezTo>
                  <a:cubicBezTo>
                    <a:pt x="843" y="1342"/>
                    <a:pt x="736" y="1442"/>
                    <a:pt x="605" y="1465"/>
                  </a:cubicBezTo>
                  <a:cubicBezTo>
                    <a:pt x="575" y="1472"/>
                    <a:pt x="544" y="1475"/>
                    <a:pt x="515" y="1475"/>
                  </a:cubicBezTo>
                  <a:cubicBezTo>
                    <a:pt x="387" y="1475"/>
                    <a:pt x="269" y="1418"/>
                    <a:pt x="207" y="1381"/>
                  </a:cubicBezTo>
                  <a:cubicBezTo>
                    <a:pt x="187" y="1366"/>
                    <a:pt x="165" y="1360"/>
                    <a:pt x="142" y="1360"/>
                  </a:cubicBezTo>
                  <a:cubicBezTo>
                    <a:pt x="102" y="1360"/>
                    <a:pt x="63" y="1380"/>
                    <a:pt x="39" y="1419"/>
                  </a:cubicBezTo>
                  <a:cubicBezTo>
                    <a:pt x="0" y="1472"/>
                    <a:pt x="16" y="1549"/>
                    <a:pt x="77" y="1587"/>
                  </a:cubicBezTo>
                  <a:cubicBezTo>
                    <a:pt x="184" y="1656"/>
                    <a:pt x="291" y="1695"/>
                    <a:pt x="406" y="1718"/>
                  </a:cubicBezTo>
                  <a:cubicBezTo>
                    <a:pt x="438" y="1723"/>
                    <a:pt x="471" y="1726"/>
                    <a:pt x="503" y="1726"/>
                  </a:cubicBezTo>
                  <a:cubicBezTo>
                    <a:pt x="555" y="1726"/>
                    <a:pt x="607" y="1719"/>
                    <a:pt x="659" y="1710"/>
                  </a:cubicBezTo>
                  <a:cubicBezTo>
                    <a:pt x="881" y="1664"/>
                    <a:pt x="1065" y="1480"/>
                    <a:pt x="1103" y="1266"/>
                  </a:cubicBezTo>
                  <a:cubicBezTo>
                    <a:pt x="1142" y="1028"/>
                    <a:pt x="988" y="821"/>
                    <a:pt x="835" y="706"/>
                  </a:cubicBezTo>
                  <a:cubicBezTo>
                    <a:pt x="705" y="614"/>
                    <a:pt x="552" y="568"/>
                    <a:pt x="399" y="568"/>
                  </a:cubicBezTo>
                  <a:cubicBezTo>
                    <a:pt x="391" y="423"/>
                    <a:pt x="391" y="262"/>
                    <a:pt x="368" y="109"/>
                  </a:cubicBezTo>
                  <a:cubicBezTo>
                    <a:pt x="361" y="45"/>
                    <a:pt x="308" y="1"/>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33"/>
            <p:cNvSpPr/>
            <p:nvPr/>
          </p:nvSpPr>
          <p:spPr>
            <a:xfrm>
              <a:off x="-1025550" y="3170250"/>
              <a:ext cx="29325" cy="7725"/>
            </a:xfrm>
            <a:custGeom>
              <a:avLst/>
              <a:gdLst/>
              <a:ahLst/>
              <a:cxnLst/>
              <a:rect l="l" t="t" r="r" b="b"/>
              <a:pathLst>
                <a:path w="1173" h="309" extrusionOk="0">
                  <a:moveTo>
                    <a:pt x="1041" y="1"/>
                  </a:moveTo>
                  <a:cubicBezTo>
                    <a:pt x="1036" y="1"/>
                    <a:pt x="1032" y="1"/>
                    <a:pt x="1027" y="2"/>
                  </a:cubicBezTo>
                  <a:cubicBezTo>
                    <a:pt x="1020" y="2"/>
                    <a:pt x="798" y="32"/>
                    <a:pt x="575" y="48"/>
                  </a:cubicBezTo>
                  <a:cubicBezTo>
                    <a:pt x="353" y="63"/>
                    <a:pt x="123" y="63"/>
                    <a:pt x="123" y="63"/>
                  </a:cubicBezTo>
                  <a:cubicBezTo>
                    <a:pt x="54" y="63"/>
                    <a:pt x="1" y="117"/>
                    <a:pt x="1" y="186"/>
                  </a:cubicBezTo>
                  <a:cubicBezTo>
                    <a:pt x="1" y="247"/>
                    <a:pt x="47" y="301"/>
                    <a:pt x="100" y="308"/>
                  </a:cubicBezTo>
                  <a:lnTo>
                    <a:pt x="123" y="308"/>
                  </a:lnTo>
                  <a:cubicBezTo>
                    <a:pt x="131" y="308"/>
                    <a:pt x="361" y="308"/>
                    <a:pt x="591" y="293"/>
                  </a:cubicBezTo>
                  <a:cubicBezTo>
                    <a:pt x="821" y="278"/>
                    <a:pt x="1043" y="255"/>
                    <a:pt x="1058" y="247"/>
                  </a:cubicBezTo>
                  <a:cubicBezTo>
                    <a:pt x="1127" y="239"/>
                    <a:pt x="1173" y="178"/>
                    <a:pt x="1165" y="109"/>
                  </a:cubicBezTo>
                  <a:cubicBezTo>
                    <a:pt x="1158" y="45"/>
                    <a:pt x="109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33"/>
            <p:cNvSpPr/>
            <p:nvPr/>
          </p:nvSpPr>
          <p:spPr>
            <a:xfrm>
              <a:off x="-985700" y="3187700"/>
              <a:ext cx="27225" cy="33975"/>
            </a:xfrm>
            <a:custGeom>
              <a:avLst/>
              <a:gdLst/>
              <a:ahLst/>
              <a:cxnLst/>
              <a:rect l="l" t="t" r="r" b="b"/>
              <a:pathLst>
                <a:path w="1089" h="1359" extrusionOk="0">
                  <a:moveTo>
                    <a:pt x="123" y="1"/>
                  </a:moveTo>
                  <a:cubicBezTo>
                    <a:pt x="54" y="1"/>
                    <a:pt x="0" y="62"/>
                    <a:pt x="0" y="131"/>
                  </a:cubicBezTo>
                  <a:cubicBezTo>
                    <a:pt x="0" y="139"/>
                    <a:pt x="0" y="238"/>
                    <a:pt x="39" y="384"/>
                  </a:cubicBezTo>
                  <a:cubicBezTo>
                    <a:pt x="77" y="545"/>
                    <a:pt x="169" y="729"/>
                    <a:pt x="276" y="882"/>
                  </a:cubicBezTo>
                  <a:cubicBezTo>
                    <a:pt x="391" y="1027"/>
                    <a:pt x="544" y="1165"/>
                    <a:pt x="682" y="1242"/>
                  </a:cubicBezTo>
                  <a:cubicBezTo>
                    <a:pt x="812" y="1319"/>
                    <a:pt x="904" y="1349"/>
                    <a:pt x="920" y="1357"/>
                  </a:cubicBezTo>
                  <a:lnTo>
                    <a:pt x="935" y="1357"/>
                  </a:lnTo>
                  <a:cubicBezTo>
                    <a:pt x="941" y="1358"/>
                    <a:pt x="947" y="1358"/>
                    <a:pt x="953" y="1358"/>
                  </a:cubicBezTo>
                  <a:cubicBezTo>
                    <a:pt x="1007" y="1358"/>
                    <a:pt x="1052" y="1328"/>
                    <a:pt x="1073" y="1273"/>
                  </a:cubicBezTo>
                  <a:cubicBezTo>
                    <a:pt x="1088" y="1204"/>
                    <a:pt x="1057" y="1135"/>
                    <a:pt x="989" y="1119"/>
                  </a:cubicBezTo>
                  <a:cubicBezTo>
                    <a:pt x="989" y="1119"/>
                    <a:pt x="912" y="1096"/>
                    <a:pt x="812" y="1027"/>
                  </a:cubicBezTo>
                  <a:cubicBezTo>
                    <a:pt x="690" y="966"/>
                    <a:pt x="567" y="851"/>
                    <a:pt x="475" y="729"/>
                  </a:cubicBezTo>
                  <a:cubicBezTo>
                    <a:pt x="383" y="606"/>
                    <a:pt x="314" y="453"/>
                    <a:pt x="284" y="323"/>
                  </a:cubicBezTo>
                  <a:cubicBezTo>
                    <a:pt x="253" y="208"/>
                    <a:pt x="245" y="123"/>
                    <a:pt x="245" y="123"/>
                  </a:cubicBezTo>
                  <a:cubicBezTo>
                    <a:pt x="245" y="62"/>
                    <a:pt x="192"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33"/>
            <p:cNvSpPr/>
            <p:nvPr/>
          </p:nvSpPr>
          <p:spPr>
            <a:xfrm>
              <a:off x="-998725" y="3190200"/>
              <a:ext cx="38900" cy="35650"/>
            </a:xfrm>
            <a:custGeom>
              <a:avLst/>
              <a:gdLst/>
              <a:ahLst/>
              <a:cxnLst/>
              <a:rect l="l" t="t" r="r" b="b"/>
              <a:pathLst>
                <a:path w="1556" h="1426" extrusionOk="0">
                  <a:moveTo>
                    <a:pt x="1421" y="1"/>
                  </a:moveTo>
                  <a:cubicBezTo>
                    <a:pt x="1371" y="1"/>
                    <a:pt x="1321" y="31"/>
                    <a:pt x="1303" y="85"/>
                  </a:cubicBezTo>
                  <a:cubicBezTo>
                    <a:pt x="1303" y="85"/>
                    <a:pt x="1264" y="184"/>
                    <a:pt x="1188" y="315"/>
                  </a:cubicBezTo>
                  <a:cubicBezTo>
                    <a:pt x="1096" y="460"/>
                    <a:pt x="966" y="629"/>
                    <a:pt x="820" y="759"/>
                  </a:cubicBezTo>
                  <a:cubicBezTo>
                    <a:pt x="674" y="889"/>
                    <a:pt x="498" y="1012"/>
                    <a:pt x="345" y="1088"/>
                  </a:cubicBezTo>
                  <a:cubicBezTo>
                    <a:pt x="207" y="1157"/>
                    <a:pt x="100" y="1188"/>
                    <a:pt x="100" y="1188"/>
                  </a:cubicBezTo>
                  <a:cubicBezTo>
                    <a:pt x="39" y="1203"/>
                    <a:pt x="0" y="1272"/>
                    <a:pt x="16" y="1341"/>
                  </a:cubicBezTo>
                  <a:cubicBezTo>
                    <a:pt x="31" y="1387"/>
                    <a:pt x="69" y="1418"/>
                    <a:pt x="115" y="1425"/>
                  </a:cubicBezTo>
                  <a:lnTo>
                    <a:pt x="169" y="1425"/>
                  </a:lnTo>
                  <a:cubicBezTo>
                    <a:pt x="177" y="1425"/>
                    <a:pt x="291" y="1387"/>
                    <a:pt x="452" y="1310"/>
                  </a:cubicBezTo>
                  <a:cubicBezTo>
                    <a:pt x="629" y="1226"/>
                    <a:pt x="820" y="1096"/>
                    <a:pt x="989" y="943"/>
                  </a:cubicBezTo>
                  <a:cubicBezTo>
                    <a:pt x="1149" y="790"/>
                    <a:pt x="1303" y="606"/>
                    <a:pt x="1402" y="437"/>
                  </a:cubicBezTo>
                  <a:cubicBezTo>
                    <a:pt x="1487" y="292"/>
                    <a:pt x="1533" y="177"/>
                    <a:pt x="1533" y="169"/>
                  </a:cubicBezTo>
                  <a:cubicBezTo>
                    <a:pt x="1555" y="108"/>
                    <a:pt x="1525" y="39"/>
                    <a:pt x="1464" y="8"/>
                  </a:cubicBezTo>
                  <a:cubicBezTo>
                    <a:pt x="1450" y="3"/>
                    <a:pt x="1436" y="1"/>
                    <a:pt x="1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33"/>
            <p:cNvSpPr/>
            <p:nvPr/>
          </p:nvSpPr>
          <p:spPr>
            <a:xfrm>
              <a:off x="-296225" y="3238550"/>
              <a:ext cx="327150" cy="431625"/>
            </a:xfrm>
            <a:custGeom>
              <a:avLst/>
              <a:gdLst/>
              <a:ahLst/>
              <a:cxnLst/>
              <a:rect l="l" t="t" r="r" b="b"/>
              <a:pathLst>
                <a:path w="13086" h="17265" extrusionOk="0">
                  <a:moveTo>
                    <a:pt x="6972" y="1744"/>
                  </a:moveTo>
                  <a:cubicBezTo>
                    <a:pt x="8022" y="1744"/>
                    <a:pt x="9094" y="2157"/>
                    <a:pt x="9853" y="2847"/>
                  </a:cubicBezTo>
                  <a:cubicBezTo>
                    <a:pt x="10496" y="3429"/>
                    <a:pt x="10940" y="4272"/>
                    <a:pt x="11147" y="5268"/>
                  </a:cubicBezTo>
                  <a:cubicBezTo>
                    <a:pt x="11147" y="5291"/>
                    <a:pt x="11140" y="5306"/>
                    <a:pt x="11147" y="5321"/>
                  </a:cubicBezTo>
                  <a:cubicBezTo>
                    <a:pt x="11216" y="5881"/>
                    <a:pt x="11262" y="6509"/>
                    <a:pt x="11155" y="7137"/>
                  </a:cubicBezTo>
                  <a:cubicBezTo>
                    <a:pt x="11124" y="7145"/>
                    <a:pt x="11101" y="7160"/>
                    <a:pt x="11078" y="7175"/>
                  </a:cubicBezTo>
                  <a:cubicBezTo>
                    <a:pt x="10933" y="7283"/>
                    <a:pt x="10826" y="7520"/>
                    <a:pt x="10918" y="7704"/>
                  </a:cubicBezTo>
                  <a:cubicBezTo>
                    <a:pt x="10925" y="7727"/>
                    <a:pt x="10948" y="7750"/>
                    <a:pt x="10963" y="7773"/>
                  </a:cubicBezTo>
                  <a:cubicBezTo>
                    <a:pt x="10933" y="7872"/>
                    <a:pt x="10895" y="7972"/>
                    <a:pt x="10864" y="8072"/>
                  </a:cubicBezTo>
                  <a:cubicBezTo>
                    <a:pt x="10856" y="8087"/>
                    <a:pt x="10849" y="8110"/>
                    <a:pt x="10833" y="8133"/>
                  </a:cubicBezTo>
                  <a:cubicBezTo>
                    <a:pt x="10420" y="8983"/>
                    <a:pt x="9776" y="9635"/>
                    <a:pt x="9018" y="9972"/>
                  </a:cubicBezTo>
                  <a:cubicBezTo>
                    <a:pt x="8642" y="10140"/>
                    <a:pt x="8244" y="10247"/>
                    <a:pt x="7830" y="10293"/>
                  </a:cubicBezTo>
                  <a:cubicBezTo>
                    <a:pt x="7792" y="10033"/>
                    <a:pt x="7754" y="9765"/>
                    <a:pt x="7715" y="9504"/>
                  </a:cubicBezTo>
                  <a:cubicBezTo>
                    <a:pt x="7639" y="8983"/>
                    <a:pt x="7570" y="8462"/>
                    <a:pt x="7493" y="7949"/>
                  </a:cubicBezTo>
                  <a:cubicBezTo>
                    <a:pt x="7409" y="7329"/>
                    <a:pt x="7325" y="6700"/>
                    <a:pt x="7233" y="6072"/>
                  </a:cubicBezTo>
                  <a:cubicBezTo>
                    <a:pt x="7317" y="5996"/>
                    <a:pt x="7378" y="5904"/>
                    <a:pt x="7378" y="5812"/>
                  </a:cubicBezTo>
                  <a:cubicBezTo>
                    <a:pt x="7378" y="5720"/>
                    <a:pt x="7317" y="5704"/>
                    <a:pt x="7302" y="5697"/>
                  </a:cubicBezTo>
                  <a:lnTo>
                    <a:pt x="7294" y="5697"/>
                  </a:lnTo>
                  <a:cubicBezTo>
                    <a:pt x="7279" y="5651"/>
                    <a:pt x="7256" y="5605"/>
                    <a:pt x="7217" y="5582"/>
                  </a:cubicBezTo>
                  <a:cubicBezTo>
                    <a:pt x="7202" y="5559"/>
                    <a:pt x="7179" y="5551"/>
                    <a:pt x="7148" y="5544"/>
                  </a:cubicBezTo>
                  <a:cubicBezTo>
                    <a:pt x="7049" y="4846"/>
                    <a:pt x="6934" y="4142"/>
                    <a:pt x="6804" y="3452"/>
                  </a:cubicBezTo>
                  <a:cubicBezTo>
                    <a:pt x="6719" y="2969"/>
                    <a:pt x="6643" y="2472"/>
                    <a:pt x="6574" y="1989"/>
                  </a:cubicBezTo>
                  <a:cubicBezTo>
                    <a:pt x="6566" y="1920"/>
                    <a:pt x="6551" y="1843"/>
                    <a:pt x="6543" y="1774"/>
                  </a:cubicBezTo>
                  <a:cubicBezTo>
                    <a:pt x="6681" y="1759"/>
                    <a:pt x="6827" y="1744"/>
                    <a:pt x="6964" y="1744"/>
                  </a:cubicBezTo>
                  <a:close/>
                  <a:moveTo>
                    <a:pt x="6252" y="1813"/>
                  </a:moveTo>
                  <a:cubicBezTo>
                    <a:pt x="6290" y="2073"/>
                    <a:pt x="6329" y="2334"/>
                    <a:pt x="6359" y="2594"/>
                  </a:cubicBezTo>
                  <a:cubicBezTo>
                    <a:pt x="6398" y="2832"/>
                    <a:pt x="6428" y="3077"/>
                    <a:pt x="6467" y="3322"/>
                  </a:cubicBezTo>
                  <a:cubicBezTo>
                    <a:pt x="6520" y="3720"/>
                    <a:pt x="6589" y="4111"/>
                    <a:pt x="6650" y="4509"/>
                  </a:cubicBezTo>
                  <a:cubicBezTo>
                    <a:pt x="6704" y="4900"/>
                    <a:pt x="6765" y="5283"/>
                    <a:pt x="6827" y="5674"/>
                  </a:cubicBezTo>
                  <a:cubicBezTo>
                    <a:pt x="6750" y="5766"/>
                    <a:pt x="6696" y="5881"/>
                    <a:pt x="6719" y="6003"/>
                  </a:cubicBezTo>
                  <a:cubicBezTo>
                    <a:pt x="6742" y="6103"/>
                    <a:pt x="6804" y="6164"/>
                    <a:pt x="6896" y="6179"/>
                  </a:cubicBezTo>
                  <a:cubicBezTo>
                    <a:pt x="7010" y="6968"/>
                    <a:pt x="7125" y="7750"/>
                    <a:pt x="7233" y="8539"/>
                  </a:cubicBezTo>
                  <a:cubicBezTo>
                    <a:pt x="7317" y="9129"/>
                    <a:pt x="7401" y="9726"/>
                    <a:pt x="7485" y="10324"/>
                  </a:cubicBezTo>
                  <a:cubicBezTo>
                    <a:pt x="7423" y="10327"/>
                    <a:pt x="7360" y="10328"/>
                    <a:pt x="7297" y="10328"/>
                  </a:cubicBezTo>
                  <a:cubicBezTo>
                    <a:pt x="6231" y="10328"/>
                    <a:pt x="5156" y="9961"/>
                    <a:pt x="4360" y="9259"/>
                  </a:cubicBezTo>
                  <a:cubicBezTo>
                    <a:pt x="4207" y="9129"/>
                    <a:pt x="4069" y="8983"/>
                    <a:pt x="3938" y="8830"/>
                  </a:cubicBezTo>
                  <a:lnTo>
                    <a:pt x="3931" y="8830"/>
                  </a:lnTo>
                  <a:cubicBezTo>
                    <a:pt x="3869" y="8731"/>
                    <a:pt x="3800" y="8639"/>
                    <a:pt x="3739" y="8539"/>
                  </a:cubicBezTo>
                  <a:cubicBezTo>
                    <a:pt x="3747" y="8470"/>
                    <a:pt x="3747" y="8393"/>
                    <a:pt x="3724" y="8324"/>
                  </a:cubicBezTo>
                  <a:cubicBezTo>
                    <a:pt x="3724" y="8271"/>
                    <a:pt x="3709" y="8217"/>
                    <a:pt x="3640" y="8171"/>
                  </a:cubicBezTo>
                  <a:cubicBezTo>
                    <a:pt x="3605" y="8148"/>
                    <a:pt x="3560" y="8138"/>
                    <a:pt x="3511" y="8138"/>
                  </a:cubicBezTo>
                  <a:cubicBezTo>
                    <a:pt x="3496" y="8138"/>
                    <a:pt x="3480" y="8139"/>
                    <a:pt x="3463" y="8141"/>
                  </a:cubicBezTo>
                  <a:cubicBezTo>
                    <a:pt x="3440" y="8102"/>
                    <a:pt x="3410" y="8056"/>
                    <a:pt x="3387" y="8018"/>
                  </a:cubicBezTo>
                  <a:cubicBezTo>
                    <a:pt x="3264" y="7796"/>
                    <a:pt x="3165" y="7558"/>
                    <a:pt x="3088" y="7321"/>
                  </a:cubicBezTo>
                  <a:cubicBezTo>
                    <a:pt x="2774" y="6363"/>
                    <a:pt x="2912" y="5398"/>
                    <a:pt x="3080" y="4754"/>
                  </a:cubicBezTo>
                  <a:cubicBezTo>
                    <a:pt x="3326" y="3828"/>
                    <a:pt x="3785" y="3107"/>
                    <a:pt x="4459" y="2602"/>
                  </a:cubicBezTo>
                  <a:cubicBezTo>
                    <a:pt x="4996" y="2203"/>
                    <a:pt x="5616" y="1935"/>
                    <a:pt x="6252" y="1813"/>
                  </a:cubicBezTo>
                  <a:close/>
                  <a:moveTo>
                    <a:pt x="10496" y="9167"/>
                  </a:moveTo>
                  <a:lnTo>
                    <a:pt x="10159" y="10186"/>
                  </a:lnTo>
                  <a:lnTo>
                    <a:pt x="10159" y="10178"/>
                  </a:lnTo>
                  <a:cubicBezTo>
                    <a:pt x="9730" y="11465"/>
                    <a:pt x="9278" y="12798"/>
                    <a:pt x="8849" y="14108"/>
                  </a:cubicBezTo>
                  <a:lnTo>
                    <a:pt x="8803" y="14246"/>
                  </a:lnTo>
                  <a:cubicBezTo>
                    <a:pt x="8719" y="14515"/>
                    <a:pt x="8635" y="14783"/>
                    <a:pt x="8543" y="15051"/>
                  </a:cubicBezTo>
                  <a:cubicBezTo>
                    <a:pt x="8535" y="14997"/>
                    <a:pt x="8527" y="14944"/>
                    <a:pt x="8520" y="14890"/>
                  </a:cubicBezTo>
                  <a:cubicBezTo>
                    <a:pt x="8497" y="14775"/>
                    <a:pt x="8481" y="14660"/>
                    <a:pt x="8466" y="14545"/>
                  </a:cubicBezTo>
                  <a:lnTo>
                    <a:pt x="8366" y="13909"/>
                  </a:lnTo>
                  <a:cubicBezTo>
                    <a:pt x="8320" y="13611"/>
                    <a:pt x="8274" y="13312"/>
                    <a:pt x="8229" y="13013"/>
                  </a:cubicBezTo>
                  <a:cubicBezTo>
                    <a:pt x="8106" y="12209"/>
                    <a:pt x="7991" y="11404"/>
                    <a:pt x="7876" y="10592"/>
                  </a:cubicBezTo>
                  <a:cubicBezTo>
                    <a:pt x="8160" y="10554"/>
                    <a:pt x="8435" y="10493"/>
                    <a:pt x="8704" y="10401"/>
                  </a:cubicBezTo>
                  <a:cubicBezTo>
                    <a:pt x="9416" y="10171"/>
                    <a:pt x="10021" y="9734"/>
                    <a:pt x="10496" y="9167"/>
                  </a:cubicBezTo>
                  <a:close/>
                  <a:moveTo>
                    <a:pt x="4689" y="9933"/>
                  </a:moveTo>
                  <a:lnTo>
                    <a:pt x="4689" y="9933"/>
                  </a:lnTo>
                  <a:cubicBezTo>
                    <a:pt x="5432" y="10393"/>
                    <a:pt x="6329" y="10638"/>
                    <a:pt x="7225" y="10638"/>
                  </a:cubicBezTo>
                  <a:cubicBezTo>
                    <a:pt x="7325" y="10638"/>
                    <a:pt x="7424" y="10630"/>
                    <a:pt x="7531" y="10630"/>
                  </a:cubicBezTo>
                  <a:cubicBezTo>
                    <a:pt x="7631" y="11343"/>
                    <a:pt x="7738" y="12063"/>
                    <a:pt x="7845" y="12775"/>
                  </a:cubicBezTo>
                  <a:lnTo>
                    <a:pt x="7884" y="13028"/>
                  </a:lnTo>
                  <a:cubicBezTo>
                    <a:pt x="7953" y="13519"/>
                    <a:pt x="8029" y="14024"/>
                    <a:pt x="8121" y="14522"/>
                  </a:cubicBezTo>
                  <a:cubicBezTo>
                    <a:pt x="8137" y="14622"/>
                    <a:pt x="8152" y="14721"/>
                    <a:pt x="8167" y="14829"/>
                  </a:cubicBezTo>
                  <a:cubicBezTo>
                    <a:pt x="8183" y="14936"/>
                    <a:pt x="8198" y="15043"/>
                    <a:pt x="8221" y="15143"/>
                  </a:cubicBezTo>
                  <a:cubicBezTo>
                    <a:pt x="8037" y="14867"/>
                    <a:pt x="7853" y="14591"/>
                    <a:pt x="7669" y="14315"/>
                  </a:cubicBezTo>
                  <a:lnTo>
                    <a:pt x="7631" y="14262"/>
                  </a:lnTo>
                  <a:cubicBezTo>
                    <a:pt x="6957" y="13250"/>
                    <a:pt x="6252" y="12216"/>
                    <a:pt x="5647" y="11335"/>
                  </a:cubicBezTo>
                  <a:lnTo>
                    <a:pt x="5333" y="10883"/>
                  </a:lnTo>
                  <a:cubicBezTo>
                    <a:pt x="5118" y="10569"/>
                    <a:pt x="4904" y="10255"/>
                    <a:pt x="4689" y="9933"/>
                  </a:cubicBezTo>
                  <a:close/>
                  <a:moveTo>
                    <a:pt x="6160" y="1"/>
                  </a:moveTo>
                  <a:cubicBezTo>
                    <a:pt x="6150" y="1"/>
                    <a:pt x="6140" y="2"/>
                    <a:pt x="6129" y="5"/>
                  </a:cubicBezTo>
                  <a:cubicBezTo>
                    <a:pt x="6053" y="20"/>
                    <a:pt x="5953" y="120"/>
                    <a:pt x="5969" y="212"/>
                  </a:cubicBezTo>
                  <a:cubicBezTo>
                    <a:pt x="6060" y="641"/>
                    <a:pt x="6137" y="1085"/>
                    <a:pt x="6206" y="1522"/>
                  </a:cubicBezTo>
                  <a:cubicBezTo>
                    <a:pt x="4796" y="1813"/>
                    <a:pt x="3532" y="2770"/>
                    <a:pt x="3004" y="4073"/>
                  </a:cubicBezTo>
                  <a:cubicBezTo>
                    <a:pt x="2628" y="4984"/>
                    <a:pt x="2498" y="5980"/>
                    <a:pt x="2636" y="6884"/>
                  </a:cubicBezTo>
                  <a:cubicBezTo>
                    <a:pt x="2644" y="6900"/>
                    <a:pt x="2644" y="6915"/>
                    <a:pt x="2644" y="6923"/>
                  </a:cubicBezTo>
                  <a:cubicBezTo>
                    <a:pt x="2490" y="6693"/>
                    <a:pt x="2337" y="6471"/>
                    <a:pt x="2184" y="6241"/>
                  </a:cubicBezTo>
                  <a:cubicBezTo>
                    <a:pt x="1985" y="5934"/>
                    <a:pt x="1770" y="5628"/>
                    <a:pt x="1564" y="5321"/>
                  </a:cubicBezTo>
                  <a:cubicBezTo>
                    <a:pt x="1134" y="4693"/>
                    <a:pt x="682" y="4042"/>
                    <a:pt x="292" y="3376"/>
                  </a:cubicBezTo>
                  <a:cubicBezTo>
                    <a:pt x="269" y="3345"/>
                    <a:pt x="238" y="3322"/>
                    <a:pt x="192" y="3322"/>
                  </a:cubicBezTo>
                  <a:cubicBezTo>
                    <a:pt x="123" y="3322"/>
                    <a:pt x="62" y="3376"/>
                    <a:pt x="31" y="3429"/>
                  </a:cubicBezTo>
                  <a:cubicBezTo>
                    <a:pt x="8" y="3467"/>
                    <a:pt x="1" y="3513"/>
                    <a:pt x="24" y="3552"/>
                  </a:cubicBezTo>
                  <a:cubicBezTo>
                    <a:pt x="353" y="4103"/>
                    <a:pt x="713" y="4640"/>
                    <a:pt x="1066" y="5153"/>
                  </a:cubicBezTo>
                  <a:cubicBezTo>
                    <a:pt x="1288" y="5482"/>
                    <a:pt x="1518" y="5819"/>
                    <a:pt x="1732" y="6164"/>
                  </a:cubicBezTo>
                  <a:cubicBezTo>
                    <a:pt x="2253" y="6968"/>
                    <a:pt x="2690" y="7635"/>
                    <a:pt x="3111" y="8256"/>
                  </a:cubicBezTo>
                  <a:lnTo>
                    <a:pt x="3119" y="8279"/>
                  </a:lnTo>
                  <a:cubicBezTo>
                    <a:pt x="3134" y="8301"/>
                    <a:pt x="3149" y="8332"/>
                    <a:pt x="3165" y="8363"/>
                  </a:cubicBezTo>
                  <a:cubicBezTo>
                    <a:pt x="3142" y="8416"/>
                    <a:pt x="3126" y="8478"/>
                    <a:pt x="3126" y="8539"/>
                  </a:cubicBezTo>
                  <a:cubicBezTo>
                    <a:pt x="3134" y="8639"/>
                    <a:pt x="3188" y="8731"/>
                    <a:pt x="3280" y="8784"/>
                  </a:cubicBezTo>
                  <a:cubicBezTo>
                    <a:pt x="3326" y="8815"/>
                    <a:pt x="3371" y="8822"/>
                    <a:pt x="3425" y="8822"/>
                  </a:cubicBezTo>
                  <a:lnTo>
                    <a:pt x="3471" y="8822"/>
                  </a:lnTo>
                  <a:cubicBezTo>
                    <a:pt x="3509" y="8876"/>
                    <a:pt x="3555" y="8937"/>
                    <a:pt x="3601" y="8991"/>
                  </a:cubicBezTo>
                  <a:cubicBezTo>
                    <a:pt x="4184" y="9849"/>
                    <a:pt x="4773" y="10715"/>
                    <a:pt x="5348" y="11557"/>
                  </a:cubicBezTo>
                  <a:cubicBezTo>
                    <a:pt x="5923" y="12400"/>
                    <a:pt x="6505" y="13250"/>
                    <a:pt x="7072" y="14093"/>
                  </a:cubicBezTo>
                  <a:cubicBezTo>
                    <a:pt x="7309" y="14438"/>
                    <a:pt x="7531" y="14783"/>
                    <a:pt x="7761" y="15120"/>
                  </a:cubicBezTo>
                  <a:lnTo>
                    <a:pt x="8068" y="15572"/>
                  </a:lnTo>
                  <a:cubicBezTo>
                    <a:pt x="8106" y="15633"/>
                    <a:pt x="8144" y="15694"/>
                    <a:pt x="8183" y="15748"/>
                  </a:cubicBezTo>
                  <a:cubicBezTo>
                    <a:pt x="8167" y="15786"/>
                    <a:pt x="8160" y="15817"/>
                    <a:pt x="8160" y="15855"/>
                  </a:cubicBezTo>
                  <a:cubicBezTo>
                    <a:pt x="8152" y="15932"/>
                    <a:pt x="8183" y="16008"/>
                    <a:pt x="8229" y="16062"/>
                  </a:cubicBezTo>
                  <a:cubicBezTo>
                    <a:pt x="8229" y="16070"/>
                    <a:pt x="8221" y="16077"/>
                    <a:pt x="8221" y="16085"/>
                  </a:cubicBezTo>
                  <a:cubicBezTo>
                    <a:pt x="8106" y="16430"/>
                    <a:pt x="7999" y="16782"/>
                    <a:pt x="7937" y="17142"/>
                  </a:cubicBezTo>
                  <a:cubicBezTo>
                    <a:pt x="7930" y="17211"/>
                    <a:pt x="7968" y="17249"/>
                    <a:pt x="8006" y="17257"/>
                  </a:cubicBezTo>
                  <a:cubicBezTo>
                    <a:pt x="8014" y="17265"/>
                    <a:pt x="8022" y="17265"/>
                    <a:pt x="8029" y="17265"/>
                  </a:cubicBezTo>
                  <a:cubicBezTo>
                    <a:pt x="8091" y="17265"/>
                    <a:pt x="8152" y="17219"/>
                    <a:pt x="8175" y="17165"/>
                  </a:cubicBezTo>
                  <a:cubicBezTo>
                    <a:pt x="8282" y="16897"/>
                    <a:pt x="8366" y="16621"/>
                    <a:pt x="8451" y="16345"/>
                  </a:cubicBezTo>
                  <a:cubicBezTo>
                    <a:pt x="8466" y="16307"/>
                    <a:pt x="8474" y="16269"/>
                    <a:pt x="8489" y="16223"/>
                  </a:cubicBezTo>
                  <a:cubicBezTo>
                    <a:pt x="8604" y="16399"/>
                    <a:pt x="8726" y="16568"/>
                    <a:pt x="8864" y="16729"/>
                  </a:cubicBezTo>
                  <a:cubicBezTo>
                    <a:pt x="8880" y="16752"/>
                    <a:pt x="8910" y="16759"/>
                    <a:pt x="8933" y="16759"/>
                  </a:cubicBezTo>
                  <a:cubicBezTo>
                    <a:pt x="8956" y="16759"/>
                    <a:pt x="8979" y="16752"/>
                    <a:pt x="9002" y="16736"/>
                  </a:cubicBezTo>
                  <a:cubicBezTo>
                    <a:pt x="9064" y="16706"/>
                    <a:pt x="9102" y="16629"/>
                    <a:pt x="9079" y="16568"/>
                  </a:cubicBezTo>
                  <a:cubicBezTo>
                    <a:pt x="8995" y="16361"/>
                    <a:pt x="8872" y="16162"/>
                    <a:pt x="8757" y="15970"/>
                  </a:cubicBezTo>
                  <a:cubicBezTo>
                    <a:pt x="8803" y="15894"/>
                    <a:pt x="8826" y="15809"/>
                    <a:pt x="8803" y="15733"/>
                  </a:cubicBezTo>
                  <a:cubicBezTo>
                    <a:pt x="8795" y="15702"/>
                    <a:pt x="8772" y="15671"/>
                    <a:pt x="8742" y="15664"/>
                  </a:cubicBezTo>
                  <a:cubicBezTo>
                    <a:pt x="8742" y="15656"/>
                    <a:pt x="8742" y="15656"/>
                    <a:pt x="8742" y="15648"/>
                  </a:cubicBezTo>
                  <a:cubicBezTo>
                    <a:pt x="8726" y="15618"/>
                    <a:pt x="8711" y="15595"/>
                    <a:pt x="8696" y="15579"/>
                  </a:cubicBezTo>
                  <a:cubicBezTo>
                    <a:pt x="8803" y="15235"/>
                    <a:pt x="8910" y="14890"/>
                    <a:pt x="9025" y="14553"/>
                  </a:cubicBezTo>
                  <a:cubicBezTo>
                    <a:pt x="9393" y="13427"/>
                    <a:pt x="9761" y="12308"/>
                    <a:pt x="10136" y="11190"/>
                  </a:cubicBezTo>
                  <a:cubicBezTo>
                    <a:pt x="10305" y="10692"/>
                    <a:pt x="10473" y="10194"/>
                    <a:pt x="10642" y="9696"/>
                  </a:cubicBezTo>
                  <a:cubicBezTo>
                    <a:pt x="10826" y="9152"/>
                    <a:pt x="11009" y="8600"/>
                    <a:pt x="11193" y="8041"/>
                  </a:cubicBezTo>
                  <a:cubicBezTo>
                    <a:pt x="11224" y="7972"/>
                    <a:pt x="11255" y="7895"/>
                    <a:pt x="11285" y="7819"/>
                  </a:cubicBezTo>
                  <a:cubicBezTo>
                    <a:pt x="11339" y="7804"/>
                    <a:pt x="11392" y="7773"/>
                    <a:pt x="11431" y="7735"/>
                  </a:cubicBezTo>
                  <a:cubicBezTo>
                    <a:pt x="11477" y="7689"/>
                    <a:pt x="11530" y="7581"/>
                    <a:pt x="11546" y="7482"/>
                  </a:cubicBezTo>
                  <a:cubicBezTo>
                    <a:pt x="11576" y="7443"/>
                    <a:pt x="11584" y="7390"/>
                    <a:pt x="11569" y="7352"/>
                  </a:cubicBezTo>
                  <a:cubicBezTo>
                    <a:pt x="11546" y="7290"/>
                    <a:pt x="11507" y="7244"/>
                    <a:pt x="11469" y="7206"/>
                  </a:cubicBezTo>
                  <a:cubicBezTo>
                    <a:pt x="11469" y="7206"/>
                    <a:pt x="11469" y="7206"/>
                    <a:pt x="11469" y="7198"/>
                  </a:cubicBezTo>
                  <a:cubicBezTo>
                    <a:pt x="11668" y="6578"/>
                    <a:pt x="11867" y="5957"/>
                    <a:pt x="12051" y="5329"/>
                  </a:cubicBezTo>
                  <a:cubicBezTo>
                    <a:pt x="12189" y="4869"/>
                    <a:pt x="12342" y="4394"/>
                    <a:pt x="12488" y="3942"/>
                  </a:cubicBezTo>
                  <a:cubicBezTo>
                    <a:pt x="12695" y="3337"/>
                    <a:pt x="12902" y="2701"/>
                    <a:pt x="13070" y="2073"/>
                  </a:cubicBezTo>
                  <a:cubicBezTo>
                    <a:pt x="13086" y="1997"/>
                    <a:pt x="13047" y="1951"/>
                    <a:pt x="13001" y="1935"/>
                  </a:cubicBezTo>
                  <a:lnTo>
                    <a:pt x="13009" y="1935"/>
                  </a:lnTo>
                  <a:cubicBezTo>
                    <a:pt x="13000" y="1932"/>
                    <a:pt x="12990" y="1931"/>
                    <a:pt x="12979" y="1931"/>
                  </a:cubicBezTo>
                  <a:cubicBezTo>
                    <a:pt x="12904" y="1931"/>
                    <a:pt x="12807" y="1999"/>
                    <a:pt x="12787" y="2073"/>
                  </a:cubicBezTo>
                  <a:cubicBezTo>
                    <a:pt x="12595" y="2824"/>
                    <a:pt x="12335" y="3582"/>
                    <a:pt x="12090" y="4310"/>
                  </a:cubicBezTo>
                  <a:cubicBezTo>
                    <a:pt x="12013" y="4555"/>
                    <a:pt x="11929" y="4800"/>
                    <a:pt x="11844" y="5046"/>
                  </a:cubicBezTo>
                  <a:cubicBezTo>
                    <a:pt x="11753" y="5329"/>
                    <a:pt x="11668" y="5613"/>
                    <a:pt x="11576" y="5896"/>
                  </a:cubicBezTo>
                  <a:cubicBezTo>
                    <a:pt x="11561" y="5658"/>
                    <a:pt x="11523" y="5413"/>
                    <a:pt x="11469" y="5183"/>
                  </a:cubicBezTo>
                  <a:cubicBezTo>
                    <a:pt x="11469" y="5161"/>
                    <a:pt x="11454" y="5145"/>
                    <a:pt x="11446" y="5130"/>
                  </a:cubicBezTo>
                  <a:cubicBezTo>
                    <a:pt x="11247" y="4134"/>
                    <a:pt x="10818" y="3291"/>
                    <a:pt x="10205" y="2678"/>
                  </a:cubicBezTo>
                  <a:cubicBezTo>
                    <a:pt x="9523" y="2012"/>
                    <a:pt x="8550" y="1560"/>
                    <a:pt x="7524" y="1453"/>
                  </a:cubicBezTo>
                  <a:cubicBezTo>
                    <a:pt x="7375" y="1436"/>
                    <a:pt x="7226" y="1428"/>
                    <a:pt x="7077" y="1428"/>
                  </a:cubicBezTo>
                  <a:cubicBezTo>
                    <a:pt x="6882" y="1428"/>
                    <a:pt x="6689" y="1442"/>
                    <a:pt x="6497" y="1468"/>
                  </a:cubicBezTo>
                  <a:cubicBezTo>
                    <a:pt x="6428" y="1008"/>
                    <a:pt x="6352" y="541"/>
                    <a:pt x="6252" y="81"/>
                  </a:cubicBezTo>
                  <a:cubicBezTo>
                    <a:pt x="6246" y="31"/>
                    <a:pt x="6208" y="1"/>
                    <a:pt x="6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33"/>
            <p:cNvSpPr/>
            <p:nvPr/>
          </p:nvSpPr>
          <p:spPr>
            <a:xfrm>
              <a:off x="-1250575" y="2353825"/>
              <a:ext cx="433825" cy="67850"/>
            </a:xfrm>
            <a:custGeom>
              <a:avLst/>
              <a:gdLst/>
              <a:ahLst/>
              <a:cxnLst/>
              <a:rect l="l" t="t" r="r" b="b"/>
              <a:pathLst>
                <a:path w="17353" h="2714" extrusionOk="0">
                  <a:moveTo>
                    <a:pt x="15644" y="1586"/>
                  </a:moveTo>
                  <a:lnTo>
                    <a:pt x="15644" y="1586"/>
                  </a:lnTo>
                  <a:cubicBezTo>
                    <a:pt x="15751" y="1808"/>
                    <a:pt x="15736" y="2015"/>
                    <a:pt x="15598" y="2046"/>
                  </a:cubicBezTo>
                  <a:cubicBezTo>
                    <a:pt x="15593" y="2046"/>
                    <a:pt x="15587" y="2046"/>
                    <a:pt x="15582" y="2046"/>
                  </a:cubicBezTo>
                  <a:cubicBezTo>
                    <a:pt x="15511" y="2046"/>
                    <a:pt x="15405" y="2004"/>
                    <a:pt x="15383" y="1961"/>
                  </a:cubicBezTo>
                  <a:cubicBezTo>
                    <a:pt x="15314" y="1800"/>
                    <a:pt x="15452" y="1624"/>
                    <a:pt x="15644" y="1586"/>
                  </a:cubicBezTo>
                  <a:close/>
                  <a:moveTo>
                    <a:pt x="12243" y="1"/>
                  </a:moveTo>
                  <a:cubicBezTo>
                    <a:pt x="12133" y="1"/>
                    <a:pt x="12023" y="57"/>
                    <a:pt x="11982" y="161"/>
                  </a:cubicBezTo>
                  <a:cubicBezTo>
                    <a:pt x="11921" y="314"/>
                    <a:pt x="11882" y="483"/>
                    <a:pt x="11867" y="644"/>
                  </a:cubicBezTo>
                  <a:cubicBezTo>
                    <a:pt x="11836" y="912"/>
                    <a:pt x="11829" y="1180"/>
                    <a:pt x="11813" y="1440"/>
                  </a:cubicBezTo>
                  <a:cubicBezTo>
                    <a:pt x="11530" y="1502"/>
                    <a:pt x="11515" y="1517"/>
                    <a:pt x="11622" y="1685"/>
                  </a:cubicBezTo>
                  <a:cubicBezTo>
                    <a:pt x="11683" y="1663"/>
                    <a:pt x="11737" y="1640"/>
                    <a:pt x="11813" y="1601"/>
                  </a:cubicBezTo>
                  <a:lnTo>
                    <a:pt x="11813" y="2145"/>
                  </a:lnTo>
                  <a:cubicBezTo>
                    <a:pt x="11767" y="2145"/>
                    <a:pt x="11728" y="2142"/>
                    <a:pt x="11689" y="2142"/>
                  </a:cubicBezTo>
                  <a:cubicBezTo>
                    <a:pt x="11670" y="2142"/>
                    <a:pt x="11650" y="2143"/>
                    <a:pt x="11629" y="2145"/>
                  </a:cubicBezTo>
                  <a:cubicBezTo>
                    <a:pt x="10856" y="2191"/>
                    <a:pt x="10090" y="2160"/>
                    <a:pt x="9308" y="2252"/>
                  </a:cubicBezTo>
                  <a:cubicBezTo>
                    <a:pt x="8891" y="2301"/>
                    <a:pt x="8467" y="2311"/>
                    <a:pt x="8041" y="2311"/>
                  </a:cubicBezTo>
                  <a:cubicBezTo>
                    <a:pt x="7723" y="2311"/>
                    <a:pt x="7403" y="2305"/>
                    <a:pt x="7085" y="2305"/>
                  </a:cubicBezTo>
                  <a:cubicBezTo>
                    <a:pt x="7016" y="2305"/>
                    <a:pt x="6948" y="2305"/>
                    <a:pt x="6880" y="2306"/>
                  </a:cubicBezTo>
                  <a:cubicBezTo>
                    <a:pt x="6229" y="2321"/>
                    <a:pt x="5577" y="2321"/>
                    <a:pt x="4926" y="2337"/>
                  </a:cubicBezTo>
                  <a:cubicBezTo>
                    <a:pt x="4627" y="2352"/>
                    <a:pt x="4329" y="2413"/>
                    <a:pt x="4037" y="2413"/>
                  </a:cubicBezTo>
                  <a:cubicBezTo>
                    <a:pt x="3884" y="2413"/>
                    <a:pt x="3736" y="2394"/>
                    <a:pt x="3581" y="2394"/>
                  </a:cubicBezTo>
                  <a:cubicBezTo>
                    <a:pt x="3542" y="2394"/>
                    <a:pt x="3503" y="2395"/>
                    <a:pt x="3463" y="2398"/>
                  </a:cubicBezTo>
                  <a:cubicBezTo>
                    <a:pt x="2704" y="2444"/>
                    <a:pt x="1946" y="2452"/>
                    <a:pt x="1188" y="2459"/>
                  </a:cubicBezTo>
                  <a:cubicBezTo>
                    <a:pt x="1152" y="2460"/>
                    <a:pt x="1116" y="2460"/>
                    <a:pt x="1080" y="2460"/>
                  </a:cubicBezTo>
                  <a:cubicBezTo>
                    <a:pt x="788" y="2460"/>
                    <a:pt x="500" y="2435"/>
                    <a:pt x="207" y="2429"/>
                  </a:cubicBezTo>
                  <a:cubicBezTo>
                    <a:pt x="138" y="2429"/>
                    <a:pt x="69" y="2475"/>
                    <a:pt x="0" y="2505"/>
                  </a:cubicBezTo>
                  <a:cubicBezTo>
                    <a:pt x="77" y="2544"/>
                    <a:pt x="146" y="2582"/>
                    <a:pt x="215" y="2612"/>
                  </a:cubicBezTo>
                  <a:cubicBezTo>
                    <a:pt x="222" y="2616"/>
                    <a:pt x="232" y="2616"/>
                    <a:pt x="242" y="2616"/>
                  </a:cubicBezTo>
                  <a:cubicBezTo>
                    <a:pt x="253" y="2616"/>
                    <a:pt x="264" y="2616"/>
                    <a:pt x="276" y="2620"/>
                  </a:cubicBezTo>
                  <a:cubicBezTo>
                    <a:pt x="498" y="2635"/>
                    <a:pt x="720" y="2651"/>
                    <a:pt x="942" y="2674"/>
                  </a:cubicBezTo>
                  <a:cubicBezTo>
                    <a:pt x="1026" y="2681"/>
                    <a:pt x="1110" y="2713"/>
                    <a:pt x="1188" y="2713"/>
                  </a:cubicBezTo>
                  <a:cubicBezTo>
                    <a:pt x="1195" y="2713"/>
                    <a:pt x="1203" y="2713"/>
                    <a:pt x="1211" y="2712"/>
                  </a:cubicBezTo>
                  <a:cubicBezTo>
                    <a:pt x="1341" y="2704"/>
                    <a:pt x="1463" y="2658"/>
                    <a:pt x="1586" y="2658"/>
                  </a:cubicBezTo>
                  <a:cubicBezTo>
                    <a:pt x="2436" y="2643"/>
                    <a:pt x="3294" y="2651"/>
                    <a:pt x="4152" y="2628"/>
                  </a:cubicBezTo>
                  <a:cubicBezTo>
                    <a:pt x="5210" y="2597"/>
                    <a:pt x="6274" y="2536"/>
                    <a:pt x="7332" y="2505"/>
                  </a:cubicBezTo>
                  <a:cubicBezTo>
                    <a:pt x="7555" y="2497"/>
                    <a:pt x="7778" y="2495"/>
                    <a:pt x="8001" y="2495"/>
                  </a:cubicBezTo>
                  <a:cubicBezTo>
                    <a:pt x="8309" y="2495"/>
                    <a:pt x="8616" y="2499"/>
                    <a:pt x="8924" y="2499"/>
                  </a:cubicBezTo>
                  <a:cubicBezTo>
                    <a:pt x="9021" y="2499"/>
                    <a:pt x="9119" y="2499"/>
                    <a:pt x="9216" y="2498"/>
                  </a:cubicBezTo>
                  <a:cubicBezTo>
                    <a:pt x="9913" y="2482"/>
                    <a:pt x="10603" y="2444"/>
                    <a:pt x="11300" y="2421"/>
                  </a:cubicBezTo>
                  <a:cubicBezTo>
                    <a:pt x="11476" y="2413"/>
                    <a:pt x="11652" y="2375"/>
                    <a:pt x="11829" y="2367"/>
                  </a:cubicBezTo>
                  <a:cubicBezTo>
                    <a:pt x="11990" y="2367"/>
                    <a:pt x="12143" y="2413"/>
                    <a:pt x="12304" y="2421"/>
                  </a:cubicBezTo>
                  <a:cubicBezTo>
                    <a:pt x="12365" y="2424"/>
                    <a:pt x="12426" y="2424"/>
                    <a:pt x="12488" y="2424"/>
                  </a:cubicBezTo>
                  <a:cubicBezTo>
                    <a:pt x="12610" y="2424"/>
                    <a:pt x="12733" y="2421"/>
                    <a:pt x="12855" y="2421"/>
                  </a:cubicBezTo>
                  <a:cubicBezTo>
                    <a:pt x="13238" y="2436"/>
                    <a:pt x="13621" y="2444"/>
                    <a:pt x="14004" y="2459"/>
                  </a:cubicBezTo>
                  <a:cubicBezTo>
                    <a:pt x="14579" y="2475"/>
                    <a:pt x="15146" y="2490"/>
                    <a:pt x="15713" y="2505"/>
                  </a:cubicBezTo>
                  <a:cubicBezTo>
                    <a:pt x="15743" y="2505"/>
                    <a:pt x="15774" y="2505"/>
                    <a:pt x="15812" y="2513"/>
                  </a:cubicBezTo>
                  <a:cubicBezTo>
                    <a:pt x="16249" y="2528"/>
                    <a:pt x="16678" y="2559"/>
                    <a:pt x="17115" y="2567"/>
                  </a:cubicBezTo>
                  <a:cubicBezTo>
                    <a:pt x="17199" y="2567"/>
                    <a:pt x="17352" y="2505"/>
                    <a:pt x="17306" y="2344"/>
                  </a:cubicBezTo>
                  <a:cubicBezTo>
                    <a:pt x="17283" y="2264"/>
                    <a:pt x="17099" y="2187"/>
                    <a:pt x="16984" y="2187"/>
                  </a:cubicBezTo>
                  <a:cubicBezTo>
                    <a:pt x="16946" y="2187"/>
                    <a:pt x="16915" y="2195"/>
                    <a:pt x="16900" y="2214"/>
                  </a:cubicBezTo>
                  <a:cubicBezTo>
                    <a:pt x="16841" y="2284"/>
                    <a:pt x="16778" y="2305"/>
                    <a:pt x="16712" y="2305"/>
                  </a:cubicBezTo>
                  <a:cubicBezTo>
                    <a:pt x="16634" y="2305"/>
                    <a:pt x="16551" y="2276"/>
                    <a:pt x="16464" y="2268"/>
                  </a:cubicBezTo>
                  <a:cubicBezTo>
                    <a:pt x="16510" y="2222"/>
                    <a:pt x="16563" y="2183"/>
                    <a:pt x="16609" y="2137"/>
                  </a:cubicBezTo>
                  <a:cubicBezTo>
                    <a:pt x="16778" y="1961"/>
                    <a:pt x="16862" y="1739"/>
                    <a:pt x="16839" y="1494"/>
                  </a:cubicBezTo>
                  <a:cubicBezTo>
                    <a:pt x="16824" y="1333"/>
                    <a:pt x="16793" y="1165"/>
                    <a:pt x="16732" y="1019"/>
                  </a:cubicBezTo>
                  <a:cubicBezTo>
                    <a:pt x="16655" y="835"/>
                    <a:pt x="16548" y="659"/>
                    <a:pt x="16441" y="490"/>
                  </a:cubicBezTo>
                  <a:cubicBezTo>
                    <a:pt x="16410" y="437"/>
                    <a:pt x="16310" y="429"/>
                    <a:pt x="16249" y="406"/>
                  </a:cubicBezTo>
                  <a:lnTo>
                    <a:pt x="16249" y="406"/>
                  </a:lnTo>
                  <a:cubicBezTo>
                    <a:pt x="16264" y="475"/>
                    <a:pt x="16264" y="552"/>
                    <a:pt x="16295" y="605"/>
                  </a:cubicBezTo>
                  <a:cubicBezTo>
                    <a:pt x="16487" y="904"/>
                    <a:pt x="16563" y="1226"/>
                    <a:pt x="16594" y="1578"/>
                  </a:cubicBezTo>
                  <a:cubicBezTo>
                    <a:pt x="16617" y="1846"/>
                    <a:pt x="16425" y="1961"/>
                    <a:pt x="16287" y="2115"/>
                  </a:cubicBezTo>
                  <a:cubicBezTo>
                    <a:pt x="16275" y="2127"/>
                    <a:pt x="16252" y="2132"/>
                    <a:pt x="16226" y="2132"/>
                  </a:cubicBezTo>
                  <a:cubicBezTo>
                    <a:pt x="16172" y="2132"/>
                    <a:pt x="16101" y="2115"/>
                    <a:pt x="16050" y="2115"/>
                  </a:cubicBezTo>
                  <a:cubicBezTo>
                    <a:pt x="16035" y="2115"/>
                    <a:pt x="16027" y="2130"/>
                    <a:pt x="16004" y="2145"/>
                  </a:cubicBezTo>
                  <a:cubicBezTo>
                    <a:pt x="16019" y="2191"/>
                    <a:pt x="16042" y="2245"/>
                    <a:pt x="16065" y="2321"/>
                  </a:cubicBezTo>
                  <a:cubicBezTo>
                    <a:pt x="15966" y="2306"/>
                    <a:pt x="15874" y="2291"/>
                    <a:pt x="15736" y="2275"/>
                  </a:cubicBezTo>
                  <a:cubicBezTo>
                    <a:pt x="15805" y="2199"/>
                    <a:pt x="15851" y="2153"/>
                    <a:pt x="15889" y="2107"/>
                  </a:cubicBezTo>
                  <a:cubicBezTo>
                    <a:pt x="16035" y="1946"/>
                    <a:pt x="15966" y="1479"/>
                    <a:pt x="15766" y="1394"/>
                  </a:cubicBezTo>
                  <a:cubicBezTo>
                    <a:pt x="15715" y="1375"/>
                    <a:pt x="15664" y="1365"/>
                    <a:pt x="15613" y="1365"/>
                  </a:cubicBezTo>
                  <a:cubicBezTo>
                    <a:pt x="15506" y="1365"/>
                    <a:pt x="15403" y="1408"/>
                    <a:pt x="15314" y="1486"/>
                  </a:cubicBezTo>
                  <a:cubicBezTo>
                    <a:pt x="15230" y="1563"/>
                    <a:pt x="15085" y="1877"/>
                    <a:pt x="15138" y="1977"/>
                  </a:cubicBezTo>
                  <a:cubicBezTo>
                    <a:pt x="15184" y="2061"/>
                    <a:pt x="15215" y="2160"/>
                    <a:pt x="15261" y="2291"/>
                  </a:cubicBezTo>
                  <a:cubicBezTo>
                    <a:pt x="14916" y="2245"/>
                    <a:pt x="14602" y="2206"/>
                    <a:pt x="14257" y="2168"/>
                  </a:cubicBezTo>
                  <a:cubicBezTo>
                    <a:pt x="14334" y="1977"/>
                    <a:pt x="14410" y="1808"/>
                    <a:pt x="14502" y="1578"/>
                  </a:cubicBezTo>
                  <a:cubicBezTo>
                    <a:pt x="14602" y="1754"/>
                    <a:pt x="14694" y="1885"/>
                    <a:pt x="14755" y="2030"/>
                  </a:cubicBezTo>
                  <a:cubicBezTo>
                    <a:pt x="14800" y="2123"/>
                    <a:pt x="14833" y="2171"/>
                    <a:pt x="14880" y="2171"/>
                  </a:cubicBezTo>
                  <a:cubicBezTo>
                    <a:pt x="14922" y="2171"/>
                    <a:pt x="14974" y="2133"/>
                    <a:pt x="15054" y="2053"/>
                  </a:cubicBezTo>
                  <a:cubicBezTo>
                    <a:pt x="14916" y="1846"/>
                    <a:pt x="14778" y="1632"/>
                    <a:pt x="14640" y="1425"/>
                  </a:cubicBezTo>
                  <a:cubicBezTo>
                    <a:pt x="14625" y="1402"/>
                    <a:pt x="14625" y="1356"/>
                    <a:pt x="14640" y="1333"/>
                  </a:cubicBezTo>
                  <a:cubicBezTo>
                    <a:pt x="14702" y="1165"/>
                    <a:pt x="14755" y="988"/>
                    <a:pt x="14847" y="835"/>
                  </a:cubicBezTo>
                  <a:cubicBezTo>
                    <a:pt x="14901" y="743"/>
                    <a:pt x="14924" y="682"/>
                    <a:pt x="14816" y="651"/>
                  </a:cubicBezTo>
                  <a:cubicBezTo>
                    <a:pt x="14813" y="651"/>
                    <a:pt x="14809" y="651"/>
                    <a:pt x="14806" y="651"/>
                  </a:cubicBezTo>
                  <a:cubicBezTo>
                    <a:pt x="14750" y="651"/>
                    <a:pt x="14662" y="701"/>
                    <a:pt x="14640" y="751"/>
                  </a:cubicBezTo>
                  <a:cubicBezTo>
                    <a:pt x="14564" y="889"/>
                    <a:pt x="14518" y="1050"/>
                    <a:pt x="14456" y="1218"/>
                  </a:cubicBezTo>
                  <a:cubicBezTo>
                    <a:pt x="14357" y="1096"/>
                    <a:pt x="14280" y="988"/>
                    <a:pt x="14196" y="889"/>
                  </a:cubicBezTo>
                  <a:cubicBezTo>
                    <a:pt x="14165" y="850"/>
                    <a:pt x="14104" y="843"/>
                    <a:pt x="14066" y="820"/>
                  </a:cubicBezTo>
                  <a:cubicBezTo>
                    <a:pt x="14050" y="866"/>
                    <a:pt x="14012" y="919"/>
                    <a:pt x="14027" y="950"/>
                  </a:cubicBezTo>
                  <a:cubicBezTo>
                    <a:pt x="14089" y="1073"/>
                    <a:pt x="14165" y="1188"/>
                    <a:pt x="14227" y="1302"/>
                  </a:cubicBezTo>
                  <a:cubicBezTo>
                    <a:pt x="14257" y="1371"/>
                    <a:pt x="14303" y="1471"/>
                    <a:pt x="14280" y="1532"/>
                  </a:cubicBezTo>
                  <a:cubicBezTo>
                    <a:pt x="14204" y="1754"/>
                    <a:pt x="14104" y="1969"/>
                    <a:pt x="14012" y="2191"/>
                  </a:cubicBezTo>
                  <a:cubicBezTo>
                    <a:pt x="13966" y="2191"/>
                    <a:pt x="13915" y="2199"/>
                    <a:pt x="13867" y="2199"/>
                  </a:cubicBezTo>
                  <a:cubicBezTo>
                    <a:pt x="13781" y="2199"/>
                    <a:pt x="13708" y="2173"/>
                    <a:pt x="13698" y="2030"/>
                  </a:cubicBezTo>
                  <a:cubicBezTo>
                    <a:pt x="13652" y="2038"/>
                    <a:pt x="13598" y="2053"/>
                    <a:pt x="13552" y="2061"/>
                  </a:cubicBezTo>
                  <a:cubicBezTo>
                    <a:pt x="13527" y="2074"/>
                    <a:pt x="13490" y="2103"/>
                    <a:pt x="13470" y="2103"/>
                  </a:cubicBezTo>
                  <a:cubicBezTo>
                    <a:pt x="13466" y="2103"/>
                    <a:pt x="13463" y="2102"/>
                    <a:pt x="13460" y="2099"/>
                  </a:cubicBezTo>
                  <a:cubicBezTo>
                    <a:pt x="13315" y="2015"/>
                    <a:pt x="13169" y="1624"/>
                    <a:pt x="13215" y="1456"/>
                  </a:cubicBezTo>
                  <a:cubicBezTo>
                    <a:pt x="13261" y="1302"/>
                    <a:pt x="13323" y="1149"/>
                    <a:pt x="13376" y="996"/>
                  </a:cubicBezTo>
                  <a:cubicBezTo>
                    <a:pt x="13440" y="837"/>
                    <a:pt x="13477" y="640"/>
                    <a:pt x="13704" y="640"/>
                  </a:cubicBezTo>
                  <a:cubicBezTo>
                    <a:pt x="13750" y="640"/>
                    <a:pt x="13803" y="649"/>
                    <a:pt x="13866" y="667"/>
                  </a:cubicBezTo>
                  <a:cubicBezTo>
                    <a:pt x="13805" y="544"/>
                    <a:pt x="13782" y="444"/>
                    <a:pt x="13729" y="414"/>
                  </a:cubicBezTo>
                  <a:cubicBezTo>
                    <a:pt x="13715" y="405"/>
                    <a:pt x="13697" y="401"/>
                    <a:pt x="13675" y="401"/>
                  </a:cubicBezTo>
                  <a:cubicBezTo>
                    <a:pt x="13622" y="401"/>
                    <a:pt x="13552" y="425"/>
                    <a:pt x="13514" y="452"/>
                  </a:cubicBezTo>
                  <a:cubicBezTo>
                    <a:pt x="13131" y="759"/>
                    <a:pt x="12993" y="1195"/>
                    <a:pt x="12978" y="1663"/>
                  </a:cubicBezTo>
                  <a:cubicBezTo>
                    <a:pt x="12970" y="1823"/>
                    <a:pt x="13108" y="2000"/>
                    <a:pt x="13177" y="2153"/>
                  </a:cubicBezTo>
                  <a:lnTo>
                    <a:pt x="12059" y="2153"/>
                  </a:lnTo>
                  <a:lnTo>
                    <a:pt x="12059" y="1617"/>
                  </a:lnTo>
                  <a:cubicBezTo>
                    <a:pt x="12181" y="1617"/>
                    <a:pt x="12293" y="1620"/>
                    <a:pt x="12405" y="1620"/>
                  </a:cubicBezTo>
                  <a:cubicBezTo>
                    <a:pt x="12460" y="1620"/>
                    <a:pt x="12516" y="1619"/>
                    <a:pt x="12572" y="1617"/>
                  </a:cubicBezTo>
                  <a:cubicBezTo>
                    <a:pt x="12633" y="1609"/>
                    <a:pt x="12687" y="1555"/>
                    <a:pt x="12748" y="1525"/>
                  </a:cubicBezTo>
                  <a:cubicBezTo>
                    <a:pt x="12694" y="1479"/>
                    <a:pt x="12641" y="1410"/>
                    <a:pt x="12572" y="1402"/>
                  </a:cubicBezTo>
                  <a:cubicBezTo>
                    <a:pt x="12488" y="1394"/>
                    <a:pt x="12403" y="1392"/>
                    <a:pt x="12313" y="1392"/>
                  </a:cubicBezTo>
                  <a:cubicBezTo>
                    <a:pt x="12223" y="1392"/>
                    <a:pt x="12127" y="1394"/>
                    <a:pt x="12020" y="1394"/>
                  </a:cubicBezTo>
                  <a:cubicBezTo>
                    <a:pt x="12066" y="1004"/>
                    <a:pt x="12112" y="613"/>
                    <a:pt x="12158" y="215"/>
                  </a:cubicBezTo>
                  <a:cubicBezTo>
                    <a:pt x="12173" y="207"/>
                    <a:pt x="12196" y="199"/>
                    <a:pt x="12219" y="199"/>
                  </a:cubicBezTo>
                  <a:cubicBezTo>
                    <a:pt x="12265" y="253"/>
                    <a:pt x="12342" y="299"/>
                    <a:pt x="12357" y="360"/>
                  </a:cubicBezTo>
                  <a:cubicBezTo>
                    <a:pt x="12365" y="398"/>
                    <a:pt x="12288" y="460"/>
                    <a:pt x="12258" y="513"/>
                  </a:cubicBezTo>
                  <a:cubicBezTo>
                    <a:pt x="12235" y="552"/>
                    <a:pt x="12219" y="598"/>
                    <a:pt x="12189" y="659"/>
                  </a:cubicBezTo>
                  <a:cubicBezTo>
                    <a:pt x="12480" y="590"/>
                    <a:pt x="12625" y="490"/>
                    <a:pt x="12595" y="352"/>
                  </a:cubicBezTo>
                  <a:cubicBezTo>
                    <a:pt x="12579" y="253"/>
                    <a:pt x="12518" y="161"/>
                    <a:pt x="12449" y="84"/>
                  </a:cubicBezTo>
                  <a:cubicBezTo>
                    <a:pt x="12396" y="28"/>
                    <a:pt x="12319" y="1"/>
                    <a:pt x="1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33"/>
            <p:cNvSpPr/>
            <p:nvPr/>
          </p:nvSpPr>
          <p:spPr>
            <a:xfrm>
              <a:off x="-1078200" y="2427550"/>
              <a:ext cx="44250" cy="49150"/>
            </a:xfrm>
            <a:custGeom>
              <a:avLst/>
              <a:gdLst/>
              <a:ahLst/>
              <a:cxnLst/>
              <a:rect l="l" t="t" r="r" b="b"/>
              <a:pathLst>
                <a:path w="1770" h="1966" extrusionOk="0">
                  <a:moveTo>
                    <a:pt x="329" y="1"/>
                  </a:moveTo>
                  <a:cubicBezTo>
                    <a:pt x="299" y="8"/>
                    <a:pt x="268" y="16"/>
                    <a:pt x="245" y="31"/>
                  </a:cubicBezTo>
                  <a:cubicBezTo>
                    <a:pt x="245" y="146"/>
                    <a:pt x="245" y="269"/>
                    <a:pt x="245" y="391"/>
                  </a:cubicBezTo>
                  <a:cubicBezTo>
                    <a:pt x="238" y="537"/>
                    <a:pt x="245" y="690"/>
                    <a:pt x="215" y="828"/>
                  </a:cubicBezTo>
                  <a:cubicBezTo>
                    <a:pt x="153" y="1157"/>
                    <a:pt x="77" y="1471"/>
                    <a:pt x="8" y="1801"/>
                  </a:cubicBezTo>
                  <a:cubicBezTo>
                    <a:pt x="0" y="1855"/>
                    <a:pt x="23" y="1954"/>
                    <a:pt x="46" y="1962"/>
                  </a:cubicBezTo>
                  <a:cubicBezTo>
                    <a:pt x="67" y="1964"/>
                    <a:pt x="91" y="1966"/>
                    <a:pt x="115" y="1966"/>
                  </a:cubicBezTo>
                  <a:cubicBezTo>
                    <a:pt x="168" y="1966"/>
                    <a:pt x="223" y="1958"/>
                    <a:pt x="261" y="1931"/>
                  </a:cubicBezTo>
                  <a:cubicBezTo>
                    <a:pt x="329" y="1885"/>
                    <a:pt x="383" y="1809"/>
                    <a:pt x="429" y="1740"/>
                  </a:cubicBezTo>
                  <a:cubicBezTo>
                    <a:pt x="567" y="1525"/>
                    <a:pt x="705" y="1303"/>
                    <a:pt x="850" y="1065"/>
                  </a:cubicBezTo>
                  <a:lnTo>
                    <a:pt x="850" y="1065"/>
                  </a:lnTo>
                  <a:cubicBezTo>
                    <a:pt x="850" y="1234"/>
                    <a:pt x="843" y="1372"/>
                    <a:pt x="850" y="1510"/>
                  </a:cubicBezTo>
                  <a:cubicBezTo>
                    <a:pt x="870" y="1728"/>
                    <a:pt x="975" y="1849"/>
                    <a:pt x="1161" y="1849"/>
                  </a:cubicBezTo>
                  <a:cubicBezTo>
                    <a:pt x="1191" y="1849"/>
                    <a:pt x="1222" y="1846"/>
                    <a:pt x="1256" y="1839"/>
                  </a:cubicBezTo>
                  <a:cubicBezTo>
                    <a:pt x="1417" y="1809"/>
                    <a:pt x="1578" y="1724"/>
                    <a:pt x="1724" y="1640"/>
                  </a:cubicBezTo>
                  <a:cubicBezTo>
                    <a:pt x="1762" y="1617"/>
                    <a:pt x="1770" y="1502"/>
                    <a:pt x="1747" y="1456"/>
                  </a:cubicBezTo>
                  <a:cubicBezTo>
                    <a:pt x="1724" y="1403"/>
                    <a:pt x="1647" y="1372"/>
                    <a:pt x="1586" y="1357"/>
                  </a:cubicBezTo>
                  <a:cubicBezTo>
                    <a:pt x="1585" y="1356"/>
                    <a:pt x="1585" y="1356"/>
                    <a:pt x="1584" y="1356"/>
                  </a:cubicBezTo>
                  <a:cubicBezTo>
                    <a:pt x="1568" y="1356"/>
                    <a:pt x="1538" y="1442"/>
                    <a:pt x="1502" y="1464"/>
                  </a:cubicBezTo>
                  <a:cubicBezTo>
                    <a:pt x="1402" y="1525"/>
                    <a:pt x="1302" y="1609"/>
                    <a:pt x="1195" y="1617"/>
                  </a:cubicBezTo>
                  <a:cubicBezTo>
                    <a:pt x="1189" y="1618"/>
                    <a:pt x="1182" y="1618"/>
                    <a:pt x="1176" y="1618"/>
                  </a:cubicBezTo>
                  <a:cubicBezTo>
                    <a:pt x="1083" y="1618"/>
                    <a:pt x="1042" y="1510"/>
                    <a:pt x="1050" y="1403"/>
                  </a:cubicBezTo>
                  <a:cubicBezTo>
                    <a:pt x="1057" y="1257"/>
                    <a:pt x="1065" y="1104"/>
                    <a:pt x="1065" y="958"/>
                  </a:cubicBezTo>
                  <a:cubicBezTo>
                    <a:pt x="1057" y="874"/>
                    <a:pt x="1057" y="782"/>
                    <a:pt x="1019" y="705"/>
                  </a:cubicBezTo>
                  <a:cubicBezTo>
                    <a:pt x="1006" y="674"/>
                    <a:pt x="932" y="648"/>
                    <a:pt x="889" y="648"/>
                  </a:cubicBezTo>
                  <a:cubicBezTo>
                    <a:pt x="879" y="648"/>
                    <a:pt x="871" y="649"/>
                    <a:pt x="866" y="652"/>
                  </a:cubicBezTo>
                  <a:cubicBezTo>
                    <a:pt x="797" y="698"/>
                    <a:pt x="743" y="774"/>
                    <a:pt x="705" y="851"/>
                  </a:cubicBezTo>
                  <a:cubicBezTo>
                    <a:pt x="605" y="1004"/>
                    <a:pt x="513" y="1165"/>
                    <a:pt x="429" y="1318"/>
                  </a:cubicBezTo>
                  <a:cubicBezTo>
                    <a:pt x="398" y="1249"/>
                    <a:pt x="406" y="1188"/>
                    <a:pt x="414" y="1127"/>
                  </a:cubicBezTo>
                  <a:cubicBezTo>
                    <a:pt x="421" y="843"/>
                    <a:pt x="429" y="552"/>
                    <a:pt x="429" y="269"/>
                  </a:cubicBezTo>
                  <a:cubicBezTo>
                    <a:pt x="421" y="177"/>
                    <a:pt x="360" y="85"/>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33"/>
            <p:cNvSpPr/>
            <p:nvPr/>
          </p:nvSpPr>
          <p:spPr>
            <a:xfrm>
              <a:off x="-1067875" y="2354200"/>
              <a:ext cx="31825" cy="49550"/>
            </a:xfrm>
            <a:custGeom>
              <a:avLst/>
              <a:gdLst/>
              <a:ahLst/>
              <a:cxnLst/>
              <a:rect l="l" t="t" r="r" b="b"/>
              <a:pathLst>
                <a:path w="1273" h="1982" extrusionOk="0">
                  <a:moveTo>
                    <a:pt x="47" y="0"/>
                  </a:moveTo>
                  <a:cubicBezTo>
                    <a:pt x="31" y="46"/>
                    <a:pt x="1" y="92"/>
                    <a:pt x="1" y="131"/>
                  </a:cubicBezTo>
                  <a:cubicBezTo>
                    <a:pt x="1" y="246"/>
                    <a:pt x="24" y="360"/>
                    <a:pt x="24" y="475"/>
                  </a:cubicBezTo>
                  <a:cubicBezTo>
                    <a:pt x="31" y="897"/>
                    <a:pt x="24" y="1318"/>
                    <a:pt x="39" y="1739"/>
                  </a:cubicBezTo>
                  <a:lnTo>
                    <a:pt x="31" y="1739"/>
                  </a:lnTo>
                  <a:cubicBezTo>
                    <a:pt x="39" y="1801"/>
                    <a:pt x="116" y="1862"/>
                    <a:pt x="154" y="1923"/>
                  </a:cubicBezTo>
                  <a:cubicBezTo>
                    <a:pt x="215" y="1885"/>
                    <a:pt x="284" y="1862"/>
                    <a:pt x="322" y="1808"/>
                  </a:cubicBezTo>
                  <a:cubicBezTo>
                    <a:pt x="430" y="1640"/>
                    <a:pt x="529" y="1464"/>
                    <a:pt x="660" y="1249"/>
                  </a:cubicBezTo>
                  <a:cubicBezTo>
                    <a:pt x="675" y="1333"/>
                    <a:pt x="683" y="1372"/>
                    <a:pt x="690" y="1410"/>
                  </a:cubicBezTo>
                  <a:cubicBezTo>
                    <a:pt x="713" y="1533"/>
                    <a:pt x="721" y="1663"/>
                    <a:pt x="751" y="1785"/>
                  </a:cubicBezTo>
                  <a:cubicBezTo>
                    <a:pt x="792" y="1913"/>
                    <a:pt x="890" y="1981"/>
                    <a:pt x="1012" y="1981"/>
                  </a:cubicBezTo>
                  <a:cubicBezTo>
                    <a:pt x="1029" y="1981"/>
                    <a:pt x="1047" y="1980"/>
                    <a:pt x="1066" y="1977"/>
                  </a:cubicBezTo>
                  <a:cubicBezTo>
                    <a:pt x="1188" y="1962"/>
                    <a:pt x="1272" y="1870"/>
                    <a:pt x="1249" y="1732"/>
                  </a:cubicBezTo>
                  <a:cubicBezTo>
                    <a:pt x="1236" y="1644"/>
                    <a:pt x="1246" y="1526"/>
                    <a:pt x="1128" y="1526"/>
                  </a:cubicBezTo>
                  <a:cubicBezTo>
                    <a:pt x="1112" y="1526"/>
                    <a:pt x="1094" y="1528"/>
                    <a:pt x="1073" y="1533"/>
                  </a:cubicBezTo>
                  <a:cubicBezTo>
                    <a:pt x="1066" y="1594"/>
                    <a:pt x="1050" y="1655"/>
                    <a:pt x="1043" y="1716"/>
                  </a:cubicBezTo>
                  <a:cubicBezTo>
                    <a:pt x="1020" y="1724"/>
                    <a:pt x="1004" y="1724"/>
                    <a:pt x="981" y="1724"/>
                  </a:cubicBezTo>
                  <a:cubicBezTo>
                    <a:pt x="790" y="1464"/>
                    <a:pt x="997" y="1127"/>
                    <a:pt x="874" y="828"/>
                  </a:cubicBezTo>
                  <a:lnTo>
                    <a:pt x="874" y="828"/>
                  </a:lnTo>
                  <a:cubicBezTo>
                    <a:pt x="545" y="866"/>
                    <a:pt x="499" y="1203"/>
                    <a:pt x="269" y="1402"/>
                  </a:cubicBezTo>
                  <a:cubicBezTo>
                    <a:pt x="269" y="1303"/>
                    <a:pt x="277" y="1241"/>
                    <a:pt x="269" y="1180"/>
                  </a:cubicBezTo>
                  <a:cubicBezTo>
                    <a:pt x="261" y="812"/>
                    <a:pt x="322" y="437"/>
                    <a:pt x="139" y="100"/>
                  </a:cubicBezTo>
                  <a:cubicBezTo>
                    <a:pt x="123" y="62"/>
                    <a:pt x="77" y="31"/>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33"/>
            <p:cNvSpPr/>
            <p:nvPr/>
          </p:nvSpPr>
          <p:spPr>
            <a:xfrm>
              <a:off x="-1247325" y="2335775"/>
              <a:ext cx="28175" cy="62500"/>
            </a:xfrm>
            <a:custGeom>
              <a:avLst/>
              <a:gdLst/>
              <a:ahLst/>
              <a:cxnLst/>
              <a:rect l="l" t="t" r="r" b="b"/>
              <a:pathLst>
                <a:path w="1127" h="2500" extrusionOk="0">
                  <a:moveTo>
                    <a:pt x="776" y="1"/>
                  </a:moveTo>
                  <a:cubicBezTo>
                    <a:pt x="730" y="1"/>
                    <a:pt x="688" y="13"/>
                    <a:pt x="659" y="40"/>
                  </a:cubicBezTo>
                  <a:cubicBezTo>
                    <a:pt x="575" y="117"/>
                    <a:pt x="498" y="232"/>
                    <a:pt x="483" y="331"/>
                  </a:cubicBezTo>
                  <a:cubicBezTo>
                    <a:pt x="429" y="745"/>
                    <a:pt x="391" y="1166"/>
                    <a:pt x="376" y="1580"/>
                  </a:cubicBezTo>
                  <a:cubicBezTo>
                    <a:pt x="369" y="1733"/>
                    <a:pt x="330" y="1804"/>
                    <a:pt x="196" y="1804"/>
                  </a:cubicBezTo>
                  <a:cubicBezTo>
                    <a:pt x="183" y="1804"/>
                    <a:pt x="169" y="1804"/>
                    <a:pt x="154" y="1802"/>
                  </a:cubicBezTo>
                  <a:cubicBezTo>
                    <a:pt x="143" y="1801"/>
                    <a:pt x="133" y="1800"/>
                    <a:pt x="124" y="1800"/>
                  </a:cubicBezTo>
                  <a:cubicBezTo>
                    <a:pt x="82" y="1800"/>
                    <a:pt x="44" y="1811"/>
                    <a:pt x="0" y="1818"/>
                  </a:cubicBezTo>
                  <a:cubicBezTo>
                    <a:pt x="0" y="1833"/>
                    <a:pt x="0" y="1856"/>
                    <a:pt x="0" y="1871"/>
                  </a:cubicBezTo>
                  <a:cubicBezTo>
                    <a:pt x="138" y="1910"/>
                    <a:pt x="284" y="1940"/>
                    <a:pt x="437" y="1978"/>
                  </a:cubicBezTo>
                  <a:cubicBezTo>
                    <a:pt x="437" y="2086"/>
                    <a:pt x="429" y="2201"/>
                    <a:pt x="445" y="2308"/>
                  </a:cubicBezTo>
                  <a:cubicBezTo>
                    <a:pt x="460" y="2377"/>
                    <a:pt x="514" y="2438"/>
                    <a:pt x="552" y="2499"/>
                  </a:cubicBezTo>
                  <a:cubicBezTo>
                    <a:pt x="590" y="2446"/>
                    <a:pt x="652" y="2392"/>
                    <a:pt x="667" y="2323"/>
                  </a:cubicBezTo>
                  <a:cubicBezTo>
                    <a:pt x="682" y="2208"/>
                    <a:pt x="667" y="2086"/>
                    <a:pt x="667" y="1940"/>
                  </a:cubicBezTo>
                  <a:cubicBezTo>
                    <a:pt x="767" y="1917"/>
                    <a:pt x="866" y="1910"/>
                    <a:pt x="966" y="1871"/>
                  </a:cubicBezTo>
                  <a:cubicBezTo>
                    <a:pt x="1027" y="1856"/>
                    <a:pt x="1073" y="1802"/>
                    <a:pt x="1127" y="1756"/>
                  </a:cubicBezTo>
                  <a:cubicBezTo>
                    <a:pt x="1065" y="1726"/>
                    <a:pt x="1004" y="1672"/>
                    <a:pt x="935" y="1664"/>
                  </a:cubicBezTo>
                  <a:cubicBezTo>
                    <a:pt x="925" y="1664"/>
                    <a:pt x="915" y="1663"/>
                    <a:pt x="905" y="1663"/>
                  </a:cubicBezTo>
                  <a:cubicBezTo>
                    <a:pt x="821" y="1663"/>
                    <a:pt x="729" y="1689"/>
                    <a:pt x="606" y="1703"/>
                  </a:cubicBezTo>
                  <a:cubicBezTo>
                    <a:pt x="629" y="1251"/>
                    <a:pt x="644" y="829"/>
                    <a:pt x="675" y="416"/>
                  </a:cubicBezTo>
                  <a:cubicBezTo>
                    <a:pt x="675" y="362"/>
                    <a:pt x="751" y="293"/>
                    <a:pt x="812" y="270"/>
                  </a:cubicBezTo>
                  <a:cubicBezTo>
                    <a:pt x="815" y="269"/>
                    <a:pt x="818" y="268"/>
                    <a:pt x="821" y="268"/>
                  </a:cubicBezTo>
                  <a:cubicBezTo>
                    <a:pt x="853" y="268"/>
                    <a:pt x="929" y="328"/>
                    <a:pt x="943" y="370"/>
                  </a:cubicBezTo>
                  <a:cubicBezTo>
                    <a:pt x="966" y="454"/>
                    <a:pt x="958" y="546"/>
                    <a:pt x="966" y="638"/>
                  </a:cubicBezTo>
                  <a:cubicBezTo>
                    <a:pt x="973" y="676"/>
                    <a:pt x="981" y="714"/>
                    <a:pt x="996" y="753"/>
                  </a:cubicBezTo>
                  <a:cubicBezTo>
                    <a:pt x="1027" y="730"/>
                    <a:pt x="1088" y="707"/>
                    <a:pt x="1088" y="691"/>
                  </a:cubicBezTo>
                  <a:cubicBezTo>
                    <a:pt x="1088" y="523"/>
                    <a:pt x="1111" y="347"/>
                    <a:pt x="1065" y="193"/>
                  </a:cubicBezTo>
                  <a:cubicBezTo>
                    <a:pt x="1022" y="74"/>
                    <a:pt x="886"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33"/>
            <p:cNvSpPr/>
            <p:nvPr/>
          </p:nvSpPr>
          <p:spPr>
            <a:xfrm>
              <a:off x="-1170725" y="2354450"/>
              <a:ext cx="29525" cy="49375"/>
            </a:xfrm>
            <a:custGeom>
              <a:avLst/>
              <a:gdLst/>
              <a:ahLst/>
              <a:cxnLst/>
              <a:rect l="l" t="t" r="r" b="b"/>
              <a:pathLst>
                <a:path w="1181" h="1975" extrusionOk="0">
                  <a:moveTo>
                    <a:pt x="927" y="0"/>
                  </a:moveTo>
                  <a:cubicBezTo>
                    <a:pt x="845" y="0"/>
                    <a:pt x="824" y="86"/>
                    <a:pt x="798" y="167"/>
                  </a:cubicBezTo>
                  <a:cubicBezTo>
                    <a:pt x="729" y="350"/>
                    <a:pt x="629" y="519"/>
                    <a:pt x="537" y="711"/>
                  </a:cubicBezTo>
                  <a:cubicBezTo>
                    <a:pt x="399" y="534"/>
                    <a:pt x="292" y="396"/>
                    <a:pt x="177" y="259"/>
                  </a:cubicBezTo>
                  <a:cubicBezTo>
                    <a:pt x="166" y="242"/>
                    <a:pt x="131" y="229"/>
                    <a:pt x="104" y="229"/>
                  </a:cubicBezTo>
                  <a:cubicBezTo>
                    <a:pt x="93" y="229"/>
                    <a:pt x="84" y="231"/>
                    <a:pt x="77" y="236"/>
                  </a:cubicBezTo>
                  <a:cubicBezTo>
                    <a:pt x="54" y="243"/>
                    <a:pt x="31" y="305"/>
                    <a:pt x="47" y="327"/>
                  </a:cubicBezTo>
                  <a:cubicBezTo>
                    <a:pt x="100" y="435"/>
                    <a:pt x="169" y="542"/>
                    <a:pt x="231" y="649"/>
                  </a:cubicBezTo>
                  <a:cubicBezTo>
                    <a:pt x="284" y="749"/>
                    <a:pt x="399" y="879"/>
                    <a:pt x="376" y="956"/>
                  </a:cubicBezTo>
                  <a:cubicBezTo>
                    <a:pt x="292" y="1231"/>
                    <a:pt x="154" y="1492"/>
                    <a:pt x="47" y="1760"/>
                  </a:cubicBezTo>
                  <a:cubicBezTo>
                    <a:pt x="16" y="1844"/>
                    <a:pt x="1" y="1952"/>
                    <a:pt x="162" y="1975"/>
                  </a:cubicBezTo>
                  <a:cubicBezTo>
                    <a:pt x="277" y="1706"/>
                    <a:pt x="399" y="1438"/>
                    <a:pt x="522" y="1155"/>
                  </a:cubicBezTo>
                  <a:cubicBezTo>
                    <a:pt x="560" y="1201"/>
                    <a:pt x="591" y="1231"/>
                    <a:pt x="614" y="1262"/>
                  </a:cubicBezTo>
                  <a:cubicBezTo>
                    <a:pt x="713" y="1423"/>
                    <a:pt x="813" y="1599"/>
                    <a:pt x="935" y="1752"/>
                  </a:cubicBezTo>
                  <a:cubicBezTo>
                    <a:pt x="966" y="1798"/>
                    <a:pt x="1066" y="1791"/>
                    <a:pt x="1135" y="1814"/>
                  </a:cubicBezTo>
                  <a:cubicBezTo>
                    <a:pt x="1142" y="1768"/>
                    <a:pt x="1181" y="1706"/>
                    <a:pt x="1158" y="1676"/>
                  </a:cubicBezTo>
                  <a:cubicBezTo>
                    <a:pt x="997" y="1423"/>
                    <a:pt x="828" y="1178"/>
                    <a:pt x="660" y="933"/>
                  </a:cubicBezTo>
                  <a:cubicBezTo>
                    <a:pt x="790" y="688"/>
                    <a:pt x="928" y="458"/>
                    <a:pt x="1035" y="220"/>
                  </a:cubicBezTo>
                  <a:cubicBezTo>
                    <a:pt x="1066" y="167"/>
                    <a:pt x="1012" y="21"/>
                    <a:pt x="966" y="6"/>
                  </a:cubicBezTo>
                  <a:cubicBezTo>
                    <a:pt x="952" y="2"/>
                    <a:pt x="939" y="0"/>
                    <a:pt x="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33"/>
            <p:cNvSpPr/>
            <p:nvPr/>
          </p:nvSpPr>
          <p:spPr>
            <a:xfrm>
              <a:off x="-1203475" y="2340375"/>
              <a:ext cx="26450" cy="64200"/>
            </a:xfrm>
            <a:custGeom>
              <a:avLst/>
              <a:gdLst/>
              <a:ahLst/>
              <a:cxnLst/>
              <a:rect l="l" t="t" r="r" b="b"/>
              <a:pathLst>
                <a:path w="1058" h="2568" extrusionOk="0">
                  <a:moveTo>
                    <a:pt x="850" y="0"/>
                  </a:moveTo>
                  <a:cubicBezTo>
                    <a:pt x="727" y="0"/>
                    <a:pt x="628" y="75"/>
                    <a:pt x="545" y="170"/>
                  </a:cubicBezTo>
                  <a:cubicBezTo>
                    <a:pt x="307" y="469"/>
                    <a:pt x="131" y="806"/>
                    <a:pt x="77" y="1197"/>
                  </a:cubicBezTo>
                  <a:cubicBezTo>
                    <a:pt x="24" y="1626"/>
                    <a:pt x="1" y="2063"/>
                    <a:pt x="407" y="2361"/>
                  </a:cubicBezTo>
                  <a:lnTo>
                    <a:pt x="414" y="2361"/>
                  </a:lnTo>
                  <a:cubicBezTo>
                    <a:pt x="537" y="2453"/>
                    <a:pt x="698" y="2515"/>
                    <a:pt x="851" y="2561"/>
                  </a:cubicBezTo>
                  <a:cubicBezTo>
                    <a:pt x="868" y="2565"/>
                    <a:pt x="883" y="2567"/>
                    <a:pt x="897" y="2567"/>
                  </a:cubicBezTo>
                  <a:cubicBezTo>
                    <a:pt x="998" y="2567"/>
                    <a:pt x="1030" y="2456"/>
                    <a:pt x="1050" y="2361"/>
                  </a:cubicBezTo>
                  <a:cubicBezTo>
                    <a:pt x="1058" y="2347"/>
                    <a:pt x="982" y="2284"/>
                    <a:pt x="942" y="2284"/>
                  </a:cubicBezTo>
                  <a:cubicBezTo>
                    <a:pt x="940" y="2284"/>
                    <a:pt x="937" y="2284"/>
                    <a:pt x="935" y="2285"/>
                  </a:cubicBezTo>
                  <a:cubicBezTo>
                    <a:pt x="930" y="2285"/>
                    <a:pt x="925" y="2285"/>
                    <a:pt x="920" y="2285"/>
                  </a:cubicBezTo>
                  <a:cubicBezTo>
                    <a:pt x="559" y="2285"/>
                    <a:pt x="254" y="2019"/>
                    <a:pt x="269" y="1657"/>
                  </a:cubicBezTo>
                  <a:cubicBezTo>
                    <a:pt x="284" y="1388"/>
                    <a:pt x="346" y="1113"/>
                    <a:pt x="414" y="852"/>
                  </a:cubicBezTo>
                  <a:cubicBezTo>
                    <a:pt x="453" y="699"/>
                    <a:pt x="529" y="553"/>
                    <a:pt x="621" y="431"/>
                  </a:cubicBezTo>
                  <a:cubicBezTo>
                    <a:pt x="713" y="301"/>
                    <a:pt x="859" y="201"/>
                    <a:pt x="1004" y="63"/>
                  </a:cubicBezTo>
                  <a:cubicBezTo>
                    <a:pt x="1004" y="63"/>
                    <a:pt x="966" y="17"/>
                    <a:pt x="928" y="9"/>
                  </a:cubicBezTo>
                  <a:cubicBezTo>
                    <a:pt x="901" y="3"/>
                    <a:pt x="875" y="0"/>
                    <a:pt x="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33"/>
            <p:cNvSpPr/>
            <p:nvPr/>
          </p:nvSpPr>
          <p:spPr>
            <a:xfrm>
              <a:off x="-1029750" y="2347175"/>
              <a:ext cx="22625" cy="57425"/>
            </a:xfrm>
            <a:custGeom>
              <a:avLst/>
              <a:gdLst/>
              <a:ahLst/>
              <a:cxnLst/>
              <a:rect l="l" t="t" r="r" b="b"/>
              <a:pathLst>
                <a:path w="905" h="2297" extrusionOk="0">
                  <a:moveTo>
                    <a:pt x="110" y="1"/>
                  </a:moveTo>
                  <a:cubicBezTo>
                    <a:pt x="80" y="1"/>
                    <a:pt x="35" y="20"/>
                    <a:pt x="23" y="44"/>
                  </a:cubicBezTo>
                  <a:cubicBezTo>
                    <a:pt x="0" y="67"/>
                    <a:pt x="16" y="128"/>
                    <a:pt x="39" y="159"/>
                  </a:cubicBezTo>
                  <a:cubicBezTo>
                    <a:pt x="153" y="297"/>
                    <a:pt x="284" y="427"/>
                    <a:pt x="399" y="565"/>
                  </a:cubicBezTo>
                  <a:cubicBezTo>
                    <a:pt x="552" y="749"/>
                    <a:pt x="644" y="956"/>
                    <a:pt x="667" y="1216"/>
                  </a:cubicBezTo>
                  <a:cubicBezTo>
                    <a:pt x="605" y="1377"/>
                    <a:pt x="567" y="1553"/>
                    <a:pt x="491" y="1699"/>
                  </a:cubicBezTo>
                  <a:cubicBezTo>
                    <a:pt x="406" y="1844"/>
                    <a:pt x="284" y="1967"/>
                    <a:pt x="199" y="2112"/>
                  </a:cubicBezTo>
                  <a:cubicBezTo>
                    <a:pt x="169" y="2151"/>
                    <a:pt x="199" y="2235"/>
                    <a:pt x="207" y="2296"/>
                  </a:cubicBezTo>
                  <a:cubicBezTo>
                    <a:pt x="284" y="2281"/>
                    <a:pt x="391" y="2296"/>
                    <a:pt x="429" y="2250"/>
                  </a:cubicBezTo>
                  <a:cubicBezTo>
                    <a:pt x="644" y="1982"/>
                    <a:pt x="774" y="1668"/>
                    <a:pt x="866" y="1339"/>
                  </a:cubicBezTo>
                  <a:cubicBezTo>
                    <a:pt x="897" y="1224"/>
                    <a:pt x="904" y="1078"/>
                    <a:pt x="858" y="979"/>
                  </a:cubicBezTo>
                  <a:cubicBezTo>
                    <a:pt x="736" y="726"/>
                    <a:pt x="582" y="481"/>
                    <a:pt x="422" y="243"/>
                  </a:cubicBezTo>
                  <a:cubicBezTo>
                    <a:pt x="360" y="144"/>
                    <a:pt x="238" y="75"/>
                    <a:pt x="130" y="6"/>
                  </a:cubicBezTo>
                  <a:cubicBezTo>
                    <a:pt x="125" y="2"/>
                    <a:pt x="118" y="1"/>
                    <a:pt x="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33"/>
            <p:cNvSpPr/>
            <p:nvPr/>
          </p:nvSpPr>
          <p:spPr>
            <a:xfrm>
              <a:off x="-1142375" y="2376800"/>
              <a:ext cx="25300" cy="30675"/>
            </a:xfrm>
            <a:custGeom>
              <a:avLst/>
              <a:gdLst/>
              <a:ahLst/>
              <a:cxnLst/>
              <a:rect l="l" t="t" r="r" b="b"/>
              <a:pathLst>
                <a:path w="1012" h="1227" extrusionOk="0">
                  <a:moveTo>
                    <a:pt x="489" y="228"/>
                  </a:moveTo>
                  <a:cubicBezTo>
                    <a:pt x="560" y="228"/>
                    <a:pt x="612" y="352"/>
                    <a:pt x="652" y="391"/>
                  </a:cubicBezTo>
                  <a:cubicBezTo>
                    <a:pt x="774" y="521"/>
                    <a:pt x="698" y="858"/>
                    <a:pt x="514" y="989"/>
                  </a:cubicBezTo>
                  <a:cubicBezTo>
                    <a:pt x="539" y="877"/>
                    <a:pt x="564" y="780"/>
                    <a:pt x="470" y="780"/>
                  </a:cubicBezTo>
                  <a:cubicBezTo>
                    <a:pt x="448" y="780"/>
                    <a:pt x="420" y="786"/>
                    <a:pt x="384" y="797"/>
                  </a:cubicBezTo>
                  <a:cubicBezTo>
                    <a:pt x="383" y="798"/>
                    <a:pt x="381" y="798"/>
                    <a:pt x="380" y="798"/>
                  </a:cubicBezTo>
                  <a:cubicBezTo>
                    <a:pt x="353" y="798"/>
                    <a:pt x="277" y="727"/>
                    <a:pt x="284" y="705"/>
                  </a:cubicBezTo>
                  <a:cubicBezTo>
                    <a:pt x="315" y="560"/>
                    <a:pt x="322" y="391"/>
                    <a:pt x="407" y="284"/>
                  </a:cubicBezTo>
                  <a:cubicBezTo>
                    <a:pt x="437" y="244"/>
                    <a:pt x="464" y="228"/>
                    <a:pt x="489" y="228"/>
                  </a:cubicBezTo>
                  <a:close/>
                  <a:moveTo>
                    <a:pt x="514" y="0"/>
                  </a:moveTo>
                  <a:cubicBezTo>
                    <a:pt x="399" y="39"/>
                    <a:pt x="307" y="46"/>
                    <a:pt x="261" y="92"/>
                  </a:cubicBezTo>
                  <a:cubicBezTo>
                    <a:pt x="1" y="368"/>
                    <a:pt x="1" y="897"/>
                    <a:pt x="284" y="1150"/>
                  </a:cubicBezTo>
                  <a:cubicBezTo>
                    <a:pt x="339" y="1200"/>
                    <a:pt x="446" y="1227"/>
                    <a:pt x="538" y="1227"/>
                  </a:cubicBezTo>
                  <a:cubicBezTo>
                    <a:pt x="586" y="1227"/>
                    <a:pt x="630" y="1219"/>
                    <a:pt x="659" y="1203"/>
                  </a:cubicBezTo>
                  <a:lnTo>
                    <a:pt x="659" y="1196"/>
                  </a:lnTo>
                  <a:cubicBezTo>
                    <a:pt x="928" y="1042"/>
                    <a:pt x="1012" y="498"/>
                    <a:pt x="820" y="246"/>
                  </a:cubicBezTo>
                  <a:cubicBezTo>
                    <a:pt x="744" y="146"/>
                    <a:pt x="613" y="77"/>
                    <a:pt x="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33"/>
            <p:cNvSpPr/>
            <p:nvPr/>
          </p:nvSpPr>
          <p:spPr>
            <a:xfrm>
              <a:off x="-1097175" y="2365700"/>
              <a:ext cx="27225" cy="34300"/>
            </a:xfrm>
            <a:custGeom>
              <a:avLst/>
              <a:gdLst/>
              <a:ahLst/>
              <a:cxnLst/>
              <a:rect l="l" t="t" r="r" b="b"/>
              <a:pathLst>
                <a:path w="1089" h="1372" extrusionOk="0">
                  <a:moveTo>
                    <a:pt x="384" y="8"/>
                  </a:moveTo>
                  <a:lnTo>
                    <a:pt x="384" y="621"/>
                  </a:lnTo>
                  <a:cubicBezTo>
                    <a:pt x="322" y="621"/>
                    <a:pt x="271" y="614"/>
                    <a:pt x="224" y="614"/>
                  </a:cubicBezTo>
                  <a:cubicBezTo>
                    <a:pt x="200" y="614"/>
                    <a:pt x="177" y="615"/>
                    <a:pt x="154" y="621"/>
                  </a:cubicBezTo>
                  <a:cubicBezTo>
                    <a:pt x="100" y="628"/>
                    <a:pt x="54" y="667"/>
                    <a:pt x="1" y="690"/>
                  </a:cubicBezTo>
                  <a:cubicBezTo>
                    <a:pt x="47" y="728"/>
                    <a:pt x="85" y="774"/>
                    <a:pt x="131" y="797"/>
                  </a:cubicBezTo>
                  <a:cubicBezTo>
                    <a:pt x="207" y="827"/>
                    <a:pt x="284" y="835"/>
                    <a:pt x="345" y="850"/>
                  </a:cubicBezTo>
                  <a:cubicBezTo>
                    <a:pt x="330" y="981"/>
                    <a:pt x="299" y="1096"/>
                    <a:pt x="322" y="1195"/>
                  </a:cubicBezTo>
                  <a:cubicBezTo>
                    <a:pt x="330" y="1256"/>
                    <a:pt x="407" y="1310"/>
                    <a:pt x="453" y="1371"/>
                  </a:cubicBezTo>
                  <a:cubicBezTo>
                    <a:pt x="491" y="1318"/>
                    <a:pt x="560" y="1264"/>
                    <a:pt x="575" y="1210"/>
                  </a:cubicBezTo>
                  <a:cubicBezTo>
                    <a:pt x="590" y="1126"/>
                    <a:pt x="560" y="1034"/>
                    <a:pt x="583" y="950"/>
                  </a:cubicBezTo>
                  <a:cubicBezTo>
                    <a:pt x="598" y="896"/>
                    <a:pt x="644" y="827"/>
                    <a:pt x="698" y="804"/>
                  </a:cubicBezTo>
                  <a:cubicBezTo>
                    <a:pt x="739" y="784"/>
                    <a:pt x="790" y="777"/>
                    <a:pt x="842" y="777"/>
                  </a:cubicBezTo>
                  <a:cubicBezTo>
                    <a:pt x="868" y="777"/>
                    <a:pt x="894" y="779"/>
                    <a:pt x="920" y="781"/>
                  </a:cubicBezTo>
                  <a:cubicBezTo>
                    <a:pt x="949" y="784"/>
                    <a:pt x="977" y="789"/>
                    <a:pt x="1002" y="789"/>
                  </a:cubicBezTo>
                  <a:cubicBezTo>
                    <a:pt x="1049" y="789"/>
                    <a:pt x="1083" y="772"/>
                    <a:pt x="1088" y="697"/>
                  </a:cubicBezTo>
                  <a:cubicBezTo>
                    <a:pt x="1088" y="596"/>
                    <a:pt x="1053" y="525"/>
                    <a:pt x="961" y="525"/>
                  </a:cubicBezTo>
                  <a:cubicBezTo>
                    <a:pt x="948" y="525"/>
                    <a:pt x="935" y="526"/>
                    <a:pt x="920" y="529"/>
                  </a:cubicBezTo>
                  <a:cubicBezTo>
                    <a:pt x="813" y="544"/>
                    <a:pt x="705" y="575"/>
                    <a:pt x="590" y="598"/>
                  </a:cubicBezTo>
                  <a:cubicBezTo>
                    <a:pt x="522" y="0"/>
                    <a:pt x="545" y="54"/>
                    <a:pt x="38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33"/>
            <p:cNvSpPr/>
            <p:nvPr/>
          </p:nvSpPr>
          <p:spPr>
            <a:xfrm>
              <a:off x="-992600" y="2375000"/>
              <a:ext cx="21450" cy="9475"/>
            </a:xfrm>
            <a:custGeom>
              <a:avLst/>
              <a:gdLst/>
              <a:ahLst/>
              <a:cxnLst/>
              <a:rect l="l" t="t" r="r" b="b"/>
              <a:pathLst>
                <a:path w="858" h="379" extrusionOk="0">
                  <a:moveTo>
                    <a:pt x="692" y="0"/>
                  </a:moveTo>
                  <a:cubicBezTo>
                    <a:pt x="679" y="0"/>
                    <a:pt x="666" y="1"/>
                    <a:pt x="652" y="3"/>
                  </a:cubicBezTo>
                  <a:cubicBezTo>
                    <a:pt x="437" y="42"/>
                    <a:pt x="230" y="95"/>
                    <a:pt x="23" y="141"/>
                  </a:cubicBezTo>
                  <a:cubicBezTo>
                    <a:pt x="16" y="157"/>
                    <a:pt x="8" y="172"/>
                    <a:pt x="0" y="195"/>
                  </a:cubicBezTo>
                  <a:cubicBezTo>
                    <a:pt x="62" y="218"/>
                    <a:pt x="115" y="264"/>
                    <a:pt x="177" y="264"/>
                  </a:cubicBezTo>
                  <a:cubicBezTo>
                    <a:pt x="189" y="265"/>
                    <a:pt x="202" y="265"/>
                    <a:pt x="215" y="265"/>
                  </a:cubicBezTo>
                  <a:cubicBezTo>
                    <a:pt x="317" y="265"/>
                    <a:pt x="418" y="241"/>
                    <a:pt x="514" y="241"/>
                  </a:cubicBezTo>
                  <a:cubicBezTo>
                    <a:pt x="567" y="241"/>
                    <a:pt x="613" y="272"/>
                    <a:pt x="659" y="295"/>
                  </a:cubicBezTo>
                  <a:cubicBezTo>
                    <a:pt x="705" y="318"/>
                    <a:pt x="751" y="356"/>
                    <a:pt x="790" y="379"/>
                  </a:cubicBezTo>
                  <a:cubicBezTo>
                    <a:pt x="813" y="325"/>
                    <a:pt x="851" y="272"/>
                    <a:pt x="851" y="210"/>
                  </a:cubicBezTo>
                  <a:cubicBezTo>
                    <a:pt x="858" y="93"/>
                    <a:pt x="808"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33"/>
            <p:cNvSpPr/>
            <p:nvPr/>
          </p:nvSpPr>
          <p:spPr>
            <a:xfrm>
              <a:off x="-799925" y="3579375"/>
              <a:ext cx="385175" cy="14825"/>
            </a:xfrm>
            <a:custGeom>
              <a:avLst/>
              <a:gdLst/>
              <a:ahLst/>
              <a:cxnLst/>
              <a:rect l="l" t="t" r="r" b="b"/>
              <a:pathLst>
                <a:path w="15407" h="593" extrusionOk="0">
                  <a:moveTo>
                    <a:pt x="15223" y="1"/>
                  </a:moveTo>
                  <a:cubicBezTo>
                    <a:pt x="14686" y="16"/>
                    <a:pt x="14158" y="39"/>
                    <a:pt x="13629" y="69"/>
                  </a:cubicBezTo>
                  <a:cubicBezTo>
                    <a:pt x="12710" y="123"/>
                    <a:pt x="11798" y="223"/>
                    <a:pt x="10887" y="238"/>
                  </a:cubicBezTo>
                  <a:cubicBezTo>
                    <a:pt x="10320" y="250"/>
                    <a:pt x="9752" y="253"/>
                    <a:pt x="9183" y="253"/>
                  </a:cubicBezTo>
                  <a:cubicBezTo>
                    <a:pt x="8804" y="253"/>
                    <a:pt x="8425" y="252"/>
                    <a:pt x="8046" y="252"/>
                  </a:cubicBezTo>
                  <a:cubicBezTo>
                    <a:pt x="7573" y="252"/>
                    <a:pt x="7100" y="253"/>
                    <a:pt x="6627" y="261"/>
                  </a:cubicBezTo>
                  <a:cubicBezTo>
                    <a:pt x="6185" y="265"/>
                    <a:pt x="5742" y="270"/>
                    <a:pt x="5300" y="270"/>
                  </a:cubicBezTo>
                  <a:cubicBezTo>
                    <a:pt x="4210" y="270"/>
                    <a:pt x="3120" y="243"/>
                    <a:pt x="2031" y="123"/>
                  </a:cubicBezTo>
                  <a:cubicBezTo>
                    <a:pt x="1718" y="87"/>
                    <a:pt x="1397" y="54"/>
                    <a:pt x="1074" y="54"/>
                  </a:cubicBezTo>
                  <a:cubicBezTo>
                    <a:pt x="717" y="54"/>
                    <a:pt x="358" y="94"/>
                    <a:pt x="8" y="215"/>
                  </a:cubicBezTo>
                  <a:cubicBezTo>
                    <a:pt x="8" y="246"/>
                    <a:pt x="8" y="269"/>
                    <a:pt x="0" y="292"/>
                  </a:cubicBezTo>
                  <a:cubicBezTo>
                    <a:pt x="161" y="330"/>
                    <a:pt x="330" y="384"/>
                    <a:pt x="491" y="391"/>
                  </a:cubicBezTo>
                  <a:cubicBezTo>
                    <a:pt x="828" y="414"/>
                    <a:pt x="1165" y="399"/>
                    <a:pt x="1502" y="414"/>
                  </a:cubicBezTo>
                  <a:cubicBezTo>
                    <a:pt x="2383" y="475"/>
                    <a:pt x="3264" y="583"/>
                    <a:pt x="4137" y="590"/>
                  </a:cubicBezTo>
                  <a:cubicBezTo>
                    <a:pt x="4262" y="592"/>
                    <a:pt x="4387" y="593"/>
                    <a:pt x="4512" y="593"/>
                  </a:cubicBezTo>
                  <a:cubicBezTo>
                    <a:pt x="5527" y="593"/>
                    <a:pt x="6537" y="543"/>
                    <a:pt x="7546" y="529"/>
                  </a:cubicBezTo>
                  <a:cubicBezTo>
                    <a:pt x="7556" y="529"/>
                    <a:pt x="7565" y="529"/>
                    <a:pt x="7575" y="529"/>
                  </a:cubicBezTo>
                  <a:cubicBezTo>
                    <a:pt x="7755" y="529"/>
                    <a:pt x="7935" y="591"/>
                    <a:pt x="8115" y="591"/>
                  </a:cubicBezTo>
                  <a:cubicBezTo>
                    <a:pt x="8125" y="591"/>
                    <a:pt x="8134" y="591"/>
                    <a:pt x="8144" y="590"/>
                  </a:cubicBezTo>
                  <a:cubicBezTo>
                    <a:pt x="8323" y="585"/>
                    <a:pt x="8502" y="584"/>
                    <a:pt x="8681" y="584"/>
                  </a:cubicBezTo>
                  <a:cubicBezTo>
                    <a:pt x="9086" y="584"/>
                    <a:pt x="9492" y="593"/>
                    <a:pt x="9899" y="593"/>
                  </a:cubicBezTo>
                  <a:cubicBezTo>
                    <a:pt x="10414" y="593"/>
                    <a:pt x="10930" y="578"/>
                    <a:pt x="11446" y="514"/>
                  </a:cubicBezTo>
                  <a:cubicBezTo>
                    <a:pt x="12465" y="391"/>
                    <a:pt x="13491" y="384"/>
                    <a:pt x="14510" y="322"/>
                  </a:cubicBezTo>
                  <a:cubicBezTo>
                    <a:pt x="14755" y="307"/>
                    <a:pt x="15001" y="307"/>
                    <a:pt x="15246" y="276"/>
                  </a:cubicBezTo>
                  <a:cubicBezTo>
                    <a:pt x="15307" y="269"/>
                    <a:pt x="15353" y="177"/>
                    <a:pt x="15407" y="123"/>
                  </a:cubicBezTo>
                  <a:cubicBezTo>
                    <a:pt x="15345" y="85"/>
                    <a:pt x="15284" y="1"/>
                    <a:pt x="15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33"/>
            <p:cNvSpPr/>
            <p:nvPr/>
          </p:nvSpPr>
          <p:spPr>
            <a:xfrm>
              <a:off x="-1093925" y="3494125"/>
              <a:ext cx="68225" cy="111875"/>
            </a:xfrm>
            <a:custGeom>
              <a:avLst/>
              <a:gdLst/>
              <a:ahLst/>
              <a:cxnLst/>
              <a:rect l="l" t="t" r="r" b="b"/>
              <a:pathLst>
                <a:path w="2729" h="4475" extrusionOk="0">
                  <a:moveTo>
                    <a:pt x="1231" y="1"/>
                  </a:moveTo>
                  <a:cubicBezTo>
                    <a:pt x="641" y="1"/>
                    <a:pt x="171" y="479"/>
                    <a:pt x="39" y="1097"/>
                  </a:cubicBezTo>
                  <a:cubicBezTo>
                    <a:pt x="1" y="1265"/>
                    <a:pt x="139" y="1480"/>
                    <a:pt x="200" y="1671"/>
                  </a:cubicBezTo>
                  <a:cubicBezTo>
                    <a:pt x="328" y="2055"/>
                    <a:pt x="662" y="2246"/>
                    <a:pt x="1036" y="2246"/>
                  </a:cubicBezTo>
                  <a:cubicBezTo>
                    <a:pt x="1043" y="2246"/>
                    <a:pt x="1051" y="2246"/>
                    <a:pt x="1058" y="2246"/>
                  </a:cubicBezTo>
                  <a:cubicBezTo>
                    <a:pt x="1082" y="2245"/>
                    <a:pt x="1105" y="2245"/>
                    <a:pt x="1129" y="2245"/>
                  </a:cubicBezTo>
                  <a:cubicBezTo>
                    <a:pt x="1336" y="2245"/>
                    <a:pt x="1549" y="2275"/>
                    <a:pt x="1755" y="2323"/>
                  </a:cubicBezTo>
                  <a:cubicBezTo>
                    <a:pt x="2192" y="2415"/>
                    <a:pt x="2483" y="3004"/>
                    <a:pt x="2345" y="3434"/>
                  </a:cubicBezTo>
                  <a:cubicBezTo>
                    <a:pt x="2200" y="3870"/>
                    <a:pt x="1885" y="4046"/>
                    <a:pt x="1456" y="4085"/>
                  </a:cubicBezTo>
                  <a:cubicBezTo>
                    <a:pt x="1386" y="4091"/>
                    <a:pt x="1329" y="4095"/>
                    <a:pt x="1282" y="4095"/>
                  </a:cubicBezTo>
                  <a:cubicBezTo>
                    <a:pt x="1091" y="4095"/>
                    <a:pt x="1074" y="4028"/>
                    <a:pt x="1012" y="3763"/>
                  </a:cubicBezTo>
                  <a:cubicBezTo>
                    <a:pt x="997" y="3671"/>
                    <a:pt x="851" y="3602"/>
                    <a:pt x="767" y="3518"/>
                  </a:cubicBezTo>
                  <a:cubicBezTo>
                    <a:pt x="721" y="3617"/>
                    <a:pt x="629" y="3725"/>
                    <a:pt x="652" y="3817"/>
                  </a:cubicBezTo>
                  <a:cubicBezTo>
                    <a:pt x="723" y="4149"/>
                    <a:pt x="931" y="4475"/>
                    <a:pt x="1330" y="4475"/>
                  </a:cubicBezTo>
                  <a:cubicBezTo>
                    <a:pt x="1363" y="4475"/>
                    <a:pt x="1397" y="4472"/>
                    <a:pt x="1433" y="4468"/>
                  </a:cubicBezTo>
                  <a:cubicBezTo>
                    <a:pt x="1656" y="4391"/>
                    <a:pt x="1908" y="4345"/>
                    <a:pt x="2100" y="4223"/>
                  </a:cubicBezTo>
                  <a:cubicBezTo>
                    <a:pt x="2475" y="3970"/>
                    <a:pt x="2728" y="3763"/>
                    <a:pt x="2659" y="3196"/>
                  </a:cubicBezTo>
                  <a:cubicBezTo>
                    <a:pt x="2644" y="3112"/>
                    <a:pt x="2652" y="3027"/>
                    <a:pt x="2652" y="2943"/>
                  </a:cubicBezTo>
                  <a:cubicBezTo>
                    <a:pt x="2636" y="2560"/>
                    <a:pt x="2383" y="2192"/>
                    <a:pt x="2016" y="2085"/>
                  </a:cubicBezTo>
                  <a:cubicBezTo>
                    <a:pt x="1679" y="1993"/>
                    <a:pt x="1334" y="1940"/>
                    <a:pt x="989" y="1894"/>
                  </a:cubicBezTo>
                  <a:cubicBezTo>
                    <a:pt x="805" y="1871"/>
                    <a:pt x="660" y="1863"/>
                    <a:pt x="545" y="1664"/>
                  </a:cubicBezTo>
                  <a:cubicBezTo>
                    <a:pt x="376" y="1380"/>
                    <a:pt x="292" y="1120"/>
                    <a:pt x="460" y="829"/>
                  </a:cubicBezTo>
                  <a:cubicBezTo>
                    <a:pt x="629" y="545"/>
                    <a:pt x="867" y="331"/>
                    <a:pt x="1211" y="308"/>
                  </a:cubicBezTo>
                  <a:cubicBezTo>
                    <a:pt x="1237" y="306"/>
                    <a:pt x="1263" y="305"/>
                    <a:pt x="1289" y="305"/>
                  </a:cubicBezTo>
                  <a:cubicBezTo>
                    <a:pt x="1592" y="305"/>
                    <a:pt x="1844" y="433"/>
                    <a:pt x="1993" y="737"/>
                  </a:cubicBezTo>
                  <a:cubicBezTo>
                    <a:pt x="2007" y="765"/>
                    <a:pt x="2060" y="807"/>
                    <a:pt x="2086" y="807"/>
                  </a:cubicBezTo>
                  <a:cubicBezTo>
                    <a:pt x="2089" y="807"/>
                    <a:pt x="2091" y="806"/>
                    <a:pt x="2092" y="806"/>
                  </a:cubicBezTo>
                  <a:cubicBezTo>
                    <a:pt x="2131" y="790"/>
                    <a:pt x="2184" y="729"/>
                    <a:pt x="2177" y="706"/>
                  </a:cubicBezTo>
                  <a:cubicBezTo>
                    <a:pt x="2115" y="545"/>
                    <a:pt x="2085" y="323"/>
                    <a:pt x="1962" y="239"/>
                  </a:cubicBezTo>
                  <a:cubicBezTo>
                    <a:pt x="1709" y="73"/>
                    <a:pt x="1461"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33"/>
            <p:cNvSpPr/>
            <p:nvPr/>
          </p:nvSpPr>
          <p:spPr>
            <a:xfrm>
              <a:off x="-791300" y="3490200"/>
              <a:ext cx="53825" cy="66475"/>
            </a:xfrm>
            <a:custGeom>
              <a:avLst/>
              <a:gdLst/>
              <a:ahLst/>
              <a:cxnLst/>
              <a:rect l="l" t="t" r="r" b="b"/>
              <a:pathLst>
                <a:path w="2153" h="2659" extrusionOk="0">
                  <a:moveTo>
                    <a:pt x="1182" y="959"/>
                  </a:moveTo>
                  <a:cubicBezTo>
                    <a:pt x="1259" y="959"/>
                    <a:pt x="1340" y="990"/>
                    <a:pt x="1417" y="1039"/>
                  </a:cubicBezTo>
                  <a:cubicBezTo>
                    <a:pt x="1739" y="1223"/>
                    <a:pt x="1793" y="1783"/>
                    <a:pt x="1502" y="2035"/>
                  </a:cubicBezTo>
                  <a:cubicBezTo>
                    <a:pt x="1356" y="2166"/>
                    <a:pt x="1172" y="2250"/>
                    <a:pt x="1004" y="2357"/>
                  </a:cubicBezTo>
                  <a:cubicBezTo>
                    <a:pt x="766" y="2303"/>
                    <a:pt x="582" y="1989"/>
                    <a:pt x="659" y="1737"/>
                  </a:cubicBezTo>
                  <a:cubicBezTo>
                    <a:pt x="728" y="1522"/>
                    <a:pt x="835" y="1315"/>
                    <a:pt x="942" y="1116"/>
                  </a:cubicBezTo>
                  <a:cubicBezTo>
                    <a:pt x="1005" y="1004"/>
                    <a:pt x="1090" y="959"/>
                    <a:pt x="1182" y="959"/>
                  </a:cubicBezTo>
                  <a:close/>
                  <a:moveTo>
                    <a:pt x="1068" y="0"/>
                  </a:moveTo>
                  <a:cubicBezTo>
                    <a:pt x="693" y="0"/>
                    <a:pt x="355" y="159"/>
                    <a:pt x="46" y="411"/>
                  </a:cubicBezTo>
                  <a:cubicBezTo>
                    <a:pt x="0" y="450"/>
                    <a:pt x="8" y="633"/>
                    <a:pt x="46" y="664"/>
                  </a:cubicBezTo>
                  <a:cubicBezTo>
                    <a:pt x="146" y="733"/>
                    <a:pt x="284" y="756"/>
                    <a:pt x="406" y="802"/>
                  </a:cubicBezTo>
                  <a:cubicBezTo>
                    <a:pt x="421" y="702"/>
                    <a:pt x="437" y="603"/>
                    <a:pt x="460" y="495"/>
                  </a:cubicBezTo>
                  <a:cubicBezTo>
                    <a:pt x="645" y="383"/>
                    <a:pt x="852" y="334"/>
                    <a:pt x="1047" y="334"/>
                  </a:cubicBezTo>
                  <a:cubicBezTo>
                    <a:pt x="1490" y="334"/>
                    <a:pt x="1870" y="589"/>
                    <a:pt x="1785" y="940"/>
                  </a:cubicBezTo>
                  <a:cubicBezTo>
                    <a:pt x="1716" y="886"/>
                    <a:pt x="1647" y="840"/>
                    <a:pt x="1586" y="787"/>
                  </a:cubicBezTo>
                  <a:cubicBezTo>
                    <a:pt x="1482" y="687"/>
                    <a:pt x="1353" y="634"/>
                    <a:pt x="1221" y="634"/>
                  </a:cubicBezTo>
                  <a:cubicBezTo>
                    <a:pt x="1111" y="634"/>
                    <a:pt x="998" y="671"/>
                    <a:pt x="896" y="748"/>
                  </a:cubicBezTo>
                  <a:cubicBezTo>
                    <a:pt x="475" y="1070"/>
                    <a:pt x="345" y="1507"/>
                    <a:pt x="376" y="2020"/>
                  </a:cubicBezTo>
                  <a:cubicBezTo>
                    <a:pt x="391" y="2280"/>
                    <a:pt x="498" y="2480"/>
                    <a:pt x="697" y="2587"/>
                  </a:cubicBezTo>
                  <a:cubicBezTo>
                    <a:pt x="787" y="2635"/>
                    <a:pt x="880" y="2659"/>
                    <a:pt x="973" y="2659"/>
                  </a:cubicBezTo>
                  <a:cubicBezTo>
                    <a:pt x="1104" y="2659"/>
                    <a:pt x="1235" y="2612"/>
                    <a:pt x="1356" y="2518"/>
                  </a:cubicBezTo>
                  <a:cubicBezTo>
                    <a:pt x="1502" y="2411"/>
                    <a:pt x="1655" y="2326"/>
                    <a:pt x="1770" y="2250"/>
                  </a:cubicBezTo>
                  <a:cubicBezTo>
                    <a:pt x="1885" y="2349"/>
                    <a:pt x="1984" y="2441"/>
                    <a:pt x="2084" y="2526"/>
                  </a:cubicBezTo>
                  <a:cubicBezTo>
                    <a:pt x="2107" y="2503"/>
                    <a:pt x="2130" y="2487"/>
                    <a:pt x="2153" y="2464"/>
                  </a:cubicBezTo>
                  <a:cubicBezTo>
                    <a:pt x="2122" y="2303"/>
                    <a:pt x="2061" y="2143"/>
                    <a:pt x="2053" y="1982"/>
                  </a:cubicBezTo>
                  <a:cubicBezTo>
                    <a:pt x="2046" y="1568"/>
                    <a:pt x="2069" y="1154"/>
                    <a:pt x="2053" y="741"/>
                  </a:cubicBezTo>
                  <a:cubicBezTo>
                    <a:pt x="2046" y="442"/>
                    <a:pt x="1777" y="151"/>
                    <a:pt x="1494" y="66"/>
                  </a:cubicBezTo>
                  <a:cubicBezTo>
                    <a:pt x="1347" y="21"/>
                    <a:pt x="1205"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33"/>
            <p:cNvSpPr/>
            <p:nvPr/>
          </p:nvSpPr>
          <p:spPr>
            <a:xfrm>
              <a:off x="-613950" y="3500325"/>
              <a:ext cx="52100" cy="56525"/>
            </a:xfrm>
            <a:custGeom>
              <a:avLst/>
              <a:gdLst/>
              <a:ahLst/>
              <a:cxnLst/>
              <a:rect l="l" t="t" r="r" b="b"/>
              <a:pathLst>
                <a:path w="2084" h="2261" extrusionOk="0">
                  <a:moveTo>
                    <a:pt x="1135" y="1077"/>
                  </a:moveTo>
                  <a:cubicBezTo>
                    <a:pt x="1165" y="1077"/>
                    <a:pt x="1195" y="1080"/>
                    <a:pt x="1226" y="1086"/>
                  </a:cubicBezTo>
                  <a:cubicBezTo>
                    <a:pt x="1379" y="1117"/>
                    <a:pt x="1594" y="1263"/>
                    <a:pt x="1632" y="1393"/>
                  </a:cubicBezTo>
                  <a:cubicBezTo>
                    <a:pt x="1686" y="1615"/>
                    <a:pt x="1264" y="1898"/>
                    <a:pt x="981" y="1898"/>
                  </a:cubicBezTo>
                  <a:cubicBezTo>
                    <a:pt x="972" y="1899"/>
                    <a:pt x="963" y="1899"/>
                    <a:pt x="955" y="1899"/>
                  </a:cubicBezTo>
                  <a:cubicBezTo>
                    <a:pt x="743" y="1899"/>
                    <a:pt x="645" y="1807"/>
                    <a:pt x="690" y="1615"/>
                  </a:cubicBezTo>
                  <a:cubicBezTo>
                    <a:pt x="697" y="1306"/>
                    <a:pt x="882" y="1077"/>
                    <a:pt x="1135" y="1077"/>
                  </a:cubicBezTo>
                  <a:close/>
                  <a:moveTo>
                    <a:pt x="984" y="1"/>
                  </a:moveTo>
                  <a:cubicBezTo>
                    <a:pt x="638" y="1"/>
                    <a:pt x="258" y="110"/>
                    <a:pt x="61" y="267"/>
                  </a:cubicBezTo>
                  <a:cubicBezTo>
                    <a:pt x="0" y="313"/>
                    <a:pt x="23" y="466"/>
                    <a:pt x="8" y="565"/>
                  </a:cubicBezTo>
                  <a:cubicBezTo>
                    <a:pt x="100" y="558"/>
                    <a:pt x="192" y="558"/>
                    <a:pt x="276" y="535"/>
                  </a:cubicBezTo>
                  <a:cubicBezTo>
                    <a:pt x="353" y="504"/>
                    <a:pt x="422" y="420"/>
                    <a:pt x="498" y="412"/>
                  </a:cubicBezTo>
                  <a:cubicBezTo>
                    <a:pt x="705" y="382"/>
                    <a:pt x="919" y="374"/>
                    <a:pt x="1126" y="366"/>
                  </a:cubicBezTo>
                  <a:cubicBezTo>
                    <a:pt x="1139" y="366"/>
                    <a:pt x="1151" y="365"/>
                    <a:pt x="1164" y="365"/>
                  </a:cubicBezTo>
                  <a:cubicBezTo>
                    <a:pt x="1441" y="365"/>
                    <a:pt x="1544" y="534"/>
                    <a:pt x="1654" y="884"/>
                  </a:cubicBezTo>
                  <a:lnTo>
                    <a:pt x="1654" y="884"/>
                  </a:lnTo>
                  <a:cubicBezTo>
                    <a:pt x="1486" y="823"/>
                    <a:pt x="1330" y="791"/>
                    <a:pt x="1186" y="791"/>
                  </a:cubicBezTo>
                  <a:cubicBezTo>
                    <a:pt x="887" y="791"/>
                    <a:pt x="640" y="929"/>
                    <a:pt x="444" y="1232"/>
                  </a:cubicBezTo>
                  <a:cubicBezTo>
                    <a:pt x="322" y="1408"/>
                    <a:pt x="307" y="1860"/>
                    <a:pt x="429" y="1990"/>
                  </a:cubicBezTo>
                  <a:cubicBezTo>
                    <a:pt x="607" y="2181"/>
                    <a:pt x="804" y="2260"/>
                    <a:pt x="997" y="2260"/>
                  </a:cubicBezTo>
                  <a:cubicBezTo>
                    <a:pt x="1254" y="2260"/>
                    <a:pt x="1505" y="2119"/>
                    <a:pt x="1693" y="1914"/>
                  </a:cubicBezTo>
                  <a:cubicBezTo>
                    <a:pt x="2084" y="1492"/>
                    <a:pt x="2007" y="1002"/>
                    <a:pt x="1862" y="519"/>
                  </a:cubicBezTo>
                  <a:cubicBezTo>
                    <a:pt x="1823" y="389"/>
                    <a:pt x="1693" y="290"/>
                    <a:pt x="1594" y="190"/>
                  </a:cubicBezTo>
                  <a:cubicBezTo>
                    <a:pt x="1460" y="56"/>
                    <a:pt x="1230" y="1"/>
                    <a:pt x="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33"/>
            <p:cNvSpPr/>
            <p:nvPr/>
          </p:nvSpPr>
          <p:spPr>
            <a:xfrm>
              <a:off x="-518575" y="3504425"/>
              <a:ext cx="42350" cy="52425"/>
            </a:xfrm>
            <a:custGeom>
              <a:avLst/>
              <a:gdLst/>
              <a:ahLst/>
              <a:cxnLst/>
              <a:rect l="l" t="t" r="r" b="b"/>
              <a:pathLst>
                <a:path w="1694" h="2097" extrusionOk="0">
                  <a:moveTo>
                    <a:pt x="184" y="1"/>
                  </a:moveTo>
                  <a:cubicBezTo>
                    <a:pt x="130" y="1"/>
                    <a:pt x="72" y="37"/>
                    <a:pt x="0" y="103"/>
                  </a:cubicBezTo>
                  <a:cubicBezTo>
                    <a:pt x="146" y="470"/>
                    <a:pt x="353" y="830"/>
                    <a:pt x="291" y="1259"/>
                  </a:cubicBezTo>
                  <a:cubicBezTo>
                    <a:pt x="268" y="1451"/>
                    <a:pt x="291" y="1650"/>
                    <a:pt x="307" y="1842"/>
                  </a:cubicBezTo>
                  <a:cubicBezTo>
                    <a:pt x="321" y="1963"/>
                    <a:pt x="342" y="2097"/>
                    <a:pt x="498" y="2097"/>
                  </a:cubicBezTo>
                  <a:cubicBezTo>
                    <a:pt x="510" y="2097"/>
                    <a:pt x="523" y="2096"/>
                    <a:pt x="537" y="2095"/>
                  </a:cubicBezTo>
                  <a:cubicBezTo>
                    <a:pt x="736" y="2072"/>
                    <a:pt x="667" y="1918"/>
                    <a:pt x="682" y="1803"/>
                  </a:cubicBezTo>
                  <a:cubicBezTo>
                    <a:pt x="705" y="1497"/>
                    <a:pt x="529" y="1191"/>
                    <a:pt x="705" y="869"/>
                  </a:cubicBezTo>
                  <a:cubicBezTo>
                    <a:pt x="800" y="700"/>
                    <a:pt x="888" y="603"/>
                    <a:pt x="1018" y="603"/>
                  </a:cubicBezTo>
                  <a:cubicBezTo>
                    <a:pt x="1035" y="603"/>
                    <a:pt x="1054" y="605"/>
                    <a:pt x="1073" y="608"/>
                  </a:cubicBezTo>
                  <a:lnTo>
                    <a:pt x="1073" y="601"/>
                  </a:lnTo>
                  <a:cubicBezTo>
                    <a:pt x="1119" y="777"/>
                    <a:pt x="1119" y="938"/>
                    <a:pt x="1203" y="1022"/>
                  </a:cubicBezTo>
                  <a:cubicBezTo>
                    <a:pt x="1224" y="1043"/>
                    <a:pt x="1268" y="1052"/>
                    <a:pt x="1318" y="1052"/>
                  </a:cubicBezTo>
                  <a:cubicBezTo>
                    <a:pt x="1397" y="1052"/>
                    <a:pt x="1493" y="1029"/>
                    <a:pt x="1540" y="991"/>
                  </a:cubicBezTo>
                  <a:cubicBezTo>
                    <a:pt x="1624" y="930"/>
                    <a:pt x="1693" y="746"/>
                    <a:pt x="1663" y="662"/>
                  </a:cubicBezTo>
                  <a:cubicBezTo>
                    <a:pt x="1575" y="417"/>
                    <a:pt x="1302" y="254"/>
                    <a:pt x="1037" y="254"/>
                  </a:cubicBezTo>
                  <a:cubicBezTo>
                    <a:pt x="979" y="254"/>
                    <a:pt x="921" y="262"/>
                    <a:pt x="866" y="279"/>
                  </a:cubicBezTo>
                  <a:cubicBezTo>
                    <a:pt x="743" y="310"/>
                    <a:pt x="636" y="409"/>
                    <a:pt x="521" y="478"/>
                  </a:cubicBezTo>
                  <a:cubicBezTo>
                    <a:pt x="383" y="145"/>
                    <a:pt x="29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33"/>
            <p:cNvSpPr/>
            <p:nvPr/>
          </p:nvSpPr>
          <p:spPr>
            <a:xfrm>
              <a:off x="-611075" y="3617125"/>
              <a:ext cx="46175" cy="49625"/>
            </a:xfrm>
            <a:custGeom>
              <a:avLst/>
              <a:gdLst/>
              <a:ahLst/>
              <a:cxnLst/>
              <a:rect l="l" t="t" r="r" b="b"/>
              <a:pathLst>
                <a:path w="1847" h="1985" extrusionOk="0">
                  <a:moveTo>
                    <a:pt x="1294" y="1"/>
                  </a:moveTo>
                  <a:cubicBezTo>
                    <a:pt x="1187" y="1"/>
                    <a:pt x="1075" y="26"/>
                    <a:pt x="1011" y="76"/>
                  </a:cubicBezTo>
                  <a:cubicBezTo>
                    <a:pt x="789" y="245"/>
                    <a:pt x="621" y="490"/>
                    <a:pt x="437" y="697"/>
                  </a:cubicBezTo>
                  <a:cubicBezTo>
                    <a:pt x="345" y="528"/>
                    <a:pt x="284" y="299"/>
                    <a:pt x="0" y="176"/>
                  </a:cubicBezTo>
                  <a:lnTo>
                    <a:pt x="0" y="176"/>
                  </a:lnTo>
                  <a:cubicBezTo>
                    <a:pt x="31" y="360"/>
                    <a:pt x="54" y="482"/>
                    <a:pt x="77" y="605"/>
                  </a:cubicBezTo>
                  <a:cubicBezTo>
                    <a:pt x="138" y="927"/>
                    <a:pt x="199" y="1248"/>
                    <a:pt x="276" y="1563"/>
                  </a:cubicBezTo>
                  <a:cubicBezTo>
                    <a:pt x="299" y="1677"/>
                    <a:pt x="329" y="1800"/>
                    <a:pt x="383" y="1907"/>
                  </a:cubicBezTo>
                  <a:cubicBezTo>
                    <a:pt x="404" y="1943"/>
                    <a:pt x="485" y="1985"/>
                    <a:pt x="533" y="1985"/>
                  </a:cubicBezTo>
                  <a:cubicBezTo>
                    <a:pt x="537" y="1985"/>
                    <a:pt x="541" y="1984"/>
                    <a:pt x="544" y="1984"/>
                  </a:cubicBezTo>
                  <a:cubicBezTo>
                    <a:pt x="590" y="1969"/>
                    <a:pt x="636" y="1892"/>
                    <a:pt x="651" y="1838"/>
                  </a:cubicBezTo>
                  <a:cubicBezTo>
                    <a:pt x="667" y="1792"/>
                    <a:pt x="651" y="1723"/>
                    <a:pt x="644" y="1670"/>
                  </a:cubicBezTo>
                  <a:cubicBezTo>
                    <a:pt x="559" y="1218"/>
                    <a:pt x="667" y="835"/>
                    <a:pt x="996" y="513"/>
                  </a:cubicBezTo>
                  <a:cubicBezTo>
                    <a:pt x="1073" y="429"/>
                    <a:pt x="1157" y="352"/>
                    <a:pt x="1233" y="276"/>
                  </a:cubicBezTo>
                  <a:cubicBezTo>
                    <a:pt x="1256" y="299"/>
                    <a:pt x="1279" y="314"/>
                    <a:pt x="1302" y="337"/>
                  </a:cubicBezTo>
                  <a:cubicBezTo>
                    <a:pt x="1279" y="413"/>
                    <a:pt x="1256" y="482"/>
                    <a:pt x="1249" y="551"/>
                  </a:cubicBezTo>
                  <a:cubicBezTo>
                    <a:pt x="1237" y="705"/>
                    <a:pt x="1328" y="816"/>
                    <a:pt x="1444" y="816"/>
                  </a:cubicBezTo>
                  <a:cubicBezTo>
                    <a:pt x="1484" y="816"/>
                    <a:pt x="1527" y="803"/>
                    <a:pt x="1571" y="773"/>
                  </a:cubicBezTo>
                  <a:cubicBezTo>
                    <a:pt x="1670" y="705"/>
                    <a:pt x="1754" y="567"/>
                    <a:pt x="1785" y="444"/>
                  </a:cubicBezTo>
                  <a:cubicBezTo>
                    <a:pt x="1846" y="214"/>
                    <a:pt x="1632" y="107"/>
                    <a:pt x="1494" y="38"/>
                  </a:cubicBezTo>
                  <a:cubicBezTo>
                    <a:pt x="1441" y="13"/>
                    <a:pt x="1368" y="1"/>
                    <a:pt x="1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33"/>
            <p:cNvSpPr/>
            <p:nvPr/>
          </p:nvSpPr>
          <p:spPr>
            <a:xfrm>
              <a:off x="-466300" y="3474800"/>
              <a:ext cx="41600" cy="40825"/>
            </a:xfrm>
            <a:custGeom>
              <a:avLst/>
              <a:gdLst/>
              <a:ahLst/>
              <a:cxnLst/>
              <a:rect l="l" t="t" r="r" b="b"/>
              <a:pathLst>
                <a:path w="1664" h="1633" extrusionOk="0">
                  <a:moveTo>
                    <a:pt x="47" y="1"/>
                  </a:moveTo>
                  <a:cubicBezTo>
                    <a:pt x="24" y="100"/>
                    <a:pt x="1" y="131"/>
                    <a:pt x="8" y="146"/>
                  </a:cubicBezTo>
                  <a:cubicBezTo>
                    <a:pt x="169" y="560"/>
                    <a:pt x="131" y="974"/>
                    <a:pt x="70" y="1387"/>
                  </a:cubicBezTo>
                  <a:cubicBezTo>
                    <a:pt x="54" y="1464"/>
                    <a:pt x="116" y="1548"/>
                    <a:pt x="146" y="1632"/>
                  </a:cubicBezTo>
                  <a:cubicBezTo>
                    <a:pt x="223" y="1586"/>
                    <a:pt x="315" y="1548"/>
                    <a:pt x="376" y="1487"/>
                  </a:cubicBezTo>
                  <a:cubicBezTo>
                    <a:pt x="422" y="1449"/>
                    <a:pt x="414" y="1364"/>
                    <a:pt x="445" y="1303"/>
                  </a:cubicBezTo>
                  <a:cubicBezTo>
                    <a:pt x="552" y="1119"/>
                    <a:pt x="667" y="935"/>
                    <a:pt x="775" y="751"/>
                  </a:cubicBezTo>
                  <a:cubicBezTo>
                    <a:pt x="797" y="759"/>
                    <a:pt x="828" y="774"/>
                    <a:pt x="851" y="790"/>
                  </a:cubicBezTo>
                  <a:cubicBezTo>
                    <a:pt x="851" y="920"/>
                    <a:pt x="828" y="1050"/>
                    <a:pt x="859" y="1173"/>
                  </a:cubicBezTo>
                  <a:cubicBezTo>
                    <a:pt x="889" y="1311"/>
                    <a:pt x="928" y="1472"/>
                    <a:pt x="1027" y="1556"/>
                  </a:cubicBezTo>
                  <a:cubicBezTo>
                    <a:pt x="1092" y="1611"/>
                    <a:pt x="1158" y="1632"/>
                    <a:pt x="1222" y="1632"/>
                  </a:cubicBezTo>
                  <a:cubicBezTo>
                    <a:pt x="1355" y="1632"/>
                    <a:pt x="1486" y="1541"/>
                    <a:pt x="1610" y="1464"/>
                  </a:cubicBezTo>
                  <a:cubicBezTo>
                    <a:pt x="1640" y="1449"/>
                    <a:pt x="1663" y="1334"/>
                    <a:pt x="1640" y="1295"/>
                  </a:cubicBezTo>
                  <a:cubicBezTo>
                    <a:pt x="1593" y="1214"/>
                    <a:pt x="1541" y="1188"/>
                    <a:pt x="1487" y="1188"/>
                  </a:cubicBezTo>
                  <a:cubicBezTo>
                    <a:pt x="1392" y="1188"/>
                    <a:pt x="1288" y="1267"/>
                    <a:pt x="1181" y="1272"/>
                  </a:cubicBezTo>
                  <a:lnTo>
                    <a:pt x="1173" y="1272"/>
                  </a:lnTo>
                  <a:cubicBezTo>
                    <a:pt x="1173" y="1081"/>
                    <a:pt x="1204" y="882"/>
                    <a:pt x="1173" y="705"/>
                  </a:cubicBezTo>
                  <a:cubicBezTo>
                    <a:pt x="1121" y="451"/>
                    <a:pt x="1008" y="321"/>
                    <a:pt x="862" y="321"/>
                  </a:cubicBezTo>
                  <a:cubicBezTo>
                    <a:pt x="770" y="321"/>
                    <a:pt x="664" y="372"/>
                    <a:pt x="552" y="476"/>
                  </a:cubicBezTo>
                  <a:cubicBezTo>
                    <a:pt x="514" y="514"/>
                    <a:pt x="491" y="552"/>
                    <a:pt x="483" y="560"/>
                  </a:cubicBezTo>
                  <a:cubicBezTo>
                    <a:pt x="345" y="384"/>
                    <a:pt x="208" y="215"/>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33"/>
            <p:cNvSpPr/>
            <p:nvPr/>
          </p:nvSpPr>
          <p:spPr>
            <a:xfrm>
              <a:off x="-734800" y="3517225"/>
              <a:ext cx="41575" cy="48250"/>
            </a:xfrm>
            <a:custGeom>
              <a:avLst/>
              <a:gdLst/>
              <a:ahLst/>
              <a:cxnLst/>
              <a:rect l="l" t="t" r="r" b="b"/>
              <a:pathLst>
                <a:path w="1663" h="1930" extrusionOk="0">
                  <a:moveTo>
                    <a:pt x="727" y="0"/>
                  </a:moveTo>
                  <a:cubicBezTo>
                    <a:pt x="694" y="0"/>
                    <a:pt x="627" y="25"/>
                    <a:pt x="621" y="50"/>
                  </a:cubicBezTo>
                  <a:cubicBezTo>
                    <a:pt x="529" y="273"/>
                    <a:pt x="452" y="495"/>
                    <a:pt x="353" y="755"/>
                  </a:cubicBezTo>
                  <a:lnTo>
                    <a:pt x="598" y="755"/>
                  </a:lnTo>
                  <a:lnTo>
                    <a:pt x="598" y="1506"/>
                  </a:lnTo>
                  <a:cubicBezTo>
                    <a:pt x="437" y="1514"/>
                    <a:pt x="299" y="1506"/>
                    <a:pt x="161" y="1529"/>
                  </a:cubicBezTo>
                  <a:cubicBezTo>
                    <a:pt x="100" y="1544"/>
                    <a:pt x="54" y="1613"/>
                    <a:pt x="0" y="1659"/>
                  </a:cubicBezTo>
                  <a:cubicBezTo>
                    <a:pt x="46" y="1713"/>
                    <a:pt x="84" y="1797"/>
                    <a:pt x="138" y="1812"/>
                  </a:cubicBezTo>
                  <a:cubicBezTo>
                    <a:pt x="345" y="1858"/>
                    <a:pt x="559" y="1897"/>
                    <a:pt x="766" y="1920"/>
                  </a:cubicBezTo>
                  <a:cubicBezTo>
                    <a:pt x="846" y="1926"/>
                    <a:pt x="928" y="1929"/>
                    <a:pt x="1009" y="1929"/>
                  </a:cubicBezTo>
                  <a:cubicBezTo>
                    <a:pt x="1137" y="1929"/>
                    <a:pt x="1265" y="1920"/>
                    <a:pt x="1387" y="1897"/>
                  </a:cubicBezTo>
                  <a:cubicBezTo>
                    <a:pt x="1486" y="1881"/>
                    <a:pt x="1571" y="1766"/>
                    <a:pt x="1663" y="1690"/>
                  </a:cubicBezTo>
                  <a:cubicBezTo>
                    <a:pt x="1578" y="1644"/>
                    <a:pt x="1494" y="1575"/>
                    <a:pt x="1402" y="1567"/>
                  </a:cubicBezTo>
                  <a:cubicBezTo>
                    <a:pt x="1333" y="1557"/>
                    <a:pt x="1264" y="1555"/>
                    <a:pt x="1195" y="1555"/>
                  </a:cubicBezTo>
                  <a:cubicBezTo>
                    <a:pt x="1102" y="1555"/>
                    <a:pt x="1008" y="1560"/>
                    <a:pt x="912" y="1560"/>
                  </a:cubicBezTo>
                  <a:cubicBezTo>
                    <a:pt x="912" y="1108"/>
                    <a:pt x="919" y="671"/>
                    <a:pt x="904" y="234"/>
                  </a:cubicBezTo>
                  <a:cubicBezTo>
                    <a:pt x="896" y="158"/>
                    <a:pt x="805" y="73"/>
                    <a:pt x="743" y="4"/>
                  </a:cubicBezTo>
                  <a:cubicBezTo>
                    <a:pt x="740" y="2"/>
                    <a:pt x="735"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33"/>
            <p:cNvSpPr/>
            <p:nvPr/>
          </p:nvSpPr>
          <p:spPr>
            <a:xfrm>
              <a:off x="-1021325" y="3570675"/>
              <a:ext cx="37375" cy="38800"/>
            </a:xfrm>
            <a:custGeom>
              <a:avLst/>
              <a:gdLst/>
              <a:ahLst/>
              <a:cxnLst/>
              <a:rect l="l" t="t" r="r" b="b"/>
              <a:pathLst>
                <a:path w="1495" h="1552" extrusionOk="0">
                  <a:moveTo>
                    <a:pt x="867" y="0"/>
                  </a:moveTo>
                  <a:cubicBezTo>
                    <a:pt x="763" y="0"/>
                    <a:pt x="659" y="24"/>
                    <a:pt x="606" y="73"/>
                  </a:cubicBezTo>
                  <a:cubicBezTo>
                    <a:pt x="521" y="153"/>
                    <a:pt x="458" y="203"/>
                    <a:pt x="381" y="203"/>
                  </a:cubicBezTo>
                  <a:cubicBezTo>
                    <a:pt x="339" y="203"/>
                    <a:pt x="294" y="189"/>
                    <a:pt x="238" y="157"/>
                  </a:cubicBezTo>
                  <a:cubicBezTo>
                    <a:pt x="229" y="151"/>
                    <a:pt x="218" y="149"/>
                    <a:pt x="205" y="149"/>
                  </a:cubicBezTo>
                  <a:cubicBezTo>
                    <a:pt x="152" y="149"/>
                    <a:pt x="71" y="192"/>
                    <a:pt x="16" y="211"/>
                  </a:cubicBezTo>
                  <a:cubicBezTo>
                    <a:pt x="0" y="218"/>
                    <a:pt x="8" y="318"/>
                    <a:pt x="23" y="326"/>
                  </a:cubicBezTo>
                  <a:cubicBezTo>
                    <a:pt x="291" y="433"/>
                    <a:pt x="184" y="663"/>
                    <a:pt x="207" y="862"/>
                  </a:cubicBezTo>
                  <a:cubicBezTo>
                    <a:pt x="207" y="977"/>
                    <a:pt x="192" y="1099"/>
                    <a:pt x="207" y="1222"/>
                  </a:cubicBezTo>
                  <a:cubicBezTo>
                    <a:pt x="222" y="1275"/>
                    <a:pt x="299" y="1352"/>
                    <a:pt x="353" y="1360"/>
                  </a:cubicBezTo>
                  <a:cubicBezTo>
                    <a:pt x="356" y="1360"/>
                    <a:pt x="358" y="1360"/>
                    <a:pt x="361" y="1360"/>
                  </a:cubicBezTo>
                  <a:cubicBezTo>
                    <a:pt x="416" y="1360"/>
                    <a:pt x="506" y="1296"/>
                    <a:pt x="514" y="1253"/>
                  </a:cubicBezTo>
                  <a:cubicBezTo>
                    <a:pt x="544" y="1115"/>
                    <a:pt x="521" y="969"/>
                    <a:pt x="560" y="831"/>
                  </a:cubicBezTo>
                  <a:cubicBezTo>
                    <a:pt x="606" y="678"/>
                    <a:pt x="682" y="517"/>
                    <a:pt x="766" y="379"/>
                  </a:cubicBezTo>
                  <a:cubicBezTo>
                    <a:pt x="769" y="375"/>
                    <a:pt x="779" y="373"/>
                    <a:pt x="793" y="373"/>
                  </a:cubicBezTo>
                  <a:cubicBezTo>
                    <a:pt x="854" y="373"/>
                    <a:pt x="998" y="409"/>
                    <a:pt x="1004" y="440"/>
                  </a:cubicBezTo>
                  <a:cubicBezTo>
                    <a:pt x="1058" y="670"/>
                    <a:pt x="1065" y="900"/>
                    <a:pt x="1096" y="1130"/>
                  </a:cubicBezTo>
                  <a:cubicBezTo>
                    <a:pt x="1104" y="1253"/>
                    <a:pt x="1104" y="1398"/>
                    <a:pt x="1165" y="1490"/>
                  </a:cubicBezTo>
                  <a:cubicBezTo>
                    <a:pt x="1211" y="1551"/>
                    <a:pt x="1364" y="1536"/>
                    <a:pt x="1471" y="1551"/>
                  </a:cubicBezTo>
                  <a:cubicBezTo>
                    <a:pt x="1479" y="1490"/>
                    <a:pt x="1494" y="1429"/>
                    <a:pt x="1487" y="1375"/>
                  </a:cubicBezTo>
                  <a:cubicBezTo>
                    <a:pt x="1464" y="1268"/>
                    <a:pt x="1402" y="1176"/>
                    <a:pt x="1387" y="1069"/>
                  </a:cubicBezTo>
                  <a:cubicBezTo>
                    <a:pt x="1372" y="846"/>
                    <a:pt x="1402" y="609"/>
                    <a:pt x="1356" y="394"/>
                  </a:cubicBezTo>
                  <a:cubicBezTo>
                    <a:pt x="1318" y="249"/>
                    <a:pt x="1195" y="80"/>
                    <a:pt x="1073" y="34"/>
                  </a:cubicBezTo>
                  <a:cubicBezTo>
                    <a:pt x="1016" y="12"/>
                    <a:pt x="941" y="0"/>
                    <a:pt x="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33"/>
            <p:cNvSpPr/>
            <p:nvPr/>
          </p:nvSpPr>
          <p:spPr>
            <a:xfrm>
              <a:off x="-715650" y="3621125"/>
              <a:ext cx="15350" cy="62300"/>
            </a:xfrm>
            <a:custGeom>
              <a:avLst/>
              <a:gdLst/>
              <a:ahLst/>
              <a:cxnLst/>
              <a:rect l="l" t="t" r="r" b="b"/>
              <a:pathLst>
                <a:path w="614" h="2492" extrusionOk="0">
                  <a:moveTo>
                    <a:pt x="498" y="1"/>
                  </a:moveTo>
                  <a:cubicBezTo>
                    <a:pt x="445" y="62"/>
                    <a:pt x="383" y="116"/>
                    <a:pt x="345" y="184"/>
                  </a:cubicBezTo>
                  <a:cubicBezTo>
                    <a:pt x="291" y="276"/>
                    <a:pt x="261" y="376"/>
                    <a:pt x="222" y="468"/>
                  </a:cubicBezTo>
                  <a:cubicBezTo>
                    <a:pt x="146" y="667"/>
                    <a:pt x="69" y="859"/>
                    <a:pt x="0" y="1050"/>
                  </a:cubicBezTo>
                  <a:cubicBezTo>
                    <a:pt x="16" y="1058"/>
                    <a:pt x="23" y="1073"/>
                    <a:pt x="39" y="1088"/>
                  </a:cubicBezTo>
                  <a:cubicBezTo>
                    <a:pt x="138" y="1027"/>
                    <a:pt x="238" y="966"/>
                    <a:pt x="353" y="897"/>
                  </a:cubicBezTo>
                  <a:lnTo>
                    <a:pt x="353" y="897"/>
                  </a:lnTo>
                  <a:cubicBezTo>
                    <a:pt x="345" y="1073"/>
                    <a:pt x="337" y="1242"/>
                    <a:pt x="322" y="1403"/>
                  </a:cubicBezTo>
                  <a:cubicBezTo>
                    <a:pt x="284" y="1678"/>
                    <a:pt x="238" y="1946"/>
                    <a:pt x="199" y="2222"/>
                  </a:cubicBezTo>
                  <a:cubicBezTo>
                    <a:pt x="176" y="2368"/>
                    <a:pt x="238" y="2475"/>
                    <a:pt x="383" y="2490"/>
                  </a:cubicBezTo>
                  <a:cubicBezTo>
                    <a:pt x="393" y="2491"/>
                    <a:pt x="402" y="2492"/>
                    <a:pt x="411" y="2492"/>
                  </a:cubicBezTo>
                  <a:cubicBezTo>
                    <a:pt x="544" y="2492"/>
                    <a:pt x="545" y="2383"/>
                    <a:pt x="552" y="2268"/>
                  </a:cubicBezTo>
                  <a:cubicBezTo>
                    <a:pt x="559" y="2069"/>
                    <a:pt x="582" y="1870"/>
                    <a:pt x="590" y="1663"/>
                  </a:cubicBezTo>
                  <a:cubicBezTo>
                    <a:pt x="598" y="1173"/>
                    <a:pt x="613" y="690"/>
                    <a:pt x="613" y="200"/>
                  </a:cubicBezTo>
                  <a:cubicBezTo>
                    <a:pt x="613" y="131"/>
                    <a:pt x="536" y="70"/>
                    <a:pt x="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33"/>
            <p:cNvSpPr/>
            <p:nvPr/>
          </p:nvSpPr>
          <p:spPr>
            <a:xfrm>
              <a:off x="-549800" y="3525075"/>
              <a:ext cx="18225" cy="46275"/>
            </a:xfrm>
            <a:custGeom>
              <a:avLst/>
              <a:gdLst/>
              <a:ahLst/>
              <a:cxnLst/>
              <a:rect l="l" t="t" r="r" b="b"/>
              <a:pathLst>
                <a:path w="729" h="1851" extrusionOk="0">
                  <a:moveTo>
                    <a:pt x="410" y="0"/>
                  </a:moveTo>
                  <a:cubicBezTo>
                    <a:pt x="348" y="0"/>
                    <a:pt x="258" y="27"/>
                    <a:pt x="246" y="58"/>
                  </a:cubicBezTo>
                  <a:cubicBezTo>
                    <a:pt x="154" y="326"/>
                    <a:pt x="77" y="610"/>
                    <a:pt x="1" y="885"/>
                  </a:cubicBezTo>
                  <a:cubicBezTo>
                    <a:pt x="1" y="908"/>
                    <a:pt x="39" y="947"/>
                    <a:pt x="108" y="1054"/>
                  </a:cubicBezTo>
                  <a:cubicBezTo>
                    <a:pt x="161" y="947"/>
                    <a:pt x="200" y="862"/>
                    <a:pt x="238" y="786"/>
                  </a:cubicBezTo>
                  <a:cubicBezTo>
                    <a:pt x="261" y="794"/>
                    <a:pt x="276" y="809"/>
                    <a:pt x="299" y="824"/>
                  </a:cubicBezTo>
                  <a:cubicBezTo>
                    <a:pt x="322" y="1161"/>
                    <a:pt x="345" y="1506"/>
                    <a:pt x="368" y="1851"/>
                  </a:cubicBezTo>
                  <a:lnTo>
                    <a:pt x="583" y="1851"/>
                  </a:lnTo>
                  <a:cubicBezTo>
                    <a:pt x="629" y="1667"/>
                    <a:pt x="675" y="1498"/>
                    <a:pt x="713" y="1322"/>
                  </a:cubicBezTo>
                  <a:cubicBezTo>
                    <a:pt x="728" y="1261"/>
                    <a:pt x="721" y="1192"/>
                    <a:pt x="705" y="1138"/>
                  </a:cubicBezTo>
                  <a:cubicBezTo>
                    <a:pt x="682" y="1039"/>
                    <a:pt x="621" y="954"/>
                    <a:pt x="606" y="862"/>
                  </a:cubicBezTo>
                  <a:cubicBezTo>
                    <a:pt x="575" y="633"/>
                    <a:pt x="575" y="403"/>
                    <a:pt x="552" y="181"/>
                  </a:cubicBezTo>
                  <a:cubicBezTo>
                    <a:pt x="545" y="119"/>
                    <a:pt x="499" y="27"/>
                    <a:pt x="445" y="4"/>
                  </a:cubicBezTo>
                  <a:cubicBezTo>
                    <a:pt x="435" y="2"/>
                    <a:pt x="423"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33"/>
            <p:cNvSpPr/>
            <p:nvPr/>
          </p:nvSpPr>
          <p:spPr>
            <a:xfrm>
              <a:off x="-943200" y="3529875"/>
              <a:ext cx="44650" cy="17150"/>
            </a:xfrm>
            <a:custGeom>
              <a:avLst/>
              <a:gdLst/>
              <a:ahLst/>
              <a:cxnLst/>
              <a:rect l="l" t="t" r="r" b="b"/>
              <a:pathLst>
                <a:path w="1786" h="686" extrusionOk="0">
                  <a:moveTo>
                    <a:pt x="859" y="0"/>
                  </a:moveTo>
                  <a:cubicBezTo>
                    <a:pt x="639" y="0"/>
                    <a:pt x="419" y="4"/>
                    <a:pt x="200" y="12"/>
                  </a:cubicBezTo>
                  <a:cubicBezTo>
                    <a:pt x="131" y="12"/>
                    <a:pt x="70" y="104"/>
                    <a:pt x="1" y="150"/>
                  </a:cubicBezTo>
                  <a:cubicBezTo>
                    <a:pt x="78" y="203"/>
                    <a:pt x="147" y="287"/>
                    <a:pt x="216" y="295"/>
                  </a:cubicBezTo>
                  <a:cubicBezTo>
                    <a:pt x="384" y="303"/>
                    <a:pt x="551" y="305"/>
                    <a:pt x="717" y="305"/>
                  </a:cubicBezTo>
                  <a:cubicBezTo>
                    <a:pt x="884" y="305"/>
                    <a:pt x="1051" y="303"/>
                    <a:pt x="1219" y="303"/>
                  </a:cubicBezTo>
                  <a:cubicBezTo>
                    <a:pt x="1204" y="425"/>
                    <a:pt x="1196" y="525"/>
                    <a:pt x="1181" y="686"/>
                  </a:cubicBezTo>
                  <a:cubicBezTo>
                    <a:pt x="1372" y="586"/>
                    <a:pt x="1526" y="533"/>
                    <a:pt x="1640" y="441"/>
                  </a:cubicBezTo>
                  <a:cubicBezTo>
                    <a:pt x="1717" y="379"/>
                    <a:pt x="1786" y="249"/>
                    <a:pt x="1771" y="157"/>
                  </a:cubicBezTo>
                  <a:cubicBezTo>
                    <a:pt x="1763" y="96"/>
                    <a:pt x="1610" y="12"/>
                    <a:pt x="1518" y="12"/>
                  </a:cubicBezTo>
                  <a:cubicBezTo>
                    <a:pt x="1300" y="4"/>
                    <a:pt x="1079" y="0"/>
                    <a:pt x="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33"/>
            <p:cNvSpPr/>
            <p:nvPr/>
          </p:nvSpPr>
          <p:spPr>
            <a:xfrm>
              <a:off x="-675825" y="3644425"/>
              <a:ext cx="51350" cy="16050"/>
            </a:xfrm>
            <a:custGeom>
              <a:avLst/>
              <a:gdLst/>
              <a:ahLst/>
              <a:cxnLst/>
              <a:rect l="l" t="t" r="r" b="b"/>
              <a:pathLst>
                <a:path w="2054" h="642" extrusionOk="0">
                  <a:moveTo>
                    <a:pt x="739" y="1"/>
                  </a:moveTo>
                  <a:cubicBezTo>
                    <a:pt x="563" y="1"/>
                    <a:pt x="386" y="13"/>
                    <a:pt x="208" y="42"/>
                  </a:cubicBezTo>
                  <a:cubicBezTo>
                    <a:pt x="131" y="57"/>
                    <a:pt x="70" y="118"/>
                    <a:pt x="1" y="156"/>
                  </a:cubicBezTo>
                  <a:cubicBezTo>
                    <a:pt x="8" y="187"/>
                    <a:pt x="24" y="210"/>
                    <a:pt x="31" y="241"/>
                  </a:cubicBezTo>
                  <a:cubicBezTo>
                    <a:pt x="322" y="256"/>
                    <a:pt x="621" y="248"/>
                    <a:pt x="912" y="287"/>
                  </a:cubicBezTo>
                  <a:cubicBezTo>
                    <a:pt x="1219" y="325"/>
                    <a:pt x="1586" y="233"/>
                    <a:pt x="1755" y="631"/>
                  </a:cubicBezTo>
                  <a:cubicBezTo>
                    <a:pt x="1758" y="638"/>
                    <a:pt x="1785" y="642"/>
                    <a:pt x="1817" y="642"/>
                  </a:cubicBezTo>
                  <a:cubicBezTo>
                    <a:pt x="1862" y="642"/>
                    <a:pt x="1918" y="634"/>
                    <a:pt x="1931" y="616"/>
                  </a:cubicBezTo>
                  <a:cubicBezTo>
                    <a:pt x="2054" y="463"/>
                    <a:pt x="1939" y="118"/>
                    <a:pt x="1755" y="95"/>
                  </a:cubicBezTo>
                  <a:cubicBezTo>
                    <a:pt x="1417" y="45"/>
                    <a:pt x="1079"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33"/>
            <p:cNvSpPr/>
            <p:nvPr/>
          </p:nvSpPr>
          <p:spPr>
            <a:xfrm>
              <a:off x="-942800" y="3551000"/>
              <a:ext cx="44650" cy="10800"/>
            </a:xfrm>
            <a:custGeom>
              <a:avLst/>
              <a:gdLst/>
              <a:ahLst/>
              <a:cxnLst/>
              <a:rect l="l" t="t" r="r" b="b"/>
              <a:pathLst>
                <a:path w="1786" h="432" extrusionOk="0">
                  <a:moveTo>
                    <a:pt x="121" y="1"/>
                  </a:moveTo>
                  <a:cubicBezTo>
                    <a:pt x="105" y="1"/>
                    <a:pt x="36" y="50"/>
                    <a:pt x="0" y="78"/>
                  </a:cubicBezTo>
                  <a:cubicBezTo>
                    <a:pt x="39" y="124"/>
                    <a:pt x="69" y="201"/>
                    <a:pt x="115" y="209"/>
                  </a:cubicBezTo>
                  <a:cubicBezTo>
                    <a:pt x="590" y="293"/>
                    <a:pt x="1073" y="369"/>
                    <a:pt x="1555" y="431"/>
                  </a:cubicBezTo>
                  <a:cubicBezTo>
                    <a:pt x="1559" y="431"/>
                    <a:pt x="1563" y="431"/>
                    <a:pt x="1566" y="431"/>
                  </a:cubicBezTo>
                  <a:cubicBezTo>
                    <a:pt x="1633" y="431"/>
                    <a:pt x="1712" y="367"/>
                    <a:pt x="1778" y="331"/>
                  </a:cubicBezTo>
                  <a:lnTo>
                    <a:pt x="1778" y="339"/>
                  </a:lnTo>
                  <a:cubicBezTo>
                    <a:pt x="1785" y="300"/>
                    <a:pt x="1785" y="262"/>
                    <a:pt x="1785" y="232"/>
                  </a:cubicBezTo>
                  <a:cubicBezTo>
                    <a:pt x="1617" y="170"/>
                    <a:pt x="1456" y="109"/>
                    <a:pt x="1287" y="71"/>
                  </a:cubicBezTo>
                  <a:cubicBezTo>
                    <a:pt x="1232" y="56"/>
                    <a:pt x="1177" y="51"/>
                    <a:pt x="1121" y="51"/>
                  </a:cubicBezTo>
                  <a:cubicBezTo>
                    <a:pt x="916" y="51"/>
                    <a:pt x="707" y="127"/>
                    <a:pt x="501" y="127"/>
                  </a:cubicBezTo>
                  <a:cubicBezTo>
                    <a:pt x="373" y="127"/>
                    <a:pt x="246" y="97"/>
                    <a:pt x="123" y="2"/>
                  </a:cubicBezTo>
                  <a:cubicBezTo>
                    <a:pt x="122" y="1"/>
                    <a:pt x="122"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33"/>
            <p:cNvSpPr/>
            <p:nvPr/>
          </p:nvSpPr>
          <p:spPr>
            <a:xfrm>
              <a:off x="-670650" y="3527675"/>
              <a:ext cx="40050" cy="8825"/>
            </a:xfrm>
            <a:custGeom>
              <a:avLst/>
              <a:gdLst/>
              <a:ahLst/>
              <a:cxnLst/>
              <a:rect l="l" t="t" r="r" b="b"/>
              <a:pathLst>
                <a:path w="1602" h="353" extrusionOk="0">
                  <a:moveTo>
                    <a:pt x="192" y="0"/>
                  </a:moveTo>
                  <a:cubicBezTo>
                    <a:pt x="131" y="0"/>
                    <a:pt x="69" y="69"/>
                    <a:pt x="1" y="100"/>
                  </a:cubicBezTo>
                  <a:lnTo>
                    <a:pt x="8" y="100"/>
                  </a:lnTo>
                  <a:cubicBezTo>
                    <a:pt x="8" y="123"/>
                    <a:pt x="8" y="146"/>
                    <a:pt x="8" y="176"/>
                  </a:cubicBezTo>
                  <a:cubicBezTo>
                    <a:pt x="108" y="215"/>
                    <a:pt x="200" y="276"/>
                    <a:pt x="299" y="284"/>
                  </a:cubicBezTo>
                  <a:cubicBezTo>
                    <a:pt x="682" y="322"/>
                    <a:pt x="1073" y="337"/>
                    <a:pt x="1456" y="352"/>
                  </a:cubicBezTo>
                  <a:cubicBezTo>
                    <a:pt x="1502" y="352"/>
                    <a:pt x="1556" y="253"/>
                    <a:pt x="1602" y="207"/>
                  </a:cubicBezTo>
                  <a:cubicBezTo>
                    <a:pt x="1540" y="153"/>
                    <a:pt x="1479" y="54"/>
                    <a:pt x="1410" y="46"/>
                  </a:cubicBezTo>
                  <a:cubicBezTo>
                    <a:pt x="1383" y="45"/>
                    <a:pt x="1357" y="45"/>
                    <a:pt x="1330" y="45"/>
                  </a:cubicBezTo>
                  <a:cubicBezTo>
                    <a:pt x="1146" y="45"/>
                    <a:pt x="962" y="63"/>
                    <a:pt x="778" y="63"/>
                  </a:cubicBezTo>
                  <a:cubicBezTo>
                    <a:pt x="751" y="63"/>
                    <a:pt x="724" y="62"/>
                    <a:pt x="698" y="61"/>
                  </a:cubicBezTo>
                  <a:cubicBezTo>
                    <a:pt x="529" y="54"/>
                    <a:pt x="361" y="8"/>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33"/>
            <p:cNvSpPr/>
            <p:nvPr/>
          </p:nvSpPr>
          <p:spPr>
            <a:xfrm>
              <a:off x="-949900" y="2574000"/>
              <a:ext cx="54425" cy="308350"/>
            </a:xfrm>
            <a:custGeom>
              <a:avLst/>
              <a:gdLst/>
              <a:ahLst/>
              <a:cxnLst/>
              <a:rect l="l" t="t" r="r" b="b"/>
              <a:pathLst>
                <a:path w="2177" h="12334" extrusionOk="0">
                  <a:moveTo>
                    <a:pt x="392" y="1"/>
                  </a:moveTo>
                  <a:cubicBezTo>
                    <a:pt x="181" y="1"/>
                    <a:pt x="13" y="159"/>
                    <a:pt x="1" y="432"/>
                  </a:cubicBezTo>
                  <a:cubicBezTo>
                    <a:pt x="62" y="425"/>
                    <a:pt x="123" y="432"/>
                    <a:pt x="139" y="409"/>
                  </a:cubicBezTo>
                  <a:cubicBezTo>
                    <a:pt x="212" y="299"/>
                    <a:pt x="290" y="261"/>
                    <a:pt x="367" y="261"/>
                  </a:cubicBezTo>
                  <a:cubicBezTo>
                    <a:pt x="483" y="261"/>
                    <a:pt x="600" y="346"/>
                    <a:pt x="706" y="402"/>
                  </a:cubicBezTo>
                  <a:cubicBezTo>
                    <a:pt x="928" y="532"/>
                    <a:pt x="958" y="754"/>
                    <a:pt x="882" y="984"/>
                  </a:cubicBezTo>
                  <a:cubicBezTo>
                    <a:pt x="851" y="1083"/>
                    <a:pt x="775" y="1175"/>
                    <a:pt x="775" y="1275"/>
                  </a:cubicBezTo>
                  <a:cubicBezTo>
                    <a:pt x="736" y="2064"/>
                    <a:pt x="706" y="2861"/>
                    <a:pt x="683" y="3650"/>
                  </a:cubicBezTo>
                  <a:cubicBezTo>
                    <a:pt x="667" y="4171"/>
                    <a:pt x="759" y="4676"/>
                    <a:pt x="974" y="5151"/>
                  </a:cubicBezTo>
                  <a:cubicBezTo>
                    <a:pt x="1081" y="5389"/>
                    <a:pt x="1165" y="5665"/>
                    <a:pt x="1495" y="5718"/>
                  </a:cubicBezTo>
                  <a:cubicBezTo>
                    <a:pt x="1410" y="5940"/>
                    <a:pt x="1257" y="6155"/>
                    <a:pt x="1250" y="6377"/>
                  </a:cubicBezTo>
                  <a:cubicBezTo>
                    <a:pt x="1204" y="7189"/>
                    <a:pt x="1188" y="8009"/>
                    <a:pt x="1211" y="8821"/>
                  </a:cubicBezTo>
                  <a:cubicBezTo>
                    <a:pt x="1227" y="9618"/>
                    <a:pt x="1311" y="10414"/>
                    <a:pt x="1349" y="11219"/>
                  </a:cubicBezTo>
                  <a:cubicBezTo>
                    <a:pt x="1372" y="11541"/>
                    <a:pt x="1219" y="11717"/>
                    <a:pt x="905" y="11809"/>
                  </a:cubicBezTo>
                  <a:cubicBezTo>
                    <a:pt x="805" y="11839"/>
                    <a:pt x="721" y="11908"/>
                    <a:pt x="629" y="11947"/>
                  </a:cubicBezTo>
                  <a:cubicBezTo>
                    <a:pt x="484" y="12000"/>
                    <a:pt x="407" y="12130"/>
                    <a:pt x="506" y="12238"/>
                  </a:cubicBezTo>
                  <a:cubicBezTo>
                    <a:pt x="561" y="12293"/>
                    <a:pt x="637" y="12334"/>
                    <a:pt x="717" y="12334"/>
                  </a:cubicBezTo>
                  <a:cubicBezTo>
                    <a:pt x="783" y="12334"/>
                    <a:pt x="851" y="12306"/>
                    <a:pt x="913" y="12238"/>
                  </a:cubicBezTo>
                  <a:cubicBezTo>
                    <a:pt x="966" y="12184"/>
                    <a:pt x="1027" y="12130"/>
                    <a:pt x="1089" y="12107"/>
                  </a:cubicBezTo>
                  <a:cubicBezTo>
                    <a:pt x="1518" y="11954"/>
                    <a:pt x="1671" y="11778"/>
                    <a:pt x="1671" y="11326"/>
                  </a:cubicBezTo>
                  <a:cubicBezTo>
                    <a:pt x="1671" y="10782"/>
                    <a:pt x="1625" y="10231"/>
                    <a:pt x="1625" y="9679"/>
                  </a:cubicBezTo>
                  <a:cubicBezTo>
                    <a:pt x="1633" y="8629"/>
                    <a:pt x="1472" y="7588"/>
                    <a:pt x="1587" y="6538"/>
                  </a:cubicBezTo>
                  <a:cubicBezTo>
                    <a:pt x="1625" y="6193"/>
                    <a:pt x="1809" y="5956"/>
                    <a:pt x="2008" y="5711"/>
                  </a:cubicBezTo>
                  <a:cubicBezTo>
                    <a:pt x="2085" y="5619"/>
                    <a:pt x="2123" y="5481"/>
                    <a:pt x="2177" y="5366"/>
                  </a:cubicBezTo>
                  <a:cubicBezTo>
                    <a:pt x="2062" y="5351"/>
                    <a:pt x="1954" y="5320"/>
                    <a:pt x="1839" y="5312"/>
                  </a:cubicBezTo>
                  <a:cubicBezTo>
                    <a:pt x="1766" y="5312"/>
                    <a:pt x="1691" y="5324"/>
                    <a:pt x="1621" y="5324"/>
                  </a:cubicBezTo>
                  <a:cubicBezTo>
                    <a:pt x="1492" y="5324"/>
                    <a:pt x="1384" y="5285"/>
                    <a:pt x="1349" y="5067"/>
                  </a:cubicBezTo>
                  <a:cubicBezTo>
                    <a:pt x="1288" y="4768"/>
                    <a:pt x="1173" y="4485"/>
                    <a:pt x="1104" y="4186"/>
                  </a:cubicBezTo>
                  <a:cubicBezTo>
                    <a:pt x="920" y="3420"/>
                    <a:pt x="966" y="2646"/>
                    <a:pt x="1081" y="1872"/>
                  </a:cubicBezTo>
                  <a:cubicBezTo>
                    <a:pt x="1135" y="1489"/>
                    <a:pt x="1204" y="1114"/>
                    <a:pt x="1211" y="731"/>
                  </a:cubicBezTo>
                  <a:cubicBezTo>
                    <a:pt x="1219" y="333"/>
                    <a:pt x="913" y="179"/>
                    <a:pt x="583" y="41"/>
                  </a:cubicBezTo>
                  <a:cubicBezTo>
                    <a:pt x="518" y="14"/>
                    <a:pt x="453"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33"/>
            <p:cNvSpPr/>
            <p:nvPr/>
          </p:nvSpPr>
          <p:spPr>
            <a:xfrm>
              <a:off x="-1044475" y="2851000"/>
              <a:ext cx="61850" cy="90150"/>
            </a:xfrm>
            <a:custGeom>
              <a:avLst/>
              <a:gdLst/>
              <a:ahLst/>
              <a:cxnLst/>
              <a:rect l="l" t="t" r="r" b="b"/>
              <a:pathLst>
                <a:path w="2474" h="3606" extrusionOk="0">
                  <a:moveTo>
                    <a:pt x="723" y="342"/>
                  </a:moveTo>
                  <a:cubicBezTo>
                    <a:pt x="764" y="342"/>
                    <a:pt x="806" y="354"/>
                    <a:pt x="819" y="376"/>
                  </a:cubicBezTo>
                  <a:cubicBezTo>
                    <a:pt x="880" y="445"/>
                    <a:pt x="942" y="545"/>
                    <a:pt x="942" y="629"/>
                  </a:cubicBezTo>
                  <a:cubicBezTo>
                    <a:pt x="926" y="805"/>
                    <a:pt x="888" y="989"/>
                    <a:pt x="819" y="1150"/>
                  </a:cubicBezTo>
                  <a:cubicBezTo>
                    <a:pt x="773" y="1257"/>
                    <a:pt x="658" y="1326"/>
                    <a:pt x="528" y="1457"/>
                  </a:cubicBezTo>
                  <a:cubicBezTo>
                    <a:pt x="436" y="1349"/>
                    <a:pt x="359" y="1296"/>
                    <a:pt x="336" y="1227"/>
                  </a:cubicBezTo>
                  <a:cubicBezTo>
                    <a:pt x="229" y="936"/>
                    <a:pt x="382" y="522"/>
                    <a:pt x="651" y="361"/>
                  </a:cubicBezTo>
                  <a:cubicBezTo>
                    <a:pt x="667" y="348"/>
                    <a:pt x="695" y="342"/>
                    <a:pt x="723" y="342"/>
                  </a:cubicBezTo>
                  <a:close/>
                  <a:moveTo>
                    <a:pt x="1310" y="1647"/>
                  </a:moveTo>
                  <a:cubicBezTo>
                    <a:pt x="1317" y="1647"/>
                    <a:pt x="1325" y="1648"/>
                    <a:pt x="1332" y="1648"/>
                  </a:cubicBezTo>
                  <a:cubicBezTo>
                    <a:pt x="1493" y="1656"/>
                    <a:pt x="1708" y="1640"/>
                    <a:pt x="1700" y="1878"/>
                  </a:cubicBezTo>
                  <a:cubicBezTo>
                    <a:pt x="1685" y="2123"/>
                    <a:pt x="1639" y="2368"/>
                    <a:pt x="1585" y="2606"/>
                  </a:cubicBezTo>
                  <a:cubicBezTo>
                    <a:pt x="1539" y="2828"/>
                    <a:pt x="1463" y="3042"/>
                    <a:pt x="1394" y="3257"/>
                  </a:cubicBezTo>
                  <a:cubicBezTo>
                    <a:pt x="1179" y="2812"/>
                    <a:pt x="1003" y="2376"/>
                    <a:pt x="1072" y="1886"/>
                  </a:cubicBezTo>
                  <a:cubicBezTo>
                    <a:pt x="1101" y="1718"/>
                    <a:pt x="1172" y="1647"/>
                    <a:pt x="1310" y="1647"/>
                  </a:cubicBezTo>
                  <a:close/>
                  <a:moveTo>
                    <a:pt x="1355" y="1"/>
                  </a:moveTo>
                  <a:cubicBezTo>
                    <a:pt x="1302" y="78"/>
                    <a:pt x="1248" y="154"/>
                    <a:pt x="1194" y="223"/>
                  </a:cubicBezTo>
                  <a:cubicBezTo>
                    <a:pt x="1001" y="87"/>
                    <a:pt x="824" y="15"/>
                    <a:pt x="666" y="15"/>
                  </a:cubicBezTo>
                  <a:cubicBezTo>
                    <a:pt x="460" y="15"/>
                    <a:pt x="287" y="136"/>
                    <a:pt x="153" y="392"/>
                  </a:cubicBezTo>
                  <a:cubicBezTo>
                    <a:pt x="30" y="629"/>
                    <a:pt x="22" y="936"/>
                    <a:pt x="15" y="1211"/>
                  </a:cubicBezTo>
                  <a:cubicBezTo>
                    <a:pt x="0" y="1534"/>
                    <a:pt x="160" y="1689"/>
                    <a:pt x="456" y="1689"/>
                  </a:cubicBezTo>
                  <a:cubicBezTo>
                    <a:pt x="477" y="1689"/>
                    <a:pt x="498" y="1688"/>
                    <a:pt x="520" y="1686"/>
                  </a:cubicBezTo>
                  <a:cubicBezTo>
                    <a:pt x="589" y="1686"/>
                    <a:pt x="658" y="1679"/>
                    <a:pt x="773" y="1671"/>
                  </a:cubicBezTo>
                  <a:cubicBezTo>
                    <a:pt x="773" y="1886"/>
                    <a:pt x="781" y="2069"/>
                    <a:pt x="773" y="2253"/>
                  </a:cubicBezTo>
                  <a:cubicBezTo>
                    <a:pt x="742" y="2629"/>
                    <a:pt x="788" y="2996"/>
                    <a:pt x="1003" y="3310"/>
                  </a:cubicBezTo>
                  <a:cubicBezTo>
                    <a:pt x="1087" y="3433"/>
                    <a:pt x="1240" y="3571"/>
                    <a:pt x="1378" y="3602"/>
                  </a:cubicBezTo>
                  <a:cubicBezTo>
                    <a:pt x="1394" y="3604"/>
                    <a:pt x="1410" y="3605"/>
                    <a:pt x="1424" y="3605"/>
                  </a:cubicBezTo>
                  <a:cubicBezTo>
                    <a:pt x="1588" y="3605"/>
                    <a:pt x="1689" y="3455"/>
                    <a:pt x="1731" y="3280"/>
                  </a:cubicBezTo>
                  <a:cubicBezTo>
                    <a:pt x="1815" y="2958"/>
                    <a:pt x="1938" y="2636"/>
                    <a:pt x="1984" y="2307"/>
                  </a:cubicBezTo>
                  <a:cubicBezTo>
                    <a:pt x="2037" y="1947"/>
                    <a:pt x="2114" y="1541"/>
                    <a:pt x="1639" y="1311"/>
                  </a:cubicBezTo>
                  <a:cubicBezTo>
                    <a:pt x="1907" y="1119"/>
                    <a:pt x="2137" y="959"/>
                    <a:pt x="2367" y="790"/>
                  </a:cubicBezTo>
                  <a:cubicBezTo>
                    <a:pt x="2413" y="752"/>
                    <a:pt x="2474" y="660"/>
                    <a:pt x="2459" y="606"/>
                  </a:cubicBezTo>
                  <a:cubicBezTo>
                    <a:pt x="2451" y="555"/>
                    <a:pt x="2353" y="483"/>
                    <a:pt x="2304" y="483"/>
                  </a:cubicBezTo>
                  <a:cubicBezTo>
                    <a:pt x="2302" y="483"/>
                    <a:pt x="2300" y="483"/>
                    <a:pt x="2298" y="484"/>
                  </a:cubicBezTo>
                  <a:cubicBezTo>
                    <a:pt x="2175" y="514"/>
                    <a:pt x="2052" y="568"/>
                    <a:pt x="1945" y="637"/>
                  </a:cubicBezTo>
                  <a:cubicBezTo>
                    <a:pt x="1807" y="729"/>
                    <a:pt x="1677" y="836"/>
                    <a:pt x="1524" y="959"/>
                  </a:cubicBezTo>
                  <a:cubicBezTo>
                    <a:pt x="1486" y="606"/>
                    <a:pt x="1455" y="315"/>
                    <a:pt x="1417" y="32"/>
                  </a:cubicBezTo>
                  <a:lnTo>
                    <a:pt x="13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33"/>
            <p:cNvSpPr/>
            <p:nvPr/>
          </p:nvSpPr>
          <p:spPr>
            <a:xfrm>
              <a:off x="-1154825" y="2706950"/>
              <a:ext cx="57675" cy="70700"/>
            </a:xfrm>
            <a:custGeom>
              <a:avLst/>
              <a:gdLst/>
              <a:ahLst/>
              <a:cxnLst/>
              <a:rect l="l" t="t" r="r" b="b"/>
              <a:pathLst>
                <a:path w="2307" h="2828" extrusionOk="0">
                  <a:moveTo>
                    <a:pt x="1033" y="284"/>
                  </a:moveTo>
                  <a:cubicBezTo>
                    <a:pt x="1078" y="284"/>
                    <a:pt x="1211" y="440"/>
                    <a:pt x="1203" y="469"/>
                  </a:cubicBezTo>
                  <a:cubicBezTo>
                    <a:pt x="1035" y="768"/>
                    <a:pt x="851" y="1067"/>
                    <a:pt x="667" y="1358"/>
                  </a:cubicBezTo>
                  <a:cubicBezTo>
                    <a:pt x="644" y="1389"/>
                    <a:pt x="583" y="1389"/>
                    <a:pt x="483" y="1427"/>
                  </a:cubicBezTo>
                  <a:cubicBezTo>
                    <a:pt x="445" y="1335"/>
                    <a:pt x="384" y="1235"/>
                    <a:pt x="384" y="1143"/>
                  </a:cubicBezTo>
                  <a:cubicBezTo>
                    <a:pt x="391" y="1005"/>
                    <a:pt x="460" y="868"/>
                    <a:pt x="483" y="722"/>
                  </a:cubicBezTo>
                  <a:cubicBezTo>
                    <a:pt x="537" y="416"/>
                    <a:pt x="797" y="362"/>
                    <a:pt x="1027" y="285"/>
                  </a:cubicBezTo>
                  <a:cubicBezTo>
                    <a:pt x="1029" y="285"/>
                    <a:pt x="1031" y="284"/>
                    <a:pt x="1033" y="284"/>
                  </a:cubicBezTo>
                  <a:close/>
                  <a:moveTo>
                    <a:pt x="1502" y="1779"/>
                  </a:moveTo>
                  <a:cubicBezTo>
                    <a:pt x="1609" y="1871"/>
                    <a:pt x="1816" y="1955"/>
                    <a:pt x="1816" y="2055"/>
                  </a:cubicBezTo>
                  <a:cubicBezTo>
                    <a:pt x="1824" y="2193"/>
                    <a:pt x="1686" y="2331"/>
                    <a:pt x="1609" y="2476"/>
                  </a:cubicBezTo>
                  <a:cubicBezTo>
                    <a:pt x="1548" y="2430"/>
                    <a:pt x="1441" y="2400"/>
                    <a:pt x="1433" y="2354"/>
                  </a:cubicBezTo>
                  <a:cubicBezTo>
                    <a:pt x="1410" y="2193"/>
                    <a:pt x="1426" y="2024"/>
                    <a:pt x="1426" y="1863"/>
                  </a:cubicBezTo>
                  <a:cubicBezTo>
                    <a:pt x="1449" y="1833"/>
                    <a:pt x="1472" y="1810"/>
                    <a:pt x="1502" y="1779"/>
                  </a:cubicBezTo>
                  <a:close/>
                  <a:moveTo>
                    <a:pt x="878" y="0"/>
                  </a:moveTo>
                  <a:cubicBezTo>
                    <a:pt x="780" y="0"/>
                    <a:pt x="684" y="23"/>
                    <a:pt x="614" y="71"/>
                  </a:cubicBezTo>
                  <a:cubicBezTo>
                    <a:pt x="146" y="400"/>
                    <a:pt x="1" y="868"/>
                    <a:pt x="77" y="1411"/>
                  </a:cubicBezTo>
                  <a:cubicBezTo>
                    <a:pt x="107" y="1628"/>
                    <a:pt x="344" y="1787"/>
                    <a:pt x="556" y="1787"/>
                  </a:cubicBezTo>
                  <a:cubicBezTo>
                    <a:pt x="615" y="1787"/>
                    <a:pt x="671" y="1775"/>
                    <a:pt x="721" y="1749"/>
                  </a:cubicBezTo>
                  <a:cubicBezTo>
                    <a:pt x="836" y="1687"/>
                    <a:pt x="928" y="1572"/>
                    <a:pt x="1058" y="1465"/>
                  </a:cubicBezTo>
                  <a:lnTo>
                    <a:pt x="1058" y="1465"/>
                  </a:lnTo>
                  <a:cubicBezTo>
                    <a:pt x="1058" y="1787"/>
                    <a:pt x="1020" y="2078"/>
                    <a:pt x="1066" y="2354"/>
                  </a:cubicBezTo>
                  <a:cubicBezTo>
                    <a:pt x="1113" y="2628"/>
                    <a:pt x="1272" y="2827"/>
                    <a:pt x="1498" y="2827"/>
                  </a:cubicBezTo>
                  <a:cubicBezTo>
                    <a:pt x="1563" y="2827"/>
                    <a:pt x="1634" y="2811"/>
                    <a:pt x="1709" y="2775"/>
                  </a:cubicBezTo>
                  <a:cubicBezTo>
                    <a:pt x="1870" y="2699"/>
                    <a:pt x="2023" y="2545"/>
                    <a:pt x="2100" y="2392"/>
                  </a:cubicBezTo>
                  <a:cubicBezTo>
                    <a:pt x="2299" y="1986"/>
                    <a:pt x="2176" y="1756"/>
                    <a:pt x="1640" y="1457"/>
                  </a:cubicBezTo>
                  <a:cubicBezTo>
                    <a:pt x="1793" y="1335"/>
                    <a:pt x="1931" y="1228"/>
                    <a:pt x="2069" y="1113"/>
                  </a:cubicBezTo>
                  <a:cubicBezTo>
                    <a:pt x="2153" y="1044"/>
                    <a:pt x="2238" y="975"/>
                    <a:pt x="2291" y="891"/>
                  </a:cubicBezTo>
                  <a:cubicBezTo>
                    <a:pt x="2307" y="860"/>
                    <a:pt x="2245" y="730"/>
                    <a:pt x="2230" y="730"/>
                  </a:cubicBezTo>
                  <a:cubicBezTo>
                    <a:pt x="2115" y="730"/>
                    <a:pt x="1985" y="737"/>
                    <a:pt x="1885" y="791"/>
                  </a:cubicBezTo>
                  <a:cubicBezTo>
                    <a:pt x="1755" y="868"/>
                    <a:pt x="1640" y="982"/>
                    <a:pt x="1449" y="1143"/>
                  </a:cubicBezTo>
                  <a:cubicBezTo>
                    <a:pt x="1518" y="806"/>
                    <a:pt x="1563" y="546"/>
                    <a:pt x="1609" y="324"/>
                  </a:cubicBezTo>
                  <a:cubicBezTo>
                    <a:pt x="1449" y="239"/>
                    <a:pt x="1334" y="201"/>
                    <a:pt x="1242" y="124"/>
                  </a:cubicBezTo>
                  <a:cubicBezTo>
                    <a:pt x="1157" y="44"/>
                    <a:pt x="1015"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33"/>
            <p:cNvSpPr/>
            <p:nvPr/>
          </p:nvSpPr>
          <p:spPr>
            <a:xfrm>
              <a:off x="-1137575" y="2847025"/>
              <a:ext cx="37750" cy="93900"/>
            </a:xfrm>
            <a:custGeom>
              <a:avLst/>
              <a:gdLst/>
              <a:ahLst/>
              <a:cxnLst/>
              <a:rect l="l" t="t" r="r" b="b"/>
              <a:pathLst>
                <a:path w="1510" h="3756" extrusionOk="0">
                  <a:moveTo>
                    <a:pt x="747" y="388"/>
                  </a:moveTo>
                  <a:cubicBezTo>
                    <a:pt x="770" y="388"/>
                    <a:pt x="794" y="389"/>
                    <a:pt x="820" y="390"/>
                  </a:cubicBezTo>
                  <a:cubicBezTo>
                    <a:pt x="919" y="390"/>
                    <a:pt x="1111" y="451"/>
                    <a:pt x="1111" y="497"/>
                  </a:cubicBezTo>
                  <a:cubicBezTo>
                    <a:pt x="1119" y="620"/>
                    <a:pt x="1088" y="803"/>
                    <a:pt x="1004" y="872"/>
                  </a:cubicBezTo>
                  <a:cubicBezTo>
                    <a:pt x="843" y="1003"/>
                    <a:pt x="621" y="1072"/>
                    <a:pt x="368" y="1202"/>
                  </a:cubicBezTo>
                  <a:cubicBezTo>
                    <a:pt x="368" y="995"/>
                    <a:pt x="368" y="911"/>
                    <a:pt x="368" y="826"/>
                  </a:cubicBezTo>
                  <a:cubicBezTo>
                    <a:pt x="361" y="491"/>
                    <a:pt x="433" y="388"/>
                    <a:pt x="747" y="388"/>
                  </a:cubicBezTo>
                  <a:close/>
                  <a:moveTo>
                    <a:pt x="749" y="0"/>
                  </a:moveTo>
                  <a:cubicBezTo>
                    <a:pt x="709" y="0"/>
                    <a:pt x="673" y="5"/>
                    <a:pt x="644" y="14"/>
                  </a:cubicBezTo>
                  <a:cubicBezTo>
                    <a:pt x="299" y="137"/>
                    <a:pt x="0" y="497"/>
                    <a:pt x="23" y="765"/>
                  </a:cubicBezTo>
                  <a:cubicBezTo>
                    <a:pt x="61" y="1095"/>
                    <a:pt x="138" y="1432"/>
                    <a:pt x="123" y="1761"/>
                  </a:cubicBezTo>
                  <a:cubicBezTo>
                    <a:pt x="100" y="2320"/>
                    <a:pt x="360" y="2872"/>
                    <a:pt x="138" y="3439"/>
                  </a:cubicBezTo>
                  <a:cubicBezTo>
                    <a:pt x="77" y="3592"/>
                    <a:pt x="161" y="3738"/>
                    <a:pt x="337" y="3753"/>
                  </a:cubicBezTo>
                  <a:cubicBezTo>
                    <a:pt x="351" y="3754"/>
                    <a:pt x="363" y="3755"/>
                    <a:pt x="375" y="3755"/>
                  </a:cubicBezTo>
                  <a:cubicBezTo>
                    <a:pt x="537" y="3755"/>
                    <a:pt x="544" y="3613"/>
                    <a:pt x="544" y="3477"/>
                  </a:cubicBezTo>
                  <a:cubicBezTo>
                    <a:pt x="544" y="2887"/>
                    <a:pt x="544" y="2297"/>
                    <a:pt x="544" y="1677"/>
                  </a:cubicBezTo>
                  <a:cubicBezTo>
                    <a:pt x="774" y="1600"/>
                    <a:pt x="1027" y="1401"/>
                    <a:pt x="1295" y="1079"/>
                  </a:cubicBezTo>
                  <a:cubicBezTo>
                    <a:pt x="1463" y="880"/>
                    <a:pt x="1509" y="466"/>
                    <a:pt x="1379" y="260"/>
                  </a:cubicBezTo>
                  <a:cubicBezTo>
                    <a:pt x="1289" y="124"/>
                    <a:pt x="961"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33"/>
            <p:cNvSpPr/>
            <p:nvPr/>
          </p:nvSpPr>
          <p:spPr>
            <a:xfrm>
              <a:off x="-1149075" y="2568250"/>
              <a:ext cx="44850" cy="68425"/>
            </a:xfrm>
            <a:custGeom>
              <a:avLst/>
              <a:gdLst/>
              <a:ahLst/>
              <a:cxnLst/>
              <a:rect l="l" t="t" r="r" b="b"/>
              <a:pathLst>
                <a:path w="1794" h="2737" extrusionOk="0">
                  <a:moveTo>
                    <a:pt x="883" y="327"/>
                  </a:moveTo>
                  <a:cubicBezTo>
                    <a:pt x="1040" y="327"/>
                    <a:pt x="1192" y="399"/>
                    <a:pt x="1318" y="540"/>
                  </a:cubicBezTo>
                  <a:cubicBezTo>
                    <a:pt x="1387" y="624"/>
                    <a:pt x="1410" y="831"/>
                    <a:pt x="1356" y="923"/>
                  </a:cubicBezTo>
                  <a:cubicBezTo>
                    <a:pt x="1247" y="1108"/>
                    <a:pt x="1107" y="1299"/>
                    <a:pt x="854" y="1299"/>
                  </a:cubicBezTo>
                  <a:cubicBezTo>
                    <a:pt x="824" y="1299"/>
                    <a:pt x="792" y="1296"/>
                    <a:pt x="759" y="1290"/>
                  </a:cubicBezTo>
                  <a:cubicBezTo>
                    <a:pt x="713" y="976"/>
                    <a:pt x="675" y="701"/>
                    <a:pt x="636" y="386"/>
                  </a:cubicBezTo>
                  <a:cubicBezTo>
                    <a:pt x="718" y="347"/>
                    <a:pt x="801" y="327"/>
                    <a:pt x="883" y="327"/>
                  </a:cubicBezTo>
                  <a:close/>
                  <a:moveTo>
                    <a:pt x="884" y="0"/>
                  </a:moveTo>
                  <a:cubicBezTo>
                    <a:pt x="723" y="0"/>
                    <a:pt x="564" y="43"/>
                    <a:pt x="422" y="134"/>
                  </a:cubicBezTo>
                  <a:cubicBezTo>
                    <a:pt x="223" y="264"/>
                    <a:pt x="0" y="440"/>
                    <a:pt x="62" y="731"/>
                  </a:cubicBezTo>
                  <a:cubicBezTo>
                    <a:pt x="92" y="884"/>
                    <a:pt x="207" y="1030"/>
                    <a:pt x="284" y="1175"/>
                  </a:cubicBezTo>
                  <a:cubicBezTo>
                    <a:pt x="315" y="1267"/>
                    <a:pt x="269" y="1390"/>
                    <a:pt x="276" y="1513"/>
                  </a:cubicBezTo>
                  <a:cubicBezTo>
                    <a:pt x="284" y="1635"/>
                    <a:pt x="353" y="1750"/>
                    <a:pt x="361" y="1865"/>
                  </a:cubicBezTo>
                  <a:cubicBezTo>
                    <a:pt x="376" y="2141"/>
                    <a:pt x="368" y="2417"/>
                    <a:pt x="368" y="2685"/>
                  </a:cubicBezTo>
                  <a:cubicBezTo>
                    <a:pt x="446" y="2719"/>
                    <a:pt x="511" y="2736"/>
                    <a:pt x="563" y="2736"/>
                  </a:cubicBezTo>
                  <a:cubicBezTo>
                    <a:pt x="686" y="2736"/>
                    <a:pt x="741" y="2641"/>
                    <a:pt x="736" y="2447"/>
                  </a:cubicBezTo>
                  <a:cubicBezTo>
                    <a:pt x="728" y="2286"/>
                    <a:pt x="774" y="2125"/>
                    <a:pt x="759" y="1972"/>
                  </a:cubicBezTo>
                  <a:cubicBezTo>
                    <a:pt x="728" y="1742"/>
                    <a:pt x="874" y="1681"/>
                    <a:pt x="1035" y="1597"/>
                  </a:cubicBezTo>
                  <a:cubicBezTo>
                    <a:pt x="1219" y="1505"/>
                    <a:pt x="1402" y="1405"/>
                    <a:pt x="1548" y="1267"/>
                  </a:cubicBezTo>
                  <a:cubicBezTo>
                    <a:pt x="1762" y="1076"/>
                    <a:pt x="1793" y="524"/>
                    <a:pt x="1625" y="340"/>
                  </a:cubicBezTo>
                  <a:cubicBezTo>
                    <a:pt x="1432" y="123"/>
                    <a:pt x="1157" y="0"/>
                    <a:pt x="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33"/>
            <p:cNvSpPr/>
            <p:nvPr/>
          </p:nvSpPr>
          <p:spPr>
            <a:xfrm>
              <a:off x="-1251725" y="2711050"/>
              <a:ext cx="37950" cy="63275"/>
            </a:xfrm>
            <a:custGeom>
              <a:avLst/>
              <a:gdLst/>
              <a:ahLst/>
              <a:cxnLst/>
              <a:rect l="l" t="t" r="r" b="b"/>
              <a:pathLst>
                <a:path w="1518" h="2531" extrusionOk="0">
                  <a:moveTo>
                    <a:pt x="818" y="0"/>
                  </a:moveTo>
                  <a:cubicBezTo>
                    <a:pt x="789" y="0"/>
                    <a:pt x="759" y="2"/>
                    <a:pt x="728" y="6"/>
                  </a:cubicBezTo>
                  <a:cubicBezTo>
                    <a:pt x="284" y="52"/>
                    <a:pt x="0" y="696"/>
                    <a:pt x="238" y="1133"/>
                  </a:cubicBezTo>
                  <a:cubicBezTo>
                    <a:pt x="284" y="1225"/>
                    <a:pt x="483" y="1240"/>
                    <a:pt x="613" y="1286"/>
                  </a:cubicBezTo>
                  <a:lnTo>
                    <a:pt x="697" y="1179"/>
                  </a:lnTo>
                  <a:cubicBezTo>
                    <a:pt x="391" y="1156"/>
                    <a:pt x="422" y="956"/>
                    <a:pt x="460" y="796"/>
                  </a:cubicBezTo>
                  <a:cubicBezTo>
                    <a:pt x="498" y="642"/>
                    <a:pt x="590" y="504"/>
                    <a:pt x="674" y="366"/>
                  </a:cubicBezTo>
                  <a:cubicBezTo>
                    <a:pt x="680" y="361"/>
                    <a:pt x="695" y="358"/>
                    <a:pt x="715" y="358"/>
                  </a:cubicBezTo>
                  <a:cubicBezTo>
                    <a:pt x="777" y="358"/>
                    <a:pt x="883" y="382"/>
                    <a:pt x="889" y="405"/>
                  </a:cubicBezTo>
                  <a:cubicBezTo>
                    <a:pt x="927" y="581"/>
                    <a:pt x="965" y="773"/>
                    <a:pt x="950" y="956"/>
                  </a:cubicBezTo>
                  <a:cubicBezTo>
                    <a:pt x="904" y="1447"/>
                    <a:pt x="513" y="1745"/>
                    <a:pt x="284" y="2136"/>
                  </a:cubicBezTo>
                  <a:cubicBezTo>
                    <a:pt x="222" y="2251"/>
                    <a:pt x="222" y="2397"/>
                    <a:pt x="192" y="2527"/>
                  </a:cubicBezTo>
                  <a:cubicBezTo>
                    <a:pt x="279" y="2527"/>
                    <a:pt x="365" y="2530"/>
                    <a:pt x="452" y="2530"/>
                  </a:cubicBezTo>
                  <a:cubicBezTo>
                    <a:pt x="496" y="2530"/>
                    <a:pt x="539" y="2529"/>
                    <a:pt x="582" y="2527"/>
                  </a:cubicBezTo>
                  <a:cubicBezTo>
                    <a:pt x="812" y="2512"/>
                    <a:pt x="1042" y="2496"/>
                    <a:pt x="1264" y="2466"/>
                  </a:cubicBezTo>
                  <a:cubicBezTo>
                    <a:pt x="1349" y="2458"/>
                    <a:pt x="1433" y="2420"/>
                    <a:pt x="1517" y="2397"/>
                  </a:cubicBezTo>
                  <a:cubicBezTo>
                    <a:pt x="1463" y="2320"/>
                    <a:pt x="1433" y="2197"/>
                    <a:pt x="1372" y="2174"/>
                  </a:cubicBezTo>
                  <a:cubicBezTo>
                    <a:pt x="1195" y="2113"/>
                    <a:pt x="1011" y="2098"/>
                    <a:pt x="789" y="2060"/>
                  </a:cubicBezTo>
                  <a:lnTo>
                    <a:pt x="789" y="2052"/>
                  </a:lnTo>
                  <a:cubicBezTo>
                    <a:pt x="851" y="1937"/>
                    <a:pt x="881" y="1830"/>
                    <a:pt x="950" y="1753"/>
                  </a:cubicBezTo>
                  <a:cubicBezTo>
                    <a:pt x="1310" y="1355"/>
                    <a:pt x="1417" y="903"/>
                    <a:pt x="1280" y="382"/>
                  </a:cubicBezTo>
                  <a:cubicBezTo>
                    <a:pt x="1218" y="136"/>
                    <a:pt x="105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33"/>
            <p:cNvSpPr/>
            <p:nvPr/>
          </p:nvSpPr>
          <p:spPr>
            <a:xfrm>
              <a:off x="-1077450" y="2593675"/>
              <a:ext cx="74725" cy="41400"/>
            </a:xfrm>
            <a:custGeom>
              <a:avLst/>
              <a:gdLst/>
              <a:ahLst/>
              <a:cxnLst/>
              <a:rect l="l" t="t" r="r" b="b"/>
              <a:pathLst>
                <a:path w="2989" h="1656" extrusionOk="0">
                  <a:moveTo>
                    <a:pt x="1809" y="1"/>
                  </a:moveTo>
                  <a:cubicBezTo>
                    <a:pt x="1670" y="1"/>
                    <a:pt x="1579" y="109"/>
                    <a:pt x="1510" y="350"/>
                  </a:cubicBezTo>
                  <a:cubicBezTo>
                    <a:pt x="1326" y="350"/>
                    <a:pt x="1139" y="347"/>
                    <a:pt x="950" y="347"/>
                  </a:cubicBezTo>
                  <a:cubicBezTo>
                    <a:pt x="856" y="347"/>
                    <a:pt x="762" y="347"/>
                    <a:pt x="667" y="350"/>
                  </a:cubicBezTo>
                  <a:cubicBezTo>
                    <a:pt x="307" y="350"/>
                    <a:pt x="16" y="496"/>
                    <a:pt x="1" y="702"/>
                  </a:cubicBezTo>
                  <a:lnTo>
                    <a:pt x="2376" y="702"/>
                  </a:lnTo>
                  <a:cubicBezTo>
                    <a:pt x="2153" y="955"/>
                    <a:pt x="1954" y="1162"/>
                    <a:pt x="1770" y="1392"/>
                  </a:cubicBezTo>
                  <a:cubicBezTo>
                    <a:pt x="1732" y="1446"/>
                    <a:pt x="1747" y="1553"/>
                    <a:pt x="1740" y="1637"/>
                  </a:cubicBezTo>
                  <a:cubicBezTo>
                    <a:pt x="1807" y="1637"/>
                    <a:pt x="1897" y="1655"/>
                    <a:pt x="1965" y="1655"/>
                  </a:cubicBezTo>
                  <a:cubicBezTo>
                    <a:pt x="2004" y="1655"/>
                    <a:pt x="2037" y="1649"/>
                    <a:pt x="2054" y="1629"/>
                  </a:cubicBezTo>
                  <a:cubicBezTo>
                    <a:pt x="2368" y="1308"/>
                    <a:pt x="2659" y="963"/>
                    <a:pt x="2988" y="572"/>
                  </a:cubicBezTo>
                  <a:cubicBezTo>
                    <a:pt x="2858" y="488"/>
                    <a:pt x="2736" y="404"/>
                    <a:pt x="2605" y="335"/>
                  </a:cubicBezTo>
                  <a:cubicBezTo>
                    <a:pt x="2437" y="250"/>
                    <a:pt x="2253" y="189"/>
                    <a:pt x="2092" y="97"/>
                  </a:cubicBezTo>
                  <a:cubicBezTo>
                    <a:pt x="1980" y="34"/>
                    <a:pt x="1887" y="1"/>
                    <a:pt x="1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33"/>
            <p:cNvSpPr/>
            <p:nvPr/>
          </p:nvSpPr>
          <p:spPr>
            <a:xfrm>
              <a:off x="-1246550" y="2837950"/>
              <a:ext cx="41950" cy="55075"/>
            </a:xfrm>
            <a:custGeom>
              <a:avLst/>
              <a:gdLst/>
              <a:ahLst/>
              <a:cxnLst/>
              <a:rect l="l" t="t" r="r" b="b"/>
              <a:pathLst>
                <a:path w="1678" h="2203" extrusionOk="0">
                  <a:moveTo>
                    <a:pt x="705" y="1"/>
                  </a:moveTo>
                  <a:cubicBezTo>
                    <a:pt x="688" y="1"/>
                    <a:pt x="670" y="1"/>
                    <a:pt x="651" y="2"/>
                  </a:cubicBezTo>
                  <a:cubicBezTo>
                    <a:pt x="329" y="17"/>
                    <a:pt x="0" y="316"/>
                    <a:pt x="15" y="600"/>
                  </a:cubicBezTo>
                  <a:cubicBezTo>
                    <a:pt x="15" y="653"/>
                    <a:pt x="69" y="707"/>
                    <a:pt x="100" y="760"/>
                  </a:cubicBezTo>
                  <a:cubicBezTo>
                    <a:pt x="146" y="722"/>
                    <a:pt x="199" y="691"/>
                    <a:pt x="238" y="645"/>
                  </a:cubicBezTo>
                  <a:cubicBezTo>
                    <a:pt x="369" y="494"/>
                    <a:pt x="479" y="308"/>
                    <a:pt x="697" y="308"/>
                  </a:cubicBezTo>
                  <a:cubicBezTo>
                    <a:pt x="732" y="308"/>
                    <a:pt x="770" y="313"/>
                    <a:pt x="812" y="324"/>
                  </a:cubicBezTo>
                  <a:cubicBezTo>
                    <a:pt x="858" y="623"/>
                    <a:pt x="843" y="607"/>
                    <a:pt x="674" y="814"/>
                  </a:cubicBezTo>
                  <a:cubicBezTo>
                    <a:pt x="621" y="883"/>
                    <a:pt x="659" y="1021"/>
                    <a:pt x="651" y="1136"/>
                  </a:cubicBezTo>
                  <a:cubicBezTo>
                    <a:pt x="724" y="1123"/>
                    <a:pt x="797" y="1104"/>
                    <a:pt x="869" y="1104"/>
                  </a:cubicBezTo>
                  <a:cubicBezTo>
                    <a:pt x="881" y="1104"/>
                    <a:pt x="893" y="1104"/>
                    <a:pt x="904" y="1105"/>
                  </a:cubicBezTo>
                  <a:cubicBezTo>
                    <a:pt x="1034" y="1120"/>
                    <a:pt x="1188" y="1128"/>
                    <a:pt x="1272" y="1205"/>
                  </a:cubicBezTo>
                  <a:cubicBezTo>
                    <a:pt x="1333" y="1258"/>
                    <a:pt x="1341" y="1465"/>
                    <a:pt x="1287" y="1527"/>
                  </a:cubicBezTo>
                  <a:cubicBezTo>
                    <a:pt x="1157" y="1664"/>
                    <a:pt x="973" y="1772"/>
                    <a:pt x="804" y="1879"/>
                  </a:cubicBezTo>
                  <a:cubicBezTo>
                    <a:pt x="802" y="1881"/>
                    <a:pt x="799" y="1881"/>
                    <a:pt x="795" y="1881"/>
                  </a:cubicBezTo>
                  <a:cubicBezTo>
                    <a:pt x="767" y="1881"/>
                    <a:pt x="707" y="1830"/>
                    <a:pt x="659" y="1810"/>
                  </a:cubicBezTo>
                  <a:cubicBezTo>
                    <a:pt x="583" y="1785"/>
                    <a:pt x="497" y="1733"/>
                    <a:pt x="435" y="1733"/>
                  </a:cubicBezTo>
                  <a:cubicBezTo>
                    <a:pt x="421" y="1733"/>
                    <a:pt x="409" y="1736"/>
                    <a:pt x="398" y="1741"/>
                  </a:cubicBezTo>
                  <a:cubicBezTo>
                    <a:pt x="322" y="1779"/>
                    <a:pt x="245" y="1894"/>
                    <a:pt x="238" y="1979"/>
                  </a:cubicBezTo>
                  <a:cubicBezTo>
                    <a:pt x="230" y="2047"/>
                    <a:pt x="322" y="2178"/>
                    <a:pt x="375" y="2185"/>
                  </a:cubicBezTo>
                  <a:cubicBezTo>
                    <a:pt x="479" y="2193"/>
                    <a:pt x="588" y="2203"/>
                    <a:pt x="695" y="2203"/>
                  </a:cubicBezTo>
                  <a:cubicBezTo>
                    <a:pt x="803" y="2203"/>
                    <a:pt x="908" y="2193"/>
                    <a:pt x="1004" y="2162"/>
                  </a:cubicBezTo>
                  <a:cubicBezTo>
                    <a:pt x="1295" y="2063"/>
                    <a:pt x="1647" y="1802"/>
                    <a:pt x="1662" y="1465"/>
                  </a:cubicBezTo>
                  <a:cubicBezTo>
                    <a:pt x="1678" y="1075"/>
                    <a:pt x="1586" y="914"/>
                    <a:pt x="1180" y="722"/>
                  </a:cubicBezTo>
                  <a:cubicBezTo>
                    <a:pt x="1180" y="653"/>
                    <a:pt x="1180" y="569"/>
                    <a:pt x="1180" y="492"/>
                  </a:cubicBezTo>
                  <a:cubicBezTo>
                    <a:pt x="1151" y="136"/>
                    <a:pt x="1025" y="1"/>
                    <a:pt x="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33"/>
            <p:cNvSpPr/>
            <p:nvPr/>
          </p:nvSpPr>
          <p:spPr>
            <a:xfrm>
              <a:off x="-985525" y="2715700"/>
              <a:ext cx="42750" cy="57650"/>
            </a:xfrm>
            <a:custGeom>
              <a:avLst/>
              <a:gdLst/>
              <a:ahLst/>
              <a:cxnLst/>
              <a:rect l="l" t="t" r="r" b="b"/>
              <a:pathLst>
                <a:path w="1710" h="2306" extrusionOk="0">
                  <a:moveTo>
                    <a:pt x="974" y="0"/>
                  </a:moveTo>
                  <a:cubicBezTo>
                    <a:pt x="727" y="0"/>
                    <a:pt x="488" y="132"/>
                    <a:pt x="323" y="341"/>
                  </a:cubicBezTo>
                  <a:cubicBezTo>
                    <a:pt x="192" y="502"/>
                    <a:pt x="261" y="701"/>
                    <a:pt x="453" y="786"/>
                  </a:cubicBezTo>
                  <a:cubicBezTo>
                    <a:pt x="660" y="878"/>
                    <a:pt x="874" y="947"/>
                    <a:pt x="1058" y="1069"/>
                  </a:cubicBezTo>
                  <a:cubicBezTo>
                    <a:pt x="1142" y="1123"/>
                    <a:pt x="1227" y="1299"/>
                    <a:pt x="1196" y="1368"/>
                  </a:cubicBezTo>
                  <a:cubicBezTo>
                    <a:pt x="1135" y="1521"/>
                    <a:pt x="1012" y="1651"/>
                    <a:pt x="890" y="1766"/>
                  </a:cubicBezTo>
                  <a:cubicBezTo>
                    <a:pt x="759" y="1890"/>
                    <a:pt x="675" y="1951"/>
                    <a:pt x="594" y="1951"/>
                  </a:cubicBezTo>
                  <a:cubicBezTo>
                    <a:pt x="508" y="1951"/>
                    <a:pt x="425" y="1884"/>
                    <a:pt x="292" y="1751"/>
                  </a:cubicBezTo>
                  <a:cubicBezTo>
                    <a:pt x="238" y="1697"/>
                    <a:pt x="139" y="1682"/>
                    <a:pt x="1" y="1628"/>
                  </a:cubicBezTo>
                  <a:lnTo>
                    <a:pt x="1" y="1628"/>
                  </a:lnTo>
                  <a:cubicBezTo>
                    <a:pt x="32" y="1774"/>
                    <a:pt x="32" y="1851"/>
                    <a:pt x="55" y="1920"/>
                  </a:cubicBezTo>
                  <a:cubicBezTo>
                    <a:pt x="139" y="2162"/>
                    <a:pt x="370" y="2305"/>
                    <a:pt x="608" y="2305"/>
                  </a:cubicBezTo>
                  <a:cubicBezTo>
                    <a:pt x="693" y="2305"/>
                    <a:pt x="778" y="2287"/>
                    <a:pt x="859" y="2249"/>
                  </a:cubicBezTo>
                  <a:cubicBezTo>
                    <a:pt x="1165" y="2103"/>
                    <a:pt x="1319" y="1843"/>
                    <a:pt x="1495" y="1575"/>
                  </a:cubicBezTo>
                  <a:cubicBezTo>
                    <a:pt x="1709" y="1253"/>
                    <a:pt x="1617" y="970"/>
                    <a:pt x="1211" y="763"/>
                  </a:cubicBezTo>
                  <a:cubicBezTo>
                    <a:pt x="1027" y="678"/>
                    <a:pt x="844" y="594"/>
                    <a:pt x="575" y="464"/>
                  </a:cubicBezTo>
                  <a:cubicBezTo>
                    <a:pt x="882" y="341"/>
                    <a:pt x="1119" y="249"/>
                    <a:pt x="1395" y="142"/>
                  </a:cubicBezTo>
                  <a:cubicBezTo>
                    <a:pt x="1261" y="44"/>
                    <a:pt x="1116" y="0"/>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33"/>
            <p:cNvSpPr/>
            <p:nvPr/>
          </p:nvSpPr>
          <p:spPr>
            <a:xfrm>
              <a:off x="-1073050" y="2724925"/>
              <a:ext cx="65725" cy="29975"/>
            </a:xfrm>
            <a:custGeom>
              <a:avLst/>
              <a:gdLst/>
              <a:ahLst/>
              <a:cxnLst/>
              <a:rect l="l" t="t" r="r" b="b"/>
              <a:pathLst>
                <a:path w="2629" h="1199" extrusionOk="0">
                  <a:moveTo>
                    <a:pt x="1958" y="0"/>
                  </a:moveTo>
                  <a:cubicBezTo>
                    <a:pt x="1831" y="0"/>
                    <a:pt x="1673" y="61"/>
                    <a:pt x="1548" y="118"/>
                  </a:cubicBezTo>
                  <a:cubicBezTo>
                    <a:pt x="1487" y="149"/>
                    <a:pt x="1479" y="317"/>
                    <a:pt x="1426" y="501"/>
                  </a:cubicBezTo>
                  <a:lnTo>
                    <a:pt x="9" y="501"/>
                  </a:lnTo>
                  <a:cubicBezTo>
                    <a:pt x="1" y="692"/>
                    <a:pt x="131" y="807"/>
                    <a:pt x="392" y="815"/>
                  </a:cubicBezTo>
                  <a:cubicBezTo>
                    <a:pt x="542" y="818"/>
                    <a:pt x="692" y="818"/>
                    <a:pt x="842" y="818"/>
                  </a:cubicBezTo>
                  <a:cubicBezTo>
                    <a:pt x="1141" y="818"/>
                    <a:pt x="1439" y="815"/>
                    <a:pt x="1740" y="815"/>
                  </a:cubicBezTo>
                  <a:cubicBezTo>
                    <a:pt x="1732" y="945"/>
                    <a:pt x="1732" y="1045"/>
                    <a:pt x="1717" y="1198"/>
                  </a:cubicBezTo>
                  <a:cubicBezTo>
                    <a:pt x="1908" y="1167"/>
                    <a:pt x="2069" y="1160"/>
                    <a:pt x="2215" y="1114"/>
                  </a:cubicBezTo>
                  <a:cubicBezTo>
                    <a:pt x="2399" y="1053"/>
                    <a:pt x="2629" y="670"/>
                    <a:pt x="2544" y="539"/>
                  </a:cubicBezTo>
                  <a:cubicBezTo>
                    <a:pt x="2414" y="348"/>
                    <a:pt x="2269" y="133"/>
                    <a:pt x="2077" y="26"/>
                  </a:cubicBezTo>
                  <a:cubicBezTo>
                    <a:pt x="2043" y="8"/>
                    <a:pt x="2002" y="0"/>
                    <a:pt x="1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33"/>
            <p:cNvSpPr/>
            <p:nvPr/>
          </p:nvSpPr>
          <p:spPr>
            <a:xfrm>
              <a:off x="-779050" y="2699050"/>
              <a:ext cx="38125" cy="58150"/>
            </a:xfrm>
            <a:custGeom>
              <a:avLst/>
              <a:gdLst/>
              <a:ahLst/>
              <a:cxnLst/>
              <a:rect l="l" t="t" r="r" b="b"/>
              <a:pathLst>
                <a:path w="1525" h="2326" extrusionOk="0">
                  <a:moveTo>
                    <a:pt x="804" y="1"/>
                  </a:moveTo>
                  <a:cubicBezTo>
                    <a:pt x="555" y="1"/>
                    <a:pt x="312" y="127"/>
                    <a:pt x="192" y="341"/>
                  </a:cubicBezTo>
                  <a:cubicBezTo>
                    <a:pt x="0" y="670"/>
                    <a:pt x="138" y="938"/>
                    <a:pt x="506" y="969"/>
                  </a:cubicBezTo>
                  <a:cubicBezTo>
                    <a:pt x="636" y="977"/>
                    <a:pt x="767" y="984"/>
                    <a:pt x="881" y="1038"/>
                  </a:cubicBezTo>
                  <a:cubicBezTo>
                    <a:pt x="973" y="1084"/>
                    <a:pt x="1081" y="1168"/>
                    <a:pt x="1111" y="1268"/>
                  </a:cubicBezTo>
                  <a:cubicBezTo>
                    <a:pt x="1127" y="1314"/>
                    <a:pt x="1019" y="1429"/>
                    <a:pt x="943" y="1490"/>
                  </a:cubicBezTo>
                  <a:cubicBezTo>
                    <a:pt x="854" y="1556"/>
                    <a:pt x="738" y="1644"/>
                    <a:pt x="641" y="1644"/>
                  </a:cubicBezTo>
                  <a:cubicBezTo>
                    <a:pt x="637" y="1644"/>
                    <a:pt x="633" y="1644"/>
                    <a:pt x="629" y="1643"/>
                  </a:cubicBezTo>
                  <a:cubicBezTo>
                    <a:pt x="594" y="1641"/>
                    <a:pt x="561" y="1639"/>
                    <a:pt x="530" y="1639"/>
                  </a:cubicBezTo>
                  <a:cubicBezTo>
                    <a:pt x="202" y="1639"/>
                    <a:pt x="26" y="1788"/>
                    <a:pt x="54" y="2179"/>
                  </a:cubicBezTo>
                  <a:cubicBezTo>
                    <a:pt x="92" y="2210"/>
                    <a:pt x="154" y="2264"/>
                    <a:pt x="223" y="2325"/>
                  </a:cubicBezTo>
                  <a:cubicBezTo>
                    <a:pt x="358" y="2090"/>
                    <a:pt x="532" y="1955"/>
                    <a:pt x="783" y="1955"/>
                  </a:cubicBezTo>
                  <a:cubicBezTo>
                    <a:pt x="803" y="1955"/>
                    <a:pt x="823" y="1956"/>
                    <a:pt x="843" y="1957"/>
                  </a:cubicBezTo>
                  <a:cubicBezTo>
                    <a:pt x="897" y="1957"/>
                    <a:pt x="950" y="1927"/>
                    <a:pt x="1012" y="1904"/>
                  </a:cubicBezTo>
                  <a:cubicBezTo>
                    <a:pt x="1173" y="1835"/>
                    <a:pt x="1525" y="1413"/>
                    <a:pt x="1517" y="1283"/>
                  </a:cubicBezTo>
                  <a:cubicBezTo>
                    <a:pt x="1510" y="1061"/>
                    <a:pt x="1226" y="793"/>
                    <a:pt x="920" y="724"/>
                  </a:cubicBezTo>
                  <a:cubicBezTo>
                    <a:pt x="759" y="693"/>
                    <a:pt x="598" y="670"/>
                    <a:pt x="414" y="647"/>
                  </a:cubicBezTo>
                  <a:lnTo>
                    <a:pt x="414" y="640"/>
                  </a:lnTo>
                  <a:cubicBezTo>
                    <a:pt x="526" y="411"/>
                    <a:pt x="598" y="313"/>
                    <a:pt x="704" y="313"/>
                  </a:cubicBezTo>
                  <a:cubicBezTo>
                    <a:pt x="771" y="313"/>
                    <a:pt x="852" y="353"/>
                    <a:pt x="966" y="425"/>
                  </a:cubicBezTo>
                  <a:cubicBezTo>
                    <a:pt x="977" y="431"/>
                    <a:pt x="993" y="433"/>
                    <a:pt x="1011" y="433"/>
                  </a:cubicBezTo>
                  <a:cubicBezTo>
                    <a:pt x="1044" y="433"/>
                    <a:pt x="1081" y="425"/>
                    <a:pt x="1096" y="410"/>
                  </a:cubicBezTo>
                  <a:cubicBezTo>
                    <a:pt x="1196" y="318"/>
                    <a:pt x="1104" y="57"/>
                    <a:pt x="966" y="19"/>
                  </a:cubicBezTo>
                  <a:cubicBezTo>
                    <a:pt x="912" y="7"/>
                    <a:pt x="858"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33"/>
            <p:cNvSpPr/>
            <p:nvPr/>
          </p:nvSpPr>
          <p:spPr>
            <a:xfrm>
              <a:off x="-874425" y="2696250"/>
              <a:ext cx="39675" cy="46225"/>
            </a:xfrm>
            <a:custGeom>
              <a:avLst/>
              <a:gdLst/>
              <a:ahLst/>
              <a:cxnLst/>
              <a:rect l="l" t="t" r="r" b="b"/>
              <a:pathLst>
                <a:path w="1587" h="1849" extrusionOk="0">
                  <a:moveTo>
                    <a:pt x="115" y="1"/>
                  </a:moveTo>
                  <a:cubicBezTo>
                    <a:pt x="85" y="9"/>
                    <a:pt x="54" y="16"/>
                    <a:pt x="31" y="32"/>
                  </a:cubicBezTo>
                  <a:cubicBezTo>
                    <a:pt x="23" y="100"/>
                    <a:pt x="0" y="177"/>
                    <a:pt x="8" y="246"/>
                  </a:cubicBezTo>
                  <a:cubicBezTo>
                    <a:pt x="100" y="736"/>
                    <a:pt x="184" y="1234"/>
                    <a:pt x="291" y="1725"/>
                  </a:cubicBezTo>
                  <a:cubicBezTo>
                    <a:pt x="305" y="1774"/>
                    <a:pt x="436" y="1849"/>
                    <a:pt x="493" y="1849"/>
                  </a:cubicBezTo>
                  <a:cubicBezTo>
                    <a:pt x="498" y="1849"/>
                    <a:pt x="502" y="1848"/>
                    <a:pt x="506" y="1847"/>
                  </a:cubicBezTo>
                  <a:cubicBezTo>
                    <a:pt x="583" y="1809"/>
                    <a:pt x="659" y="1709"/>
                    <a:pt x="674" y="1617"/>
                  </a:cubicBezTo>
                  <a:cubicBezTo>
                    <a:pt x="697" y="1449"/>
                    <a:pt x="682" y="1273"/>
                    <a:pt x="682" y="1119"/>
                  </a:cubicBezTo>
                  <a:cubicBezTo>
                    <a:pt x="805" y="1119"/>
                    <a:pt x="907" y="1124"/>
                    <a:pt x="1001" y="1124"/>
                  </a:cubicBezTo>
                  <a:cubicBezTo>
                    <a:pt x="1072" y="1124"/>
                    <a:pt x="1137" y="1122"/>
                    <a:pt x="1203" y="1112"/>
                  </a:cubicBezTo>
                  <a:cubicBezTo>
                    <a:pt x="1448" y="1073"/>
                    <a:pt x="1586" y="798"/>
                    <a:pt x="1525" y="529"/>
                  </a:cubicBezTo>
                  <a:cubicBezTo>
                    <a:pt x="1490" y="369"/>
                    <a:pt x="1362" y="260"/>
                    <a:pt x="1200" y="260"/>
                  </a:cubicBezTo>
                  <a:cubicBezTo>
                    <a:pt x="1145" y="260"/>
                    <a:pt x="1087" y="273"/>
                    <a:pt x="1027" y="300"/>
                  </a:cubicBezTo>
                  <a:cubicBezTo>
                    <a:pt x="812" y="399"/>
                    <a:pt x="636" y="560"/>
                    <a:pt x="452" y="690"/>
                  </a:cubicBezTo>
                  <a:cubicBezTo>
                    <a:pt x="353" y="491"/>
                    <a:pt x="238" y="246"/>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33"/>
            <p:cNvSpPr/>
            <p:nvPr/>
          </p:nvSpPr>
          <p:spPr>
            <a:xfrm>
              <a:off x="-1247125" y="2577125"/>
              <a:ext cx="27200" cy="66675"/>
            </a:xfrm>
            <a:custGeom>
              <a:avLst/>
              <a:gdLst/>
              <a:ahLst/>
              <a:cxnLst/>
              <a:rect l="l" t="t" r="r" b="b"/>
              <a:pathLst>
                <a:path w="1088" h="2667" extrusionOk="0">
                  <a:moveTo>
                    <a:pt x="621" y="1"/>
                  </a:moveTo>
                  <a:cubicBezTo>
                    <a:pt x="559" y="100"/>
                    <a:pt x="460" y="192"/>
                    <a:pt x="452" y="292"/>
                  </a:cubicBezTo>
                  <a:cubicBezTo>
                    <a:pt x="437" y="905"/>
                    <a:pt x="444" y="1518"/>
                    <a:pt x="444" y="2153"/>
                  </a:cubicBezTo>
                  <a:lnTo>
                    <a:pt x="444" y="2161"/>
                  </a:lnTo>
                  <a:cubicBezTo>
                    <a:pt x="307" y="2184"/>
                    <a:pt x="230" y="2169"/>
                    <a:pt x="184" y="2207"/>
                  </a:cubicBezTo>
                  <a:cubicBezTo>
                    <a:pt x="107" y="2268"/>
                    <a:pt x="61" y="2360"/>
                    <a:pt x="0" y="2445"/>
                  </a:cubicBezTo>
                  <a:cubicBezTo>
                    <a:pt x="77" y="2498"/>
                    <a:pt x="153" y="2583"/>
                    <a:pt x="238" y="2598"/>
                  </a:cubicBezTo>
                  <a:cubicBezTo>
                    <a:pt x="452" y="2636"/>
                    <a:pt x="667" y="2659"/>
                    <a:pt x="881" y="2667"/>
                  </a:cubicBezTo>
                  <a:cubicBezTo>
                    <a:pt x="950" y="2667"/>
                    <a:pt x="1019" y="2598"/>
                    <a:pt x="1088" y="2567"/>
                  </a:cubicBezTo>
                  <a:cubicBezTo>
                    <a:pt x="1050" y="2506"/>
                    <a:pt x="1004" y="2437"/>
                    <a:pt x="958" y="2376"/>
                  </a:cubicBezTo>
                  <a:cubicBezTo>
                    <a:pt x="889" y="2307"/>
                    <a:pt x="751" y="2253"/>
                    <a:pt x="751" y="2184"/>
                  </a:cubicBezTo>
                  <a:cubicBezTo>
                    <a:pt x="743" y="1786"/>
                    <a:pt x="751" y="1380"/>
                    <a:pt x="774" y="981"/>
                  </a:cubicBezTo>
                  <a:cubicBezTo>
                    <a:pt x="789" y="752"/>
                    <a:pt x="850" y="522"/>
                    <a:pt x="835" y="292"/>
                  </a:cubicBezTo>
                  <a:cubicBezTo>
                    <a:pt x="827" y="192"/>
                    <a:pt x="697" y="100"/>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33"/>
            <p:cNvSpPr/>
            <p:nvPr/>
          </p:nvSpPr>
          <p:spPr>
            <a:xfrm>
              <a:off x="-822325" y="2701050"/>
              <a:ext cx="36775" cy="47125"/>
            </a:xfrm>
            <a:custGeom>
              <a:avLst/>
              <a:gdLst/>
              <a:ahLst/>
              <a:cxnLst/>
              <a:rect l="l" t="t" r="r" b="b"/>
              <a:pathLst>
                <a:path w="1471" h="1885" extrusionOk="0">
                  <a:moveTo>
                    <a:pt x="1325" y="0"/>
                  </a:moveTo>
                  <a:cubicBezTo>
                    <a:pt x="1272" y="0"/>
                    <a:pt x="1187" y="69"/>
                    <a:pt x="1165" y="123"/>
                  </a:cubicBezTo>
                  <a:cubicBezTo>
                    <a:pt x="1034" y="468"/>
                    <a:pt x="912" y="812"/>
                    <a:pt x="781" y="1173"/>
                  </a:cubicBezTo>
                  <a:cubicBezTo>
                    <a:pt x="460" y="958"/>
                    <a:pt x="513" y="437"/>
                    <a:pt x="0" y="406"/>
                  </a:cubicBezTo>
                  <a:lnTo>
                    <a:pt x="0" y="406"/>
                  </a:lnTo>
                  <a:cubicBezTo>
                    <a:pt x="61" y="567"/>
                    <a:pt x="123" y="736"/>
                    <a:pt x="199" y="889"/>
                  </a:cubicBezTo>
                  <a:cubicBezTo>
                    <a:pt x="314" y="1142"/>
                    <a:pt x="429" y="1387"/>
                    <a:pt x="552" y="1632"/>
                  </a:cubicBezTo>
                  <a:cubicBezTo>
                    <a:pt x="605" y="1724"/>
                    <a:pt x="690" y="1801"/>
                    <a:pt x="766" y="1885"/>
                  </a:cubicBezTo>
                  <a:cubicBezTo>
                    <a:pt x="850" y="1801"/>
                    <a:pt x="965" y="1724"/>
                    <a:pt x="1011" y="1625"/>
                  </a:cubicBezTo>
                  <a:cubicBezTo>
                    <a:pt x="1149" y="1295"/>
                    <a:pt x="1264" y="950"/>
                    <a:pt x="1379" y="613"/>
                  </a:cubicBezTo>
                  <a:cubicBezTo>
                    <a:pt x="1425" y="460"/>
                    <a:pt x="1456" y="299"/>
                    <a:pt x="1471" y="138"/>
                  </a:cubicBezTo>
                  <a:cubicBezTo>
                    <a:pt x="1471" y="92"/>
                    <a:pt x="1379"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33"/>
            <p:cNvSpPr/>
            <p:nvPr/>
          </p:nvSpPr>
          <p:spPr>
            <a:xfrm>
              <a:off x="-1088925" y="2849600"/>
              <a:ext cx="37925" cy="43375"/>
            </a:xfrm>
            <a:custGeom>
              <a:avLst/>
              <a:gdLst/>
              <a:ahLst/>
              <a:cxnLst/>
              <a:rect l="l" t="t" r="r" b="b"/>
              <a:pathLst>
                <a:path w="1517" h="1735" extrusionOk="0">
                  <a:moveTo>
                    <a:pt x="1286" y="0"/>
                  </a:moveTo>
                  <a:cubicBezTo>
                    <a:pt x="1218" y="0"/>
                    <a:pt x="1178" y="77"/>
                    <a:pt x="1126" y="241"/>
                  </a:cubicBezTo>
                  <a:cubicBezTo>
                    <a:pt x="1019" y="570"/>
                    <a:pt x="896" y="900"/>
                    <a:pt x="781" y="1229"/>
                  </a:cubicBezTo>
                  <a:cubicBezTo>
                    <a:pt x="544" y="892"/>
                    <a:pt x="498" y="432"/>
                    <a:pt x="38" y="218"/>
                  </a:cubicBezTo>
                  <a:cubicBezTo>
                    <a:pt x="15" y="310"/>
                    <a:pt x="0" y="348"/>
                    <a:pt x="8" y="363"/>
                  </a:cubicBezTo>
                  <a:cubicBezTo>
                    <a:pt x="169" y="739"/>
                    <a:pt x="314" y="1122"/>
                    <a:pt x="506" y="1482"/>
                  </a:cubicBezTo>
                  <a:cubicBezTo>
                    <a:pt x="575" y="1604"/>
                    <a:pt x="743" y="1735"/>
                    <a:pt x="866" y="1735"/>
                  </a:cubicBezTo>
                  <a:cubicBezTo>
                    <a:pt x="1057" y="1727"/>
                    <a:pt x="1096" y="1520"/>
                    <a:pt x="1141" y="1344"/>
                  </a:cubicBezTo>
                  <a:cubicBezTo>
                    <a:pt x="1249" y="938"/>
                    <a:pt x="1387" y="540"/>
                    <a:pt x="1517" y="134"/>
                  </a:cubicBezTo>
                  <a:cubicBezTo>
                    <a:pt x="1410" y="46"/>
                    <a:pt x="1339"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33"/>
            <p:cNvSpPr/>
            <p:nvPr/>
          </p:nvSpPr>
          <p:spPr>
            <a:xfrm>
              <a:off x="-986475" y="2605600"/>
              <a:ext cx="36025" cy="32075"/>
            </a:xfrm>
            <a:custGeom>
              <a:avLst/>
              <a:gdLst/>
              <a:ahLst/>
              <a:cxnLst/>
              <a:rect l="l" t="t" r="r" b="b"/>
              <a:pathLst>
                <a:path w="1441" h="1283" extrusionOk="0">
                  <a:moveTo>
                    <a:pt x="1048" y="0"/>
                  </a:moveTo>
                  <a:cubicBezTo>
                    <a:pt x="891" y="0"/>
                    <a:pt x="688" y="48"/>
                    <a:pt x="621" y="149"/>
                  </a:cubicBezTo>
                  <a:cubicBezTo>
                    <a:pt x="532" y="277"/>
                    <a:pt x="470" y="350"/>
                    <a:pt x="415" y="350"/>
                  </a:cubicBezTo>
                  <a:cubicBezTo>
                    <a:pt x="361" y="350"/>
                    <a:pt x="314" y="281"/>
                    <a:pt x="253" y="126"/>
                  </a:cubicBezTo>
                  <a:cubicBezTo>
                    <a:pt x="230" y="65"/>
                    <a:pt x="85" y="49"/>
                    <a:pt x="1" y="11"/>
                  </a:cubicBezTo>
                  <a:lnTo>
                    <a:pt x="1" y="11"/>
                  </a:lnTo>
                  <a:cubicBezTo>
                    <a:pt x="8" y="103"/>
                    <a:pt x="1" y="195"/>
                    <a:pt x="24" y="279"/>
                  </a:cubicBezTo>
                  <a:cubicBezTo>
                    <a:pt x="123" y="547"/>
                    <a:pt x="253" y="808"/>
                    <a:pt x="322" y="1083"/>
                  </a:cubicBezTo>
                  <a:cubicBezTo>
                    <a:pt x="358" y="1220"/>
                    <a:pt x="407" y="1283"/>
                    <a:pt x="513" y="1283"/>
                  </a:cubicBezTo>
                  <a:cubicBezTo>
                    <a:pt x="544" y="1283"/>
                    <a:pt x="580" y="1278"/>
                    <a:pt x="621" y="1267"/>
                  </a:cubicBezTo>
                  <a:lnTo>
                    <a:pt x="621" y="1260"/>
                  </a:lnTo>
                  <a:cubicBezTo>
                    <a:pt x="728" y="509"/>
                    <a:pt x="790" y="371"/>
                    <a:pt x="1004" y="363"/>
                  </a:cubicBezTo>
                  <a:cubicBezTo>
                    <a:pt x="1027" y="494"/>
                    <a:pt x="1050" y="616"/>
                    <a:pt x="1073" y="746"/>
                  </a:cubicBezTo>
                  <a:cubicBezTo>
                    <a:pt x="1150" y="731"/>
                    <a:pt x="1272" y="739"/>
                    <a:pt x="1303" y="693"/>
                  </a:cubicBezTo>
                  <a:cubicBezTo>
                    <a:pt x="1364" y="570"/>
                    <a:pt x="1441" y="409"/>
                    <a:pt x="1410" y="294"/>
                  </a:cubicBezTo>
                  <a:cubicBezTo>
                    <a:pt x="1380" y="172"/>
                    <a:pt x="1226" y="19"/>
                    <a:pt x="1111" y="3"/>
                  </a:cubicBezTo>
                  <a:cubicBezTo>
                    <a:pt x="1092" y="1"/>
                    <a:pt x="1070"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33"/>
            <p:cNvSpPr/>
            <p:nvPr/>
          </p:nvSpPr>
          <p:spPr>
            <a:xfrm>
              <a:off x="-1199650" y="2758450"/>
              <a:ext cx="14775" cy="17500"/>
            </a:xfrm>
            <a:custGeom>
              <a:avLst/>
              <a:gdLst/>
              <a:ahLst/>
              <a:cxnLst/>
              <a:rect l="l" t="t" r="r" b="b"/>
              <a:pathLst>
                <a:path w="591" h="700" extrusionOk="0">
                  <a:moveTo>
                    <a:pt x="252" y="1"/>
                  </a:moveTo>
                  <a:cubicBezTo>
                    <a:pt x="187" y="1"/>
                    <a:pt x="112" y="19"/>
                    <a:pt x="36" y="19"/>
                  </a:cubicBezTo>
                  <a:cubicBezTo>
                    <a:pt x="24" y="19"/>
                    <a:pt x="13" y="19"/>
                    <a:pt x="1" y="18"/>
                  </a:cubicBezTo>
                  <a:lnTo>
                    <a:pt x="1" y="700"/>
                  </a:lnTo>
                  <a:cubicBezTo>
                    <a:pt x="208" y="493"/>
                    <a:pt x="591" y="547"/>
                    <a:pt x="445" y="156"/>
                  </a:cubicBezTo>
                  <a:cubicBezTo>
                    <a:pt x="402" y="29"/>
                    <a:pt x="334"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33"/>
            <p:cNvSpPr/>
            <p:nvPr/>
          </p:nvSpPr>
          <p:spPr>
            <a:xfrm>
              <a:off x="-1202700" y="2888250"/>
              <a:ext cx="13800" cy="14575"/>
            </a:xfrm>
            <a:custGeom>
              <a:avLst/>
              <a:gdLst/>
              <a:ahLst/>
              <a:cxnLst/>
              <a:rect l="l" t="t" r="r" b="b"/>
              <a:pathLst>
                <a:path w="552" h="583" extrusionOk="0">
                  <a:moveTo>
                    <a:pt x="360" y="1"/>
                  </a:moveTo>
                  <a:cubicBezTo>
                    <a:pt x="346" y="1"/>
                    <a:pt x="331" y="2"/>
                    <a:pt x="315" y="5"/>
                  </a:cubicBezTo>
                  <a:cubicBezTo>
                    <a:pt x="230" y="12"/>
                    <a:pt x="154" y="127"/>
                    <a:pt x="0" y="258"/>
                  </a:cubicBezTo>
                  <a:cubicBezTo>
                    <a:pt x="154" y="411"/>
                    <a:pt x="238" y="564"/>
                    <a:pt x="337" y="579"/>
                  </a:cubicBezTo>
                  <a:cubicBezTo>
                    <a:pt x="353" y="582"/>
                    <a:pt x="367" y="583"/>
                    <a:pt x="381" y="583"/>
                  </a:cubicBezTo>
                  <a:cubicBezTo>
                    <a:pt x="539" y="583"/>
                    <a:pt x="552" y="422"/>
                    <a:pt x="552" y="281"/>
                  </a:cubicBezTo>
                  <a:cubicBezTo>
                    <a:pt x="552" y="141"/>
                    <a:pt x="507" y="1"/>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33"/>
            <p:cNvSpPr/>
            <p:nvPr/>
          </p:nvSpPr>
          <p:spPr>
            <a:xfrm>
              <a:off x="-1207875" y="2629225"/>
              <a:ext cx="12675" cy="11325"/>
            </a:xfrm>
            <a:custGeom>
              <a:avLst/>
              <a:gdLst/>
              <a:ahLst/>
              <a:cxnLst/>
              <a:rect l="l" t="t" r="r" b="b"/>
              <a:pathLst>
                <a:path w="507" h="453" extrusionOk="0">
                  <a:moveTo>
                    <a:pt x="255" y="0"/>
                  </a:moveTo>
                  <a:cubicBezTo>
                    <a:pt x="202" y="0"/>
                    <a:pt x="119" y="103"/>
                    <a:pt x="1" y="184"/>
                  </a:cubicBezTo>
                  <a:cubicBezTo>
                    <a:pt x="115" y="315"/>
                    <a:pt x="177" y="384"/>
                    <a:pt x="246" y="453"/>
                  </a:cubicBezTo>
                  <a:cubicBezTo>
                    <a:pt x="330" y="368"/>
                    <a:pt x="422" y="284"/>
                    <a:pt x="506" y="192"/>
                  </a:cubicBezTo>
                  <a:cubicBezTo>
                    <a:pt x="422" y="131"/>
                    <a:pt x="353" y="31"/>
                    <a:pt x="261" y="1"/>
                  </a:cubicBezTo>
                  <a:cubicBezTo>
                    <a:pt x="259" y="0"/>
                    <a:pt x="257"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33"/>
            <p:cNvSpPr/>
            <p:nvPr/>
          </p:nvSpPr>
          <p:spPr>
            <a:xfrm>
              <a:off x="-1253850" y="3364475"/>
              <a:ext cx="53650" cy="74925"/>
            </a:xfrm>
            <a:custGeom>
              <a:avLst/>
              <a:gdLst/>
              <a:ahLst/>
              <a:cxnLst/>
              <a:rect l="l" t="t" r="r" b="b"/>
              <a:pathLst>
                <a:path w="2146" h="2997" extrusionOk="0">
                  <a:moveTo>
                    <a:pt x="1296" y="384"/>
                  </a:moveTo>
                  <a:cubicBezTo>
                    <a:pt x="1403" y="874"/>
                    <a:pt x="1510" y="1372"/>
                    <a:pt x="1625" y="1878"/>
                  </a:cubicBezTo>
                  <a:cubicBezTo>
                    <a:pt x="1311" y="1840"/>
                    <a:pt x="1005" y="1801"/>
                    <a:pt x="675" y="1763"/>
                  </a:cubicBezTo>
                  <a:cubicBezTo>
                    <a:pt x="844" y="1288"/>
                    <a:pt x="1012" y="836"/>
                    <a:pt x="1181" y="384"/>
                  </a:cubicBezTo>
                  <a:close/>
                  <a:moveTo>
                    <a:pt x="1250" y="1"/>
                  </a:moveTo>
                  <a:cubicBezTo>
                    <a:pt x="1196" y="1"/>
                    <a:pt x="1104" y="85"/>
                    <a:pt x="1066" y="154"/>
                  </a:cubicBezTo>
                  <a:cubicBezTo>
                    <a:pt x="951" y="392"/>
                    <a:pt x="844" y="637"/>
                    <a:pt x="744" y="882"/>
                  </a:cubicBezTo>
                  <a:cubicBezTo>
                    <a:pt x="499" y="1495"/>
                    <a:pt x="254" y="2100"/>
                    <a:pt x="24" y="2721"/>
                  </a:cubicBezTo>
                  <a:cubicBezTo>
                    <a:pt x="1" y="2797"/>
                    <a:pt x="55" y="2904"/>
                    <a:pt x="78" y="2996"/>
                  </a:cubicBezTo>
                  <a:cubicBezTo>
                    <a:pt x="147" y="2943"/>
                    <a:pt x="254" y="2904"/>
                    <a:pt x="284" y="2835"/>
                  </a:cubicBezTo>
                  <a:cubicBezTo>
                    <a:pt x="384" y="2621"/>
                    <a:pt x="461" y="2406"/>
                    <a:pt x="522" y="2184"/>
                  </a:cubicBezTo>
                  <a:cubicBezTo>
                    <a:pt x="562" y="2031"/>
                    <a:pt x="648" y="1982"/>
                    <a:pt x="776" y="1982"/>
                  </a:cubicBezTo>
                  <a:cubicBezTo>
                    <a:pt x="795" y="1982"/>
                    <a:pt x="815" y="1983"/>
                    <a:pt x="836" y="1985"/>
                  </a:cubicBezTo>
                  <a:cubicBezTo>
                    <a:pt x="1127" y="2016"/>
                    <a:pt x="1418" y="2039"/>
                    <a:pt x="1679" y="2069"/>
                  </a:cubicBezTo>
                  <a:cubicBezTo>
                    <a:pt x="1809" y="2269"/>
                    <a:pt x="1932" y="2460"/>
                    <a:pt x="2054" y="2652"/>
                  </a:cubicBezTo>
                  <a:cubicBezTo>
                    <a:pt x="2077" y="2636"/>
                    <a:pt x="2108" y="2621"/>
                    <a:pt x="2131" y="2613"/>
                  </a:cubicBezTo>
                  <a:cubicBezTo>
                    <a:pt x="2131" y="2552"/>
                    <a:pt x="2146" y="2491"/>
                    <a:pt x="2131" y="2445"/>
                  </a:cubicBezTo>
                  <a:cubicBezTo>
                    <a:pt x="1993" y="2008"/>
                    <a:pt x="1840" y="1571"/>
                    <a:pt x="1709" y="1135"/>
                  </a:cubicBezTo>
                  <a:cubicBezTo>
                    <a:pt x="1610" y="813"/>
                    <a:pt x="1533" y="484"/>
                    <a:pt x="1426" y="169"/>
                  </a:cubicBezTo>
                  <a:cubicBezTo>
                    <a:pt x="1403" y="93"/>
                    <a:pt x="1319"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33"/>
            <p:cNvSpPr/>
            <p:nvPr/>
          </p:nvSpPr>
          <p:spPr>
            <a:xfrm>
              <a:off x="-1161900" y="3373675"/>
              <a:ext cx="50400" cy="67050"/>
            </a:xfrm>
            <a:custGeom>
              <a:avLst/>
              <a:gdLst/>
              <a:ahLst/>
              <a:cxnLst/>
              <a:rect l="l" t="t" r="r" b="b"/>
              <a:pathLst>
                <a:path w="2016" h="2682" extrusionOk="0">
                  <a:moveTo>
                    <a:pt x="789" y="407"/>
                  </a:moveTo>
                  <a:cubicBezTo>
                    <a:pt x="950" y="813"/>
                    <a:pt x="1080" y="1142"/>
                    <a:pt x="1218" y="1487"/>
                  </a:cubicBezTo>
                  <a:lnTo>
                    <a:pt x="529" y="1487"/>
                  </a:lnTo>
                  <a:cubicBezTo>
                    <a:pt x="613" y="1142"/>
                    <a:pt x="697" y="813"/>
                    <a:pt x="789" y="407"/>
                  </a:cubicBezTo>
                  <a:close/>
                  <a:moveTo>
                    <a:pt x="789" y="1"/>
                  </a:moveTo>
                  <a:cubicBezTo>
                    <a:pt x="720" y="93"/>
                    <a:pt x="628" y="177"/>
                    <a:pt x="598" y="284"/>
                  </a:cubicBezTo>
                  <a:cubicBezTo>
                    <a:pt x="483" y="675"/>
                    <a:pt x="383" y="1066"/>
                    <a:pt x="284" y="1464"/>
                  </a:cubicBezTo>
                  <a:cubicBezTo>
                    <a:pt x="192" y="1824"/>
                    <a:pt x="92" y="2176"/>
                    <a:pt x="8" y="2536"/>
                  </a:cubicBezTo>
                  <a:cubicBezTo>
                    <a:pt x="0" y="2575"/>
                    <a:pt x="54" y="2636"/>
                    <a:pt x="77" y="2682"/>
                  </a:cubicBezTo>
                  <a:cubicBezTo>
                    <a:pt x="130" y="2659"/>
                    <a:pt x="207" y="2636"/>
                    <a:pt x="222" y="2598"/>
                  </a:cubicBezTo>
                  <a:cubicBezTo>
                    <a:pt x="276" y="2467"/>
                    <a:pt x="307" y="2330"/>
                    <a:pt x="330" y="2184"/>
                  </a:cubicBezTo>
                  <a:cubicBezTo>
                    <a:pt x="422" y="1717"/>
                    <a:pt x="429" y="1786"/>
                    <a:pt x="874" y="1694"/>
                  </a:cubicBezTo>
                  <a:cubicBezTo>
                    <a:pt x="942" y="1679"/>
                    <a:pt x="1003" y="1673"/>
                    <a:pt x="1059" y="1673"/>
                  </a:cubicBezTo>
                  <a:cubicBezTo>
                    <a:pt x="1387" y="1673"/>
                    <a:pt x="1502" y="1909"/>
                    <a:pt x="1640" y="2184"/>
                  </a:cubicBezTo>
                  <a:cubicBezTo>
                    <a:pt x="1716" y="2345"/>
                    <a:pt x="1816" y="2490"/>
                    <a:pt x="1908" y="2644"/>
                  </a:cubicBezTo>
                  <a:cubicBezTo>
                    <a:pt x="1946" y="2628"/>
                    <a:pt x="1984" y="2613"/>
                    <a:pt x="2015" y="2598"/>
                  </a:cubicBezTo>
                  <a:cubicBezTo>
                    <a:pt x="1984" y="2483"/>
                    <a:pt x="1954" y="2360"/>
                    <a:pt x="1908" y="2253"/>
                  </a:cubicBezTo>
                  <a:cubicBezTo>
                    <a:pt x="1609" y="1586"/>
                    <a:pt x="1303" y="920"/>
                    <a:pt x="988" y="253"/>
                  </a:cubicBezTo>
                  <a:cubicBezTo>
                    <a:pt x="942" y="154"/>
                    <a:pt x="858" y="85"/>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33"/>
            <p:cNvSpPr/>
            <p:nvPr/>
          </p:nvSpPr>
          <p:spPr>
            <a:xfrm>
              <a:off x="-1036650" y="3395175"/>
              <a:ext cx="28550" cy="68925"/>
            </a:xfrm>
            <a:custGeom>
              <a:avLst/>
              <a:gdLst/>
              <a:ahLst/>
              <a:cxnLst/>
              <a:rect l="l" t="t" r="r" b="b"/>
              <a:pathLst>
                <a:path w="1142" h="2757" extrusionOk="0">
                  <a:moveTo>
                    <a:pt x="434" y="208"/>
                  </a:moveTo>
                  <a:cubicBezTo>
                    <a:pt x="495" y="208"/>
                    <a:pt x="559" y="218"/>
                    <a:pt x="613" y="221"/>
                  </a:cubicBezTo>
                  <a:cubicBezTo>
                    <a:pt x="790" y="236"/>
                    <a:pt x="889" y="382"/>
                    <a:pt x="813" y="527"/>
                  </a:cubicBezTo>
                  <a:cubicBezTo>
                    <a:pt x="698" y="749"/>
                    <a:pt x="521" y="949"/>
                    <a:pt x="368" y="1155"/>
                  </a:cubicBezTo>
                  <a:cubicBezTo>
                    <a:pt x="345" y="1140"/>
                    <a:pt x="322" y="1125"/>
                    <a:pt x="299" y="1110"/>
                  </a:cubicBezTo>
                  <a:cubicBezTo>
                    <a:pt x="269" y="864"/>
                    <a:pt x="207" y="619"/>
                    <a:pt x="230" y="382"/>
                  </a:cubicBezTo>
                  <a:cubicBezTo>
                    <a:pt x="240" y="237"/>
                    <a:pt x="331" y="208"/>
                    <a:pt x="434" y="208"/>
                  </a:cubicBezTo>
                  <a:close/>
                  <a:moveTo>
                    <a:pt x="564" y="0"/>
                  </a:moveTo>
                  <a:cubicBezTo>
                    <a:pt x="495" y="0"/>
                    <a:pt x="424" y="7"/>
                    <a:pt x="353" y="14"/>
                  </a:cubicBezTo>
                  <a:cubicBezTo>
                    <a:pt x="261" y="29"/>
                    <a:pt x="161" y="37"/>
                    <a:pt x="31" y="45"/>
                  </a:cubicBezTo>
                  <a:cubicBezTo>
                    <a:pt x="23" y="106"/>
                    <a:pt x="0" y="206"/>
                    <a:pt x="8" y="297"/>
                  </a:cubicBezTo>
                  <a:cubicBezTo>
                    <a:pt x="16" y="543"/>
                    <a:pt x="46" y="788"/>
                    <a:pt x="54" y="1041"/>
                  </a:cubicBezTo>
                  <a:cubicBezTo>
                    <a:pt x="77" y="1539"/>
                    <a:pt x="85" y="2044"/>
                    <a:pt x="115" y="2550"/>
                  </a:cubicBezTo>
                  <a:cubicBezTo>
                    <a:pt x="123" y="2619"/>
                    <a:pt x="215" y="2680"/>
                    <a:pt x="269" y="2757"/>
                  </a:cubicBezTo>
                  <a:cubicBezTo>
                    <a:pt x="299" y="2672"/>
                    <a:pt x="361" y="2588"/>
                    <a:pt x="361" y="2511"/>
                  </a:cubicBezTo>
                  <a:cubicBezTo>
                    <a:pt x="345" y="2251"/>
                    <a:pt x="315" y="1998"/>
                    <a:pt x="292" y="1745"/>
                  </a:cubicBezTo>
                  <a:cubicBezTo>
                    <a:pt x="276" y="1554"/>
                    <a:pt x="307" y="1424"/>
                    <a:pt x="491" y="1301"/>
                  </a:cubicBezTo>
                  <a:cubicBezTo>
                    <a:pt x="659" y="1186"/>
                    <a:pt x="790" y="995"/>
                    <a:pt x="920" y="834"/>
                  </a:cubicBezTo>
                  <a:cubicBezTo>
                    <a:pt x="1073" y="635"/>
                    <a:pt x="1142" y="428"/>
                    <a:pt x="981" y="198"/>
                  </a:cubicBezTo>
                  <a:cubicBezTo>
                    <a:pt x="869" y="37"/>
                    <a:pt x="723"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33"/>
            <p:cNvSpPr/>
            <p:nvPr/>
          </p:nvSpPr>
          <p:spPr>
            <a:xfrm>
              <a:off x="-1068625" y="3369275"/>
              <a:ext cx="27975" cy="70800"/>
            </a:xfrm>
            <a:custGeom>
              <a:avLst/>
              <a:gdLst/>
              <a:ahLst/>
              <a:cxnLst/>
              <a:rect l="l" t="t" r="r" b="b"/>
              <a:pathLst>
                <a:path w="1119" h="2832" extrusionOk="0">
                  <a:moveTo>
                    <a:pt x="406" y="0"/>
                  </a:moveTo>
                  <a:cubicBezTo>
                    <a:pt x="138" y="0"/>
                    <a:pt x="0" y="123"/>
                    <a:pt x="0" y="384"/>
                  </a:cubicBezTo>
                  <a:cubicBezTo>
                    <a:pt x="8" y="1142"/>
                    <a:pt x="31" y="1900"/>
                    <a:pt x="54" y="2659"/>
                  </a:cubicBezTo>
                  <a:cubicBezTo>
                    <a:pt x="54" y="2774"/>
                    <a:pt x="87" y="2832"/>
                    <a:pt x="185" y="2832"/>
                  </a:cubicBezTo>
                  <a:cubicBezTo>
                    <a:pt x="211" y="2832"/>
                    <a:pt x="241" y="2828"/>
                    <a:pt x="276" y="2820"/>
                  </a:cubicBezTo>
                  <a:cubicBezTo>
                    <a:pt x="460" y="2774"/>
                    <a:pt x="659" y="2781"/>
                    <a:pt x="850" y="2743"/>
                  </a:cubicBezTo>
                  <a:cubicBezTo>
                    <a:pt x="927" y="2728"/>
                    <a:pt x="988" y="2666"/>
                    <a:pt x="1065" y="2628"/>
                  </a:cubicBezTo>
                  <a:cubicBezTo>
                    <a:pt x="988" y="2582"/>
                    <a:pt x="912" y="2506"/>
                    <a:pt x="835" y="2506"/>
                  </a:cubicBezTo>
                  <a:cubicBezTo>
                    <a:pt x="651" y="2506"/>
                    <a:pt x="467" y="2536"/>
                    <a:pt x="230" y="2559"/>
                  </a:cubicBezTo>
                  <a:cubicBezTo>
                    <a:pt x="230" y="1824"/>
                    <a:pt x="230" y="1134"/>
                    <a:pt x="230" y="437"/>
                  </a:cubicBezTo>
                  <a:cubicBezTo>
                    <a:pt x="230" y="312"/>
                    <a:pt x="265" y="230"/>
                    <a:pt x="409" y="230"/>
                  </a:cubicBezTo>
                  <a:cubicBezTo>
                    <a:pt x="416" y="230"/>
                    <a:pt x="422" y="230"/>
                    <a:pt x="429" y="230"/>
                  </a:cubicBezTo>
                  <a:cubicBezTo>
                    <a:pt x="525" y="238"/>
                    <a:pt x="623" y="240"/>
                    <a:pt x="725" y="240"/>
                  </a:cubicBezTo>
                  <a:cubicBezTo>
                    <a:pt x="827" y="240"/>
                    <a:pt x="935" y="238"/>
                    <a:pt x="1050" y="238"/>
                  </a:cubicBezTo>
                  <a:lnTo>
                    <a:pt x="1057" y="238"/>
                  </a:lnTo>
                  <a:cubicBezTo>
                    <a:pt x="1119" y="92"/>
                    <a:pt x="1034" y="31"/>
                    <a:pt x="881" y="23"/>
                  </a:cubicBezTo>
                  <a:cubicBezTo>
                    <a:pt x="720" y="16"/>
                    <a:pt x="559" y="0"/>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33"/>
            <p:cNvSpPr/>
            <p:nvPr/>
          </p:nvSpPr>
          <p:spPr>
            <a:xfrm>
              <a:off x="-932275" y="3402800"/>
              <a:ext cx="26850" cy="69150"/>
            </a:xfrm>
            <a:custGeom>
              <a:avLst/>
              <a:gdLst/>
              <a:ahLst/>
              <a:cxnLst/>
              <a:rect l="l" t="t" r="r" b="b"/>
              <a:pathLst>
                <a:path w="1074" h="2766" extrusionOk="0">
                  <a:moveTo>
                    <a:pt x="177" y="0"/>
                  </a:moveTo>
                  <a:lnTo>
                    <a:pt x="177" y="0"/>
                  </a:lnTo>
                  <a:cubicBezTo>
                    <a:pt x="1" y="398"/>
                    <a:pt x="200" y="912"/>
                    <a:pt x="529" y="1096"/>
                  </a:cubicBezTo>
                  <a:cubicBezTo>
                    <a:pt x="422" y="1517"/>
                    <a:pt x="315" y="1931"/>
                    <a:pt x="215" y="2352"/>
                  </a:cubicBezTo>
                  <a:cubicBezTo>
                    <a:pt x="185" y="2505"/>
                    <a:pt x="77" y="2674"/>
                    <a:pt x="284" y="2766"/>
                  </a:cubicBezTo>
                  <a:cubicBezTo>
                    <a:pt x="284" y="2766"/>
                    <a:pt x="285" y="2766"/>
                    <a:pt x="285" y="2766"/>
                  </a:cubicBezTo>
                  <a:cubicBezTo>
                    <a:pt x="312" y="2766"/>
                    <a:pt x="476" y="2534"/>
                    <a:pt x="499" y="2406"/>
                  </a:cubicBezTo>
                  <a:cubicBezTo>
                    <a:pt x="591" y="1800"/>
                    <a:pt x="682" y="1195"/>
                    <a:pt x="989" y="651"/>
                  </a:cubicBezTo>
                  <a:cubicBezTo>
                    <a:pt x="1058" y="521"/>
                    <a:pt x="1066" y="360"/>
                    <a:pt x="1073" y="207"/>
                  </a:cubicBezTo>
                  <a:cubicBezTo>
                    <a:pt x="1073" y="146"/>
                    <a:pt x="1020" y="77"/>
                    <a:pt x="989" y="15"/>
                  </a:cubicBezTo>
                  <a:cubicBezTo>
                    <a:pt x="928" y="69"/>
                    <a:pt x="843" y="107"/>
                    <a:pt x="813" y="176"/>
                  </a:cubicBezTo>
                  <a:cubicBezTo>
                    <a:pt x="759" y="307"/>
                    <a:pt x="736" y="452"/>
                    <a:pt x="690" y="582"/>
                  </a:cubicBezTo>
                  <a:cubicBezTo>
                    <a:pt x="660" y="667"/>
                    <a:pt x="598" y="743"/>
                    <a:pt x="552" y="820"/>
                  </a:cubicBezTo>
                  <a:cubicBezTo>
                    <a:pt x="499" y="743"/>
                    <a:pt x="422" y="667"/>
                    <a:pt x="384" y="582"/>
                  </a:cubicBezTo>
                  <a:cubicBezTo>
                    <a:pt x="315" y="414"/>
                    <a:pt x="261" y="238"/>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33"/>
            <p:cNvSpPr/>
            <p:nvPr/>
          </p:nvSpPr>
          <p:spPr>
            <a:xfrm>
              <a:off x="-1106750" y="3396650"/>
              <a:ext cx="28950" cy="69375"/>
            </a:xfrm>
            <a:custGeom>
              <a:avLst/>
              <a:gdLst/>
              <a:ahLst/>
              <a:cxnLst/>
              <a:rect l="l" t="t" r="r" b="b"/>
              <a:pathLst>
                <a:path w="1158" h="2775" extrusionOk="0">
                  <a:moveTo>
                    <a:pt x="1042" y="1"/>
                  </a:moveTo>
                  <a:cubicBezTo>
                    <a:pt x="989" y="85"/>
                    <a:pt x="920" y="170"/>
                    <a:pt x="882" y="261"/>
                  </a:cubicBezTo>
                  <a:cubicBezTo>
                    <a:pt x="790" y="491"/>
                    <a:pt x="713" y="736"/>
                    <a:pt x="621" y="1012"/>
                  </a:cubicBezTo>
                  <a:cubicBezTo>
                    <a:pt x="422" y="698"/>
                    <a:pt x="261" y="445"/>
                    <a:pt x="100" y="192"/>
                  </a:cubicBezTo>
                  <a:cubicBezTo>
                    <a:pt x="69" y="208"/>
                    <a:pt x="39" y="223"/>
                    <a:pt x="1" y="246"/>
                  </a:cubicBezTo>
                  <a:cubicBezTo>
                    <a:pt x="16" y="315"/>
                    <a:pt x="24" y="399"/>
                    <a:pt x="54" y="461"/>
                  </a:cubicBezTo>
                  <a:cubicBezTo>
                    <a:pt x="184" y="721"/>
                    <a:pt x="338" y="974"/>
                    <a:pt x="468" y="1242"/>
                  </a:cubicBezTo>
                  <a:cubicBezTo>
                    <a:pt x="506" y="1319"/>
                    <a:pt x="529" y="1434"/>
                    <a:pt x="499" y="1518"/>
                  </a:cubicBezTo>
                  <a:cubicBezTo>
                    <a:pt x="384" y="1863"/>
                    <a:pt x="238" y="2192"/>
                    <a:pt x="123" y="2537"/>
                  </a:cubicBezTo>
                  <a:cubicBezTo>
                    <a:pt x="100" y="2606"/>
                    <a:pt x="161" y="2698"/>
                    <a:pt x="184" y="2774"/>
                  </a:cubicBezTo>
                  <a:cubicBezTo>
                    <a:pt x="238" y="2721"/>
                    <a:pt x="315" y="2667"/>
                    <a:pt x="338" y="2598"/>
                  </a:cubicBezTo>
                  <a:cubicBezTo>
                    <a:pt x="453" y="2338"/>
                    <a:pt x="552" y="2069"/>
                    <a:pt x="644" y="1801"/>
                  </a:cubicBezTo>
                  <a:cubicBezTo>
                    <a:pt x="813" y="1311"/>
                    <a:pt x="981" y="813"/>
                    <a:pt x="1127" y="315"/>
                  </a:cubicBezTo>
                  <a:cubicBezTo>
                    <a:pt x="1157" y="223"/>
                    <a:pt x="1073" y="10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33"/>
            <p:cNvSpPr/>
            <p:nvPr/>
          </p:nvSpPr>
          <p:spPr>
            <a:xfrm>
              <a:off x="-872325" y="3373875"/>
              <a:ext cx="24925" cy="70700"/>
            </a:xfrm>
            <a:custGeom>
              <a:avLst/>
              <a:gdLst/>
              <a:ahLst/>
              <a:cxnLst/>
              <a:rect l="l" t="t" r="r" b="b"/>
              <a:pathLst>
                <a:path w="997" h="2828" extrusionOk="0">
                  <a:moveTo>
                    <a:pt x="866" y="0"/>
                  </a:moveTo>
                  <a:cubicBezTo>
                    <a:pt x="606" y="0"/>
                    <a:pt x="338" y="23"/>
                    <a:pt x="1" y="46"/>
                  </a:cubicBezTo>
                  <a:cubicBezTo>
                    <a:pt x="138" y="200"/>
                    <a:pt x="215" y="276"/>
                    <a:pt x="253" y="314"/>
                  </a:cubicBezTo>
                  <a:cubicBezTo>
                    <a:pt x="430" y="268"/>
                    <a:pt x="560" y="230"/>
                    <a:pt x="736" y="184"/>
                  </a:cubicBezTo>
                  <a:lnTo>
                    <a:pt x="736" y="2505"/>
                  </a:lnTo>
                  <a:cubicBezTo>
                    <a:pt x="613" y="2528"/>
                    <a:pt x="468" y="2544"/>
                    <a:pt x="338" y="2582"/>
                  </a:cubicBezTo>
                  <a:cubicBezTo>
                    <a:pt x="276" y="2605"/>
                    <a:pt x="238" y="2674"/>
                    <a:pt x="184" y="2728"/>
                  </a:cubicBezTo>
                  <a:cubicBezTo>
                    <a:pt x="243" y="2764"/>
                    <a:pt x="308" y="2828"/>
                    <a:pt x="360" y="2828"/>
                  </a:cubicBezTo>
                  <a:cubicBezTo>
                    <a:pt x="363" y="2828"/>
                    <a:pt x="365" y="2828"/>
                    <a:pt x="368" y="2827"/>
                  </a:cubicBezTo>
                  <a:cubicBezTo>
                    <a:pt x="537" y="2812"/>
                    <a:pt x="705" y="2781"/>
                    <a:pt x="866" y="2720"/>
                  </a:cubicBezTo>
                  <a:cubicBezTo>
                    <a:pt x="928" y="2705"/>
                    <a:pt x="996" y="2597"/>
                    <a:pt x="996" y="2536"/>
                  </a:cubicBezTo>
                  <a:cubicBezTo>
                    <a:pt x="996" y="1762"/>
                    <a:pt x="989" y="981"/>
                    <a:pt x="973" y="207"/>
                  </a:cubicBezTo>
                  <a:cubicBezTo>
                    <a:pt x="973" y="138"/>
                    <a:pt x="905"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33"/>
            <p:cNvSpPr/>
            <p:nvPr/>
          </p:nvSpPr>
          <p:spPr>
            <a:xfrm>
              <a:off x="-1198500" y="3399150"/>
              <a:ext cx="30300" cy="39300"/>
            </a:xfrm>
            <a:custGeom>
              <a:avLst/>
              <a:gdLst/>
              <a:ahLst/>
              <a:cxnLst/>
              <a:rect l="l" t="t" r="r" b="b"/>
              <a:pathLst>
                <a:path w="1212" h="1572" extrusionOk="0">
                  <a:moveTo>
                    <a:pt x="966" y="1"/>
                  </a:moveTo>
                  <a:cubicBezTo>
                    <a:pt x="905" y="16"/>
                    <a:pt x="821" y="16"/>
                    <a:pt x="790" y="54"/>
                  </a:cubicBezTo>
                  <a:cubicBezTo>
                    <a:pt x="683" y="177"/>
                    <a:pt x="599" y="307"/>
                    <a:pt x="507" y="437"/>
                  </a:cubicBezTo>
                  <a:cubicBezTo>
                    <a:pt x="342" y="306"/>
                    <a:pt x="214" y="240"/>
                    <a:pt x="122" y="240"/>
                  </a:cubicBezTo>
                  <a:cubicBezTo>
                    <a:pt x="70" y="240"/>
                    <a:pt x="29" y="262"/>
                    <a:pt x="1" y="307"/>
                  </a:cubicBezTo>
                  <a:cubicBezTo>
                    <a:pt x="392" y="544"/>
                    <a:pt x="430" y="644"/>
                    <a:pt x="254" y="1058"/>
                  </a:cubicBezTo>
                  <a:cubicBezTo>
                    <a:pt x="215" y="1142"/>
                    <a:pt x="177" y="1226"/>
                    <a:pt x="169" y="1311"/>
                  </a:cubicBezTo>
                  <a:cubicBezTo>
                    <a:pt x="162" y="1372"/>
                    <a:pt x="192" y="1441"/>
                    <a:pt x="231" y="1571"/>
                  </a:cubicBezTo>
                  <a:cubicBezTo>
                    <a:pt x="369" y="1303"/>
                    <a:pt x="476" y="1111"/>
                    <a:pt x="606" y="866"/>
                  </a:cubicBezTo>
                  <a:cubicBezTo>
                    <a:pt x="729" y="1042"/>
                    <a:pt x="813" y="1180"/>
                    <a:pt x="936" y="1364"/>
                  </a:cubicBezTo>
                  <a:cubicBezTo>
                    <a:pt x="1012" y="1334"/>
                    <a:pt x="1112" y="1295"/>
                    <a:pt x="1211" y="1257"/>
                  </a:cubicBezTo>
                  <a:cubicBezTo>
                    <a:pt x="1181" y="1196"/>
                    <a:pt x="1158" y="1119"/>
                    <a:pt x="1112" y="1065"/>
                  </a:cubicBezTo>
                  <a:cubicBezTo>
                    <a:pt x="982" y="928"/>
                    <a:pt x="759" y="820"/>
                    <a:pt x="736" y="667"/>
                  </a:cubicBezTo>
                  <a:cubicBezTo>
                    <a:pt x="706" y="529"/>
                    <a:pt x="890" y="353"/>
                    <a:pt x="966" y="192"/>
                  </a:cubicBezTo>
                  <a:cubicBezTo>
                    <a:pt x="989" y="138"/>
                    <a:pt x="966" y="62"/>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33"/>
            <p:cNvSpPr/>
            <p:nvPr/>
          </p:nvSpPr>
          <p:spPr>
            <a:xfrm>
              <a:off x="-980725" y="3402225"/>
              <a:ext cx="28375" cy="36975"/>
            </a:xfrm>
            <a:custGeom>
              <a:avLst/>
              <a:gdLst/>
              <a:ahLst/>
              <a:cxnLst/>
              <a:rect l="l" t="t" r="r" b="b"/>
              <a:pathLst>
                <a:path w="1135" h="1479" extrusionOk="0">
                  <a:moveTo>
                    <a:pt x="973" y="0"/>
                  </a:moveTo>
                  <a:cubicBezTo>
                    <a:pt x="927" y="23"/>
                    <a:pt x="858" y="31"/>
                    <a:pt x="828" y="69"/>
                  </a:cubicBezTo>
                  <a:cubicBezTo>
                    <a:pt x="751" y="161"/>
                    <a:pt x="690" y="268"/>
                    <a:pt x="621" y="376"/>
                  </a:cubicBezTo>
                  <a:cubicBezTo>
                    <a:pt x="362" y="156"/>
                    <a:pt x="171" y="46"/>
                    <a:pt x="51" y="46"/>
                  </a:cubicBezTo>
                  <a:cubicBezTo>
                    <a:pt x="32" y="46"/>
                    <a:pt x="16" y="49"/>
                    <a:pt x="0" y="54"/>
                  </a:cubicBezTo>
                  <a:cubicBezTo>
                    <a:pt x="16" y="84"/>
                    <a:pt x="23" y="115"/>
                    <a:pt x="46" y="138"/>
                  </a:cubicBezTo>
                  <a:cubicBezTo>
                    <a:pt x="475" y="498"/>
                    <a:pt x="483" y="521"/>
                    <a:pt x="261" y="996"/>
                  </a:cubicBezTo>
                  <a:cubicBezTo>
                    <a:pt x="223" y="1080"/>
                    <a:pt x="169" y="1172"/>
                    <a:pt x="154" y="1264"/>
                  </a:cubicBezTo>
                  <a:cubicBezTo>
                    <a:pt x="146" y="1325"/>
                    <a:pt x="184" y="1387"/>
                    <a:pt x="215" y="1479"/>
                  </a:cubicBezTo>
                  <a:cubicBezTo>
                    <a:pt x="368" y="1226"/>
                    <a:pt x="498" y="1019"/>
                    <a:pt x="667" y="759"/>
                  </a:cubicBezTo>
                  <a:cubicBezTo>
                    <a:pt x="736" y="950"/>
                    <a:pt x="774" y="1103"/>
                    <a:pt x="851" y="1226"/>
                  </a:cubicBezTo>
                  <a:cubicBezTo>
                    <a:pt x="897" y="1303"/>
                    <a:pt x="1012" y="1325"/>
                    <a:pt x="1088" y="1371"/>
                  </a:cubicBezTo>
                  <a:cubicBezTo>
                    <a:pt x="1104" y="1356"/>
                    <a:pt x="1119" y="1341"/>
                    <a:pt x="1134" y="1333"/>
                  </a:cubicBezTo>
                  <a:cubicBezTo>
                    <a:pt x="1027" y="1073"/>
                    <a:pt x="920" y="812"/>
                    <a:pt x="805" y="521"/>
                  </a:cubicBezTo>
                  <a:cubicBezTo>
                    <a:pt x="858" y="437"/>
                    <a:pt x="958" y="314"/>
                    <a:pt x="1019" y="176"/>
                  </a:cubicBezTo>
                  <a:cubicBezTo>
                    <a:pt x="1042" y="138"/>
                    <a:pt x="996" y="61"/>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33"/>
            <p:cNvSpPr/>
            <p:nvPr/>
          </p:nvSpPr>
          <p:spPr>
            <a:xfrm>
              <a:off x="-1007150" y="3384975"/>
              <a:ext cx="22225" cy="56000"/>
            </a:xfrm>
            <a:custGeom>
              <a:avLst/>
              <a:gdLst/>
              <a:ahLst/>
              <a:cxnLst/>
              <a:rect l="l" t="t" r="r" b="b"/>
              <a:pathLst>
                <a:path w="889" h="2240" extrusionOk="0">
                  <a:moveTo>
                    <a:pt x="866" y="1"/>
                  </a:moveTo>
                  <a:cubicBezTo>
                    <a:pt x="789" y="24"/>
                    <a:pt x="690" y="16"/>
                    <a:pt x="644" y="70"/>
                  </a:cubicBezTo>
                  <a:cubicBezTo>
                    <a:pt x="215" y="460"/>
                    <a:pt x="0" y="966"/>
                    <a:pt x="115" y="1533"/>
                  </a:cubicBezTo>
                  <a:cubicBezTo>
                    <a:pt x="169" y="1778"/>
                    <a:pt x="406" y="2000"/>
                    <a:pt x="575" y="2215"/>
                  </a:cubicBezTo>
                  <a:cubicBezTo>
                    <a:pt x="591" y="2234"/>
                    <a:pt x="625" y="2240"/>
                    <a:pt x="664" y="2240"/>
                  </a:cubicBezTo>
                  <a:cubicBezTo>
                    <a:pt x="716" y="2240"/>
                    <a:pt x="779" y="2230"/>
                    <a:pt x="828" y="2230"/>
                  </a:cubicBezTo>
                  <a:cubicBezTo>
                    <a:pt x="789" y="2161"/>
                    <a:pt x="759" y="2077"/>
                    <a:pt x="705" y="2031"/>
                  </a:cubicBezTo>
                  <a:cubicBezTo>
                    <a:pt x="452" y="1839"/>
                    <a:pt x="307" y="1609"/>
                    <a:pt x="322" y="1288"/>
                  </a:cubicBezTo>
                  <a:cubicBezTo>
                    <a:pt x="337" y="797"/>
                    <a:pt x="552" y="407"/>
                    <a:pt x="889" y="70"/>
                  </a:cubicBezTo>
                  <a:cubicBezTo>
                    <a:pt x="881" y="47"/>
                    <a:pt x="874" y="24"/>
                    <a:pt x="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33"/>
            <p:cNvSpPr/>
            <p:nvPr/>
          </p:nvSpPr>
          <p:spPr>
            <a:xfrm>
              <a:off x="-897800" y="3391550"/>
              <a:ext cx="19000" cy="54175"/>
            </a:xfrm>
            <a:custGeom>
              <a:avLst/>
              <a:gdLst/>
              <a:ahLst/>
              <a:cxnLst/>
              <a:rect l="l" t="t" r="r" b="b"/>
              <a:pathLst>
                <a:path w="760" h="2167" extrusionOk="0">
                  <a:moveTo>
                    <a:pt x="158" y="0"/>
                  </a:moveTo>
                  <a:cubicBezTo>
                    <a:pt x="114" y="0"/>
                    <a:pt x="65" y="11"/>
                    <a:pt x="8" y="36"/>
                  </a:cubicBezTo>
                  <a:cubicBezTo>
                    <a:pt x="682" y="649"/>
                    <a:pt x="499" y="1599"/>
                    <a:pt x="1" y="2013"/>
                  </a:cubicBezTo>
                  <a:cubicBezTo>
                    <a:pt x="62" y="2074"/>
                    <a:pt x="131" y="2166"/>
                    <a:pt x="192" y="2166"/>
                  </a:cubicBezTo>
                  <a:cubicBezTo>
                    <a:pt x="261" y="2159"/>
                    <a:pt x="353" y="2082"/>
                    <a:pt x="384" y="2013"/>
                  </a:cubicBezTo>
                  <a:cubicBezTo>
                    <a:pt x="483" y="1768"/>
                    <a:pt x="591" y="1523"/>
                    <a:pt x="659" y="1270"/>
                  </a:cubicBezTo>
                  <a:cubicBezTo>
                    <a:pt x="759" y="879"/>
                    <a:pt x="644" y="511"/>
                    <a:pt x="430" y="190"/>
                  </a:cubicBezTo>
                  <a:cubicBezTo>
                    <a:pt x="361" y="93"/>
                    <a:pt x="284"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33"/>
            <p:cNvSpPr/>
            <p:nvPr/>
          </p:nvSpPr>
          <p:spPr>
            <a:xfrm>
              <a:off x="-1287550" y="3399175"/>
              <a:ext cx="35850" cy="25275"/>
            </a:xfrm>
            <a:custGeom>
              <a:avLst/>
              <a:gdLst/>
              <a:ahLst/>
              <a:cxnLst/>
              <a:rect l="l" t="t" r="r" b="b"/>
              <a:pathLst>
                <a:path w="1434" h="1011" extrusionOk="0">
                  <a:moveTo>
                    <a:pt x="574" y="0"/>
                  </a:moveTo>
                  <a:cubicBezTo>
                    <a:pt x="517" y="0"/>
                    <a:pt x="457" y="43"/>
                    <a:pt x="391" y="130"/>
                  </a:cubicBezTo>
                  <a:cubicBezTo>
                    <a:pt x="246" y="329"/>
                    <a:pt x="139" y="551"/>
                    <a:pt x="31" y="773"/>
                  </a:cubicBezTo>
                  <a:cubicBezTo>
                    <a:pt x="1" y="842"/>
                    <a:pt x="24" y="934"/>
                    <a:pt x="24" y="1011"/>
                  </a:cubicBezTo>
                  <a:cubicBezTo>
                    <a:pt x="161" y="904"/>
                    <a:pt x="230" y="781"/>
                    <a:pt x="307" y="658"/>
                  </a:cubicBezTo>
                  <a:cubicBezTo>
                    <a:pt x="384" y="536"/>
                    <a:pt x="460" y="413"/>
                    <a:pt x="552" y="268"/>
                  </a:cubicBezTo>
                  <a:cubicBezTo>
                    <a:pt x="606" y="367"/>
                    <a:pt x="636" y="421"/>
                    <a:pt x="659" y="475"/>
                  </a:cubicBezTo>
                  <a:cubicBezTo>
                    <a:pt x="762" y="711"/>
                    <a:pt x="866" y="816"/>
                    <a:pt x="988" y="816"/>
                  </a:cubicBezTo>
                  <a:cubicBezTo>
                    <a:pt x="1102" y="816"/>
                    <a:pt x="1231" y="722"/>
                    <a:pt x="1387" y="559"/>
                  </a:cubicBezTo>
                  <a:cubicBezTo>
                    <a:pt x="1433" y="513"/>
                    <a:pt x="1395" y="398"/>
                    <a:pt x="1395" y="306"/>
                  </a:cubicBezTo>
                  <a:lnTo>
                    <a:pt x="1395" y="306"/>
                  </a:lnTo>
                  <a:cubicBezTo>
                    <a:pt x="1326" y="337"/>
                    <a:pt x="1257" y="352"/>
                    <a:pt x="1203" y="390"/>
                  </a:cubicBezTo>
                  <a:cubicBezTo>
                    <a:pt x="1134" y="444"/>
                    <a:pt x="1088" y="521"/>
                    <a:pt x="997" y="628"/>
                  </a:cubicBezTo>
                  <a:cubicBezTo>
                    <a:pt x="905" y="452"/>
                    <a:pt x="843" y="314"/>
                    <a:pt x="774" y="183"/>
                  </a:cubicBezTo>
                  <a:cubicBezTo>
                    <a:pt x="707" y="62"/>
                    <a:pt x="643"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33"/>
            <p:cNvSpPr/>
            <p:nvPr/>
          </p:nvSpPr>
          <p:spPr>
            <a:xfrm>
              <a:off x="-958125" y="3435550"/>
              <a:ext cx="14950" cy="24150"/>
            </a:xfrm>
            <a:custGeom>
              <a:avLst/>
              <a:gdLst/>
              <a:ahLst/>
              <a:cxnLst/>
              <a:rect l="l" t="t" r="r" b="b"/>
              <a:pathLst>
                <a:path w="598" h="966" extrusionOk="0">
                  <a:moveTo>
                    <a:pt x="230" y="0"/>
                  </a:moveTo>
                  <a:cubicBezTo>
                    <a:pt x="215" y="8"/>
                    <a:pt x="200" y="23"/>
                    <a:pt x="184" y="38"/>
                  </a:cubicBezTo>
                  <a:cubicBezTo>
                    <a:pt x="223" y="123"/>
                    <a:pt x="261" y="215"/>
                    <a:pt x="330" y="368"/>
                  </a:cubicBezTo>
                  <a:cubicBezTo>
                    <a:pt x="292" y="399"/>
                    <a:pt x="200" y="460"/>
                    <a:pt x="131" y="544"/>
                  </a:cubicBezTo>
                  <a:cubicBezTo>
                    <a:pt x="69" y="628"/>
                    <a:pt x="31" y="736"/>
                    <a:pt x="8" y="843"/>
                  </a:cubicBezTo>
                  <a:cubicBezTo>
                    <a:pt x="1" y="872"/>
                    <a:pt x="86" y="966"/>
                    <a:pt x="99" y="966"/>
                  </a:cubicBezTo>
                  <a:cubicBezTo>
                    <a:pt x="99" y="966"/>
                    <a:pt x="100" y="966"/>
                    <a:pt x="100" y="965"/>
                  </a:cubicBezTo>
                  <a:cubicBezTo>
                    <a:pt x="184" y="935"/>
                    <a:pt x="284" y="889"/>
                    <a:pt x="330" y="820"/>
                  </a:cubicBezTo>
                  <a:cubicBezTo>
                    <a:pt x="406" y="705"/>
                    <a:pt x="468" y="567"/>
                    <a:pt x="506" y="437"/>
                  </a:cubicBezTo>
                  <a:cubicBezTo>
                    <a:pt x="598" y="161"/>
                    <a:pt x="521" y="54"/>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33"/>
            <p:cNvSpPr/>
            <p:nvPr/>
          </p:nvSpPr>
          <p:spPr>
            <a:xfrm>
              <a:off x="-631000" y="3645825"/>
              <a:ext cx="372150" cy="409325"/>
            </a:xfrm>
            <a:custGeom>
              <a:avLst/>
              <a:gdLst/>
              <a:ahLst/>
              <a:cxnLst/>
              <a:rect l="l" t="t" r="r" b="b"/>
              <a:pathLst>
                <a:path w="14886" h="16373" extrusionOk="0">
                  <a:moveTo>
                    <a:pt x="7470" y="6888"/>
                  </a:moveTo>
                  <a:lnTo>
                    <a:pt x="7470" y="9776"/>
                  </a:lnTo>
                  <a:lnTo>
                    <a:pt x="4796" y="9776"/>
                  </a:lnTo>
                  <a:cubicBezTo>
                    <a:pt x="4750" y="9263"/>
                    <a:pt x="4880" y="8811"/>
                    <a:pt x="5118" y="8382"/>
                  </a:cubicBezTo>
                  <a:cubicBezTo>
                    <a:pt x="5240" y="8160"/>
                    <a:pt x="5493" y="8152"/>
                    <a:pt x="5700" y="8083"/>
                  </a:cubicBezTo>
                  <a:cubicBezTo>
                    <a:pt x="5800" y="8045"/>
                    <a:pt x="5922" y="8060"/>
                    <a:pt x="6030" y="8037"/>
                  </a:cubicBezTo>
                  <a:cubicBezTo>
                    <a:pt x="6068" y="8030"/>
                    <a:pt x="6106" y="7991"/>
                    <a:pt x="6144" y="7961"/>
                  </a:cubicBezTo>
                  <a:cubicBezTo>
                    <a:pt x="6121" y="7930"/>
                    <a:pt x="6098" y="7892"/>
                    <a:pt x="6068" y="7861"/>
                  </a:cubicBezTo>
                  <a:cubicBezTo>
                    <a:pt x="5976" y="7792"/>
                    <a:pt x="5884" y="7723"/>
                    <a:pt x="5769" y="7631"/>
                  </a:cubicBezTo>
                  <a:cubicBezTo>
                    <a:pt x="6267" y="7202"/>
                    <a:pt x="6796" y="6911"/>
                    <a:pt x="7470" y="6888"/>
                  </a:cubicBezTo>
                  <a:close/>
                  <a:moveTo>
                    <a:pt x="7631" y="6888"/>
                  </a:moveTo>
                  <a:cubicBezTo>
                    <a:pt x="8397" y="6934"/>
                    <a:pt x="9102" y="7087"/>
                    <a:pt x="9592" y="7662"/>
                  </a:cubicBezTo>
                  <a:cubicBezTo>
                    <a:pt x="9906" y="8022"/>
                    <a:pt x="10258" y="8374"/>
                    <a:pt x="10381" y="8865"/>
                  </a:cubicBezTo>
                  <a:cubicBezTo>
                    <a:pt x="10458" y="9156"/>
                    <a:pt x="10511" y="9462"/>
                    <a:pt x="10572" y="9776"/>
                  </a:cubicBezTo>
                  <a:lnTo>
                    <a:pt x="7631" y="9776"/>
                  </a:lnTo>
                  <a:lnTo>
                    <a:pt x="7631" y="6888"/>
                  </a:lnTo>
                  <a:close/>
                  <a:moveTo>
                    <a:pt x="7462" y="9975"/>
                  </a:moveTo>
                  <a:lnTo>
                    <a:pt x="7462" y="12572"/>
                  </a:lnTo>
                  <a:cubicBezTo>
                    <a:pt x="6167" y="12565"/>
                    <a:pt x="4865" y="11400"/>
                    <a:pt x="4796" y="9975"/>
                  </a:cubicBezTo>
                  <a:close/>
                  <a:moveTo>
                    <a:pt x="10488" y="9968"/>
                  </a:moveTo>
                  <a:cubicBezTo>
                    <a:pt x="10435" y="11370"/>
                    <a:pt x="9247" y="12527"/>
                    <a:pt x="7623" y="12572"/>
                  </a:cubicBezTo>
                  <a:lnTo>
                    <a:pt x="7623" y="9968"/>
                  </a:lnTo>
                  <a:close/>
                  <a:moveTo>
                    <a:pt x="7577" y="1"/>
                  </a:moveTo>
                  <a:cubicBezTo>
                    <a:pt x="7554" y="77"/>
                    <a:pt x="7531" y="162"/>
                    <a:pt x="7508" y="238"/>
                  </a:cubicBezTo>
                  <a:cubicBezTo>
                    <a:pt x="7477" y="376"/>
                    <a:pt x="7462" y="529"/>
                    <a:pt x="7408" y="652"/>
                  </a:cubicBezTo>
                  <a:cubicBezTo>
                    <a:pt x="7332" y="805"/>
                    <a:pt x="7217" y="943"/>
                    <a:pt x="7133" y="1089"/>
                  </a:cubicBezTo>
                  <a:cubicBezTo>
                    <a:pt x="7102" y="1135"/>
                    <a:pt x="7094" y="1196"/>
                    <a:pt x="7079" y="1242"/>
                  </a:cubicBezTo>
                  <a:cubicBezTo>
                    <a:pt x="7133" y="1265"/>
                    <a:pt x="7194" y="1288"/>
                    <a:pt x="7248" y="1296"/>
                  </a:cubicBezTo>
                  <a:cubicBezTo>
                    <a:pt x="7332" y="1296"/>
                    <a:pt x="7416" y="1288"/>
                    <a:pt x="7508" y="1280"/>
                  </a:cubicBezTo>
                  <a:lnTo>
                    <a:pt x="7508" y="1487"/>
                  </a:lnTo>
                  <a:cubicBezTo>
                    <a:pt x="7508" y="2590"/>
                    <a:pt x="7500" y="3686"/>
                    <a:pt x="7493" y="4781"/>
                  </a:cubicBezTo>
                  <a:cubicBezTo>
                    <a:pt x="7493" y="5379"/>
                    <a:pt x="7485" y="5969"/>
                    <a:pt x="7485" y="6559"/>
                  </a:cubicBezTo>
                  <a:cubicBezTo>
                    <a:pt x="7485" y="6674"/>
                    <a:pt x="7447" y="6712"/>
                    <a:pt x="7340" y="6720"/>
                  </a:cubicBezTo>
                  <a:cubicBezTo>
                    <a:pt x="6826" y="6765"/>
                    <a:pt x="6359" y="6942"/>
                    <a:pt x="5938" y="7233"/>
                  </a:cubicBezTo>
                  <a:cubicBezTo>
                    <a:pt x="5830" y="7302"/>
                    <a:pt x="5731" y="7386"/>
                    <a:pt x="5616" y="7470"/>
                  </a:cubicBezTo>
                  <a:cubicBezTo>
                    <a:pt x="5539" y="7371"/>
                    <a:pt x="5486" y="7271"/>
                    <a:pt x="5409" y="7195"/>
                  </a:cubicBezTo>
                  <a:cubicBezTo>
                    <a:pt x="5376" y="7161"/>
                    <a:pt x="5313" y="7139"/>
                    <a:pt x="5262" y="7139"/>
                  </a:cubicBezTo>
                  <a:cubicBezTo>
                    <a:pt x="5255" y="7139"/>
                    <a:pt x="5247" y="7140"/>
                    <a:pt x="5240" y="7141"/>
                  </a:cubicBezTo>
                  <a:cubicBezTo>
                    <a:pt x="5210" y="7149"/>
                    <a:pt x="5194" y="7233"/>
                    <a:pt x="5179" y="7286"/>
                  </a:cubicBezTo>
                  <a:cubicBezTo>
                    <a:pt x="5133" y="7455"/>
                    <a:pt x="5110" y="7624"/>
                    <a:pt x="5049" y="7784"/>
                  </a:cubicBezTo>
                  <a:cubicBezTo>
                    <a:pt x="4926" y="8137"/>
                    <a:pt x="4765" y="8474"/>
                    <a:pt x="4674" y="8826"/>
                  </a:cubicBezTo>
                  <a:cubicBezTo>
                    <a:pt x="4597" y="9125"/>
                    <a:pt x="4582" y="9447"/>
                    <a:pt x="4543" y="9761"/>
                  </a:cubicBezTo>
                  <a:lnTo>
                    <a:pt x="3854" y="9761"/>
                  </a:lnTo>
                  <a:cubicBezTo>
                    <a:pt x="2758" y="9761"/>
                    <a:pt x="1655" y="9753"/>
                    <a:pt x="560" y="9753"/>
                  </a:cubicBezTo>
                  <a:cubicBezTo>
                    <a:pt x="414" y="9753"/>
                    <a:pt x="268" y="9753"/>
                    <a:pt x="123" y="9761"/>
                  </a:cubicBezTo>
                  <a:cubicBezTo>
                    <a:pt x="85" y="9769"/>
                    <a:pt x="46" y="9807"/>
                    <a:pt x="0" y="9838"/>
                  </a:cubicBezTo>
                  <a:cubicBezTo>
                    <a:pt x="39" y="9868"/>
                    <a:pt x="69" y="9899"/>
                    <a:pt x="108" y="9922"/>
                  </a:cubicBezTo>
                  <a:cubicBezTo>
                    <a:pt x="123" y="9937"/>
                    <a:pt x="146" y="9929"/>
                    <a:pt x="161" y="9937"/>
                  </a:cubicBezTo>
                  <a:cubicBezTo>
                    <a:pt x="123" y="9968"/>
                    <a:pt x="92" y="9998"/>
                    <a:pt x="62" y="10029"/>
                  </a:cubicBezTo>
                  <a:cubicBezTo>
                    <a:pt x="96" y="10044"/>
                    <a:pt x="123" y="10049"/>
                    <a:pt x="147" y="10049"/>
                  </a:cubicBezTo>
                  <a:cubicBezTo>
                    <a:pt x="161" y="10049"/>
                    <a:pt x="173" y="10047"/>
                    <a:pt x="184" y="10044"/>
                  </a:cubicBezTo>
                  <a:cubicBezTo>
                    <a:pt x="399" y="10006"/>
                    <a:pt x="613" y="9937"/>
                    <a:pt x="828" y="9937"/>
                  </a:cubicBezTo>
                  <a:cubicBezTo>
                    <a:pt x="992" y="9932"/>
                    <a:pt x="1156" y="9931"/>
                    <a:pt x="1319" y="9931"/>
                  </a:cubicBezTo>
                  <a:cubicBezTo>
                    <a:pt x="1684" y="9931"/>
                    <a:pt x="2049" y="9939"/>
                    <a:pt x="2414" y="9945"/>
                  </a:cubicBezTo>
                  <a:cubicBezTo>
                    <a:pt x="3111" y="9952"/>
                    <a:pt x="3808" y="9952"/>
                    <a:pt x="4505" y="9960"/>
                  </a:cubicBezTo>
                  <a:cubicBezTo>
                    <a:pt x="4536" y="9960"/>
                    <a:pt x="4574" y="9968"/>
                    <a:pt x="4605" y="9975"/>
                  </a:cubicBezTo>
                  <a:cubicBezTo>
                    <a:pt x="4689" y="10719"/>
                    <a:pt x="4934" y="11278"/>
                    <a:pt x="5432" y="11837"/>
                  </a:cubicBezTo>
                  <a:cubicBezTo>
                    <a:pt x="5600" y="12029"/>
                    <a:pt x="5777" y="12251"/>
                    <a:pt x="5999" y="12358"/>
                  </a:cubicBezTo>
                  <a:cubicBezTo>
                    <a:pt x="6407" y="12562"/>
                    <a:pt x="6835" y="12753"/>
                    <a:pt x="7329" y="12753"/>
                  </a:cubicBezTo>
                  <a:cubicBezTo>
                    <a:pt x="7373" y="12753"/>
                    <a:pt x="7417" y="12752"/>
                    <a:pt x="7462" y="12749"/>
                  </a:cubicBezTo>
                  <a:lnTo>
                    <a:pt x="7462" y="12971"/>
                  </a:lnTo>
                  <a:cubicBezTo>
                    <a:pt x="7454" y="13538"/>
                    <a:pt x="7454" y="14105"/>
                    <a:pt x="7439" y="14672"/>
                  </a:cubicBezTo>
                  <a:cubicBezTo>
                    <a:pt x="7439" y="14771"/>
                    <a:pt x="7393" y="14871"/>
                    <a:pt x="7378" y="14940"/>
                  </a:cubicBezTo>
                  <a:cubicBezTo>
                    <a:pt x="7408" y="15016"/>
                    <a:pt x="7454" y="15078"/>
                    <a:pt x="7454" y="15147"/>
                  </a:cubicBezTo>
                  <a:cubicBezTo>
                    <a:pt x="7470" y="15484"/>
                    <a:pt x="7477" y="15821"/>
                    <a:pt x="7485" y="16158"/>
                  </a:cubicBezTo>
                  <a:cubicBezTo>
                    <a:pt x="7485" y="16204"/>
                    <a:pt x="7485" y="16250"/>
                    <a:pt x="7500" y="16296"/>
                  </a:cubicBezTo>
                  <a:cubicBezTo>
                    <a:pt x="7508" y="16326"/>
                    <a:pt x="7546" y="16349"/>
                    <a:pt x="7569" y="16372"/>
                  </a:cubicBezTo>
                  <a:cubicBezTo>
                    <a:pt x="7592" y="16349"/>
                    <a:pt x="7631" y="16326"/>
                    <a:pt x="7638" y="16296"/>
                  </a:cubicBezTo>
                  <a:cubicBezTo>
                    <a:pt x="7661" y="16219"/>
                    <a:pt x="7677" y="16135"/>
                    <a:pt x="7677" y="16058"/>
                  </a:cubicBezTo>
                  <a:cubicBezTo>
                    <a:pt x="7661" y="15583"/>
                    <a:pt x="7623" y="15116"/>
                    <a:pt x="7615" y="14649"/>
                  </a:cubicBezTo>
                  <a:cubicBezTo>
                    <a:pt x="7600" y="14074"/>
                    <a:pt x="7615" y="13507"/>
                    <a:pt x="7615" y="12940"/>
                  </a:cubicBezTo>
                  <a:cubicBezTo>
                    <a:pt x="7615" y="12879"/>
                    <a:pt x="7623" y="12825"/>
                    <a:pt x="7623" y="12772"/>
                  </a:cubicBezTo>
                  <a:cubicBezTo>
                    <a:pt x="7807" y="12756"/>
                    <a:pt x="7975" y="12741"/>
                    <a:pt x="8144" y="12718"/>
                  </a:cubicBezTo>
                  <a:cubicBezTo>
                    <a:pt x="9645" y="12481"/>
                    <a:pt x="10435" y="11324"/>
                    <a:pt x="10741" y="10152"/>
                  </a:cubicBezTo>
                  <a:cubicBezTo>
                    <a:pt x="10779" y="10006"/>
                    <a:pt x="10818" y="9975"/>
                    <a:pt x="10955" y="9975"/>
                  </a:cubicBezTo>
                  <a:cubicBezTo>
                    <a:pt x="11676" y="9983"/>
                    <a:pt x="12396" y="9991"/>
                    <a:pt x="13116" y="9991"/>
                  </a:cubicBezTo>
                  <a:lnTo>
                    <a:pt x="13721" y="9991"/>
                  </a:lnTo>
                  <a:cubicBezTo>
                    <a:pt x="13721" y="10060"/>
                    <a:pt x="13721" y="10136"/>
                    <a:pt x="13721" y="10213"/>
                  </a:cubicBezTo>
                  <a:cubicBezTo>
                    <a:pt x="13726" y="10338"/>
                    <a:pt x="13760" y="10396"/>
                    <a:pt x="13831" y="10396"/>
                  </a:cubicBezTo>
                  <a:cubicBezTo>
                    <a:pt x="13865" y="10396"/>
                    <a:pt x="13907" y="10383"/>
                    <a:pt x="13959" y="10358"/>
                  </a:cubicBezTo>
                  <a:cubicBezTo>
                    <a:pt x="14135" y="10282"/>
                    <a:pt x="14311" y="10205"/>
                    <a:pt x="14487" y="10136"/>
                  </a:cubicBezTo>
                  <a:cubicBezTo>
                    <a:pt x="14587" y="10098"/>
                    <a:pt x="14702" y="10075"/>
                    <a:pt x="14786" y="10021"/>
                  </a:cubicBezTo>
                  <a:cubicBezTo>
                    <a:pt x="14840" y="9983"/>
                    <a:pt x="14855" y="9899"/>
                    <a:pt x="14886" y="9838"/>
                  </a:cubicBezTo>
                  <a:cubicBezTo>
                    <a:pt x="14832" y="9815"/>
                    <a:pt x="14786" y="9776"/>
                    <a:pt x="14732" y="9776"/>
                  </a:cubicBezTo>
                  <a:cubicBezTo>
                    <a:pt x="14464" y="9753"/>
                    <a:pt x="14219" y="9669"/>
                    <a:pt x="13997" y="9508"/>
                  </a:cubicBezTo>
                  <a:cubicBezTo>
                    <a:pt x="13936" y="9462"/>
                    <a:pt x="13844" y="9462"/>
                    <a:pt x="13759" y="9447"/>
                  </a:cubicBezTo>
                  <a:cubicBezTo>
                    <a:pt x="13744" y="9523"/>
                    <a:pt x="13729" y="9592"/>
                    <a:pt x="13713" y="9669"/>
                  </a:cubicBezTo>
                  <a:cubicBezTo>
                    <a:pt x="13706" y="9700"/>
                    <a:pt x="13713" y="9723"/>
                    <a:pt x="13713" y="9769"/>
                  </a:cubicBezTo>
                  <a:lnTo>
                    <a:pt x="10810" y="9769"/>
                  </a:lnTo>
                  <a:cubicBezTo>
                    <a:pt x="10726" y="8941"/>
                    <a:pt x="10366" y="8244"/>
                    <a:pt x="9829" y="7616"/>
                  </a:cubicBezTo>
                  <a:cubicBezTo>
                    <a:pt x="9247" y="6942"/>
                    <a:pt x="8473" y="6773"/>
                    <a:pt x="7677" y="6697"/>
                  </a:cubicBezTo>
                  <a:lnTo>
                    <a:pt x="7677" y="1296"/>
                  </a:lnTo>
                  <a:cubicBezTo>
                    <a:pt x="7991" y="1257"/>
                    <a:pt x="8021" y="1196"/>
                    <a:pt x="7929" y="928"/>
                  </a:cubicBezTo>
                  <a:cubicBezTo>
                    <a:pt x="7891" y="828"/>
                    <a:pt x="7853" y="729"/>
                    <a:pt x="7822" y="629"/>
                  </a:cubicBezTo>
                  <a:cubicBezTo>
                    <a:pt x="7753" y="422"/>
                    <a:pt x="7692" y="208"/>
                    <a:pt x="7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33"/>
            <p:cNvSpPr/>
            <p:nvPr/>
          </p:nvSpPr>
          <p:spPr>
            <a:xfrm>
              <a:off x="-364200" y="3804775"/>
              <a:ext cx="23175" cy="38350"/>
            </a:xfrm>
            <a:custGeom>
              <a:avLst/>
              <a:gdLst/>
              <a:ahLst/>
              <a:cxnLst/>
              <a:rect l="l" t="t" r="r" b="b"/>
              <a:pathLst>
                <a:path w="927" h="1534" extrusionOk="0">
                  <a:moveTo>
                    <a:pt x="582" y="155"/>
                  </a:moveTo>
                  <a:cubicBezTo>
                    <a:pt x="766" y="300"/>
                    <a:pt x="751" y="499"/>
                    <a:pt x="735" y="722"/>
                  </a:cubicBezTo>
                  <a:cubicBezTo>
                    <a:pt x="590" y="706"/>
                    <a:pt x="460" y="699"/>
                    <a:pt x="314" y="691"/>
                  </a:cubicBezTo>
                  <a:cubicBezTo>
                    <a:pt x="322" y="461"/>
                    <a:pt x="414" y="293"/>
                    <a:pt x="582" y="155"/>
                  </a:cubicBezTo>
                  <a:close/>
                  <a:moveTo>
                    <a:pt x="314" y="890"/>
                  </a:moveTo>
                  <a:cubicBezTo>
                    <a:pt x="452" y="905"/>
                    <a:pt x="575" y="921"/>
                    <a:pt x="720" y="936"/>
                  </a:cubicBezTo>
                  <a:cubicBezTo>
                    <a:pt x="674" y="1074"/>
                    <a:pt x="651" y="1189"/>
                    <a:pt x="598" y="1296"/>
                  </a:cubicBezTo>
                  <a:cubicBezTo>
                    <a:pt x="578" y="1329"/>
                    <a:pt x="501" y="1368"/>
                    <a:pt x="460" y="1368"/>
                  </a:cubicBezTo>
                  <a:cubicBezTo>
                    <a:pt x="454" y="1368"/>
                    <a:pt x="449" y="1367"/>
                    <a:pt x="444" y="1365"/>
                  </a:cubicBezTo>
                  <a:cubicBezTo>
                    <a:pt x="398" y="1334"/>
                    <a:pt x="283" y="1319"/>
                    <a:pt x="368" y="1189"/>
                  </a:cubicBezTo>
                  <a:cubicBezTo>
                    <a:pt x="406" y="1135"/>
                    <a:pt x="337" y="1013"/>
                    <a:pt x="306" y="890"/>
                  </a:cubicBezTo>
                  <a:close/>
                  <a:moveTo>
                    <a:pt x="605" y="0"/>
                  </a:moveTo>
                  <a:cubicBezTo>
                    <a:pt x="550" y="0"/>
                    <a:pt x="489" y="37"/>
                    <a:pt x="421" y="101"/>
                  </a:cubicBezTo>
                  <a:cubicBezTo>
                    <a:pt x="169" y="331"/>
                    <a:pt x="0" y="936"/>
                    <a:pt x="192" y="1304"/>
                  </a:cubicBezTo>
                  <a:cubicBezTo>
                    <a:pt x="245" y="1411"/>
                    <a:pt x="383" y="1511"/>
                    <a:pt x="506" y="1534"/>
                  </a:cubicBezTo>
                  <a:cubicBezTo>
                    <a:pt x="508" y="1534"/>
                    <a:pt x="510" y="1534"/>
                    <a:pt x="512" y="1534"/>
                  </a:cubicBezTo>
                  <a:cubicBezTo>
                    <a:pt x="582" y="1534"/>
                    <a:pt x="714" y="1408"/>
                    <a:pt x="751" y="1319"/>
                  </a:cubicBezTo>
                  <a:cubicBezTo>
                    <a:pt x="827" y="1105"/>
                    <a:pt x="866" y="875"/>
                    <a:pt x="927" y="622"/>
                  </a:cubicBezTo>
                  <a:lnTo>
                    <a:pt x="927" y="614"/>
                  </a:lnTo>
                  <a:cubicBezTo>
                    <a:pt x="873" y="461"/>
                    <a:pt x="843" y="277"/>
                    <a:pt x="758" y="124"/>
                  </a:cubicBezTo>
                  <a:cubicBezTo>
                    <a:pt x="712" y="39"/>
                    <a:pt x="661"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33"/>
            <p:cNvSpPr/>
            <p:nvPr/>
          </p:nvSpPr>
          <p:spPr>
            <a:xfrm>
              <a:off x="-409600" y="3990725"/>
              <a:ext cx="20325" cy="29000"/>
            </a:xfrm>
            <a:custGeom>
              <a:avLst/>
              <a:gdLst/>
              <a:ahLst/>
              <a:cxnLst/>
              <a:rect l="l" t="t" r="r" b="b"/>
              <a:pathLst>
                <a:path w="813" h="1160" extrusionOk="0">
                  <a:moveTo>
                    <a:pt x="480" y="165"/>
                  </a:moveTo>
                  <a:cubicBezTo>
                    <a:pt x="532" y="165"/>
                    <a:pt x="576" y="209"/>
                    <a:pt x="598" y="301"/>
                  </a:cubicBezTo>
                  <a:cubicBezTo>
                    <a:pt x="667" y="600"/>
                    <a:pt x="682" y="722"/>
                    <a:pt x="475" y="1013"/>
                  </a:cubicBezTo>
                  <a:cubicBezTo>
                    <a:pt x="437" y="968"/>
                    <a:pt x="406" y="929"/>
                    <a:pt x="376" y="891"/>
                  </a:cubicBezTo>
                  <a:cubicBezTo>
                    <a:pt x="184" y="722"/>
                    <a:pt x="169" y="439"/>
                    <a:pt x="353" y="240"/>
                  </a:cubicBezTo>
                  <a:cubicBezTo>
                    <a:pt x="396" y="190"/>
                    <a:pt x="440" y="165"/>
                    <a:pt x="480" y="165"/>
                  </a:cubicBezTo>
                  <a:close/>
                  <a:moveTo>
                    <a:pt x="493" y="0"/>
                  </a:moveTo>
                  <a:cubicBezTo>
                    <a:pt x="435" y="0"/>
                    <a:pt x="372" y="24"/>
                    <a:pt x="307" y="71"/>
                  </a:cubicBezTo>
                  <a:cubicBezTo>
                    <a:pt x="31" y="278"/>
                    <a:pt x="0" y="707"/>
                    <a:pt x="238" y="960"/>
                  </a:cubicBezTo>
                  <a:cubicBezTo>
                    <a:pt x="261" y="975"/>
                    <a:pt x="269" y="1006"/>
                    <a:pt x="284" y="1029"/>
                  </a:cubicBezTo>
                  <a:cubicBezTo>
                    <a:pt x="322" y="1075"/>
                    <a:pt x="376" y="1159"/>
                    <a:pt x="414" y="1159"/>
                  </a:cubicBezTo>
                  <a:cubicBezTo>
                    <a:pt x="491" y="1151"/>
                    <a:pt x="598" y="1113"/>
                    <a:pt x="629" y="1059"/>
                  </a:cubicBezTo>
                  <a:cubicBezTo>
                    <a:pt x="713" y="914"/>
                    <a:pt x="759" y="745"/>
                    <a:pt x="812" y="607"/>
                  </a:cubicBezTo>
                  <a:lnTo>
                    <a:pt x="812" y="600"/>
                  </a:lnTo>
                  <a:cubicBezTo>
                    <a:pt x="774" y="431"/>
                    <a:pt x="751" y="286"/>
                    <a:pt x="698" y="155"/>
                  </a:cubicBezTo>
                  <a:cubicBezTo>
                    <a:pt x="648" y="51"/>
                    <a:pt x="576"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33"/>
            <p:cNvSpPr/>
            <p:nvPr/>
          </p:nvSpPr>
          <p:spPr>
            <a:xfrm>
              <a:off x="-292400" y="3845400"/>
              <a:ext cx="20150" cy="28000"/>
            </a:xfrm>
            <a:custGeom>
              <a:avLst/>
              <a:gdLst/>
              <a:ahLst/>
              <a:cxnLst/>
              <a:rect l="l" t="t" r="r" b="b"/>
              <a:pathLst>
                <a:path w="806" h="1120" extrusionOk="0">
                  <a:moveTo>
                    <a:pt x="667" y="1"/>
                  </a:moveTo>
                  <a:cubicBezTo>
                    <a:pt x="621" y="16"/>
                    <a:pt x="560" y="31"/>
                    <a:pt x="522" y="70"/>
                  </a:cubicBezTo>
                  <a:cubicBezTo>
                    <a:pt x="461" y="138"/>
                    <a:pt x="407" y="230"/>
                    <a:pt x="346" y="322"/>
                  </a:cubicBezTo>
                  <a:cubicBezTo>
                    <a:pt x="277" y="215"/>
                    <a:pt x="223" y="131"/>
                    <a:pt x="169" y="47"/>
                  </a:cubicBezTo>
                  <a:cubicBezTo>
                    <a:pt x="146" y="54"/>
                    <a:pt x="131" y="70"/>
                    <a:pt x="108" y="77"/>
                  </a:cubicBezTo>
                  <a:cubicBezTo>
                    <a:pt x="123" y="131"/>
                    <a:pt x="131" y="192"/>
                    <a:pt x="162" y="238"/>
                  </a:cubicBezTo>
                  <a:cubicBezTo>
                    <a:pt x="277" y="430"/>
                    <a:pt x="238" y="606"/>
                    <a:pt x="108" y="782"/>
                  </a:cubicBezTo>
                  <a:cubicBezTo>
                    <a:pt x="70" y="820"/>
                    <a:pt x="47" y="882"/>
                    <a:pt x="32" y="935"/>
                  </a:cubicBezTo>
                  <a:cubicBezTo>
                    <a:pt x="16" y="989"/>
                    <a:pt x="9" y="1042"/>
                    <a:pt x="1" y="1096"/>
                  </a:cubicBezTo>
                  <a:lnTo>
                    <a:pt x="55" y="1119"/>
                  </a:lnTo>
                  <a:cubicBezTo>
                    <a:pt x="146" y="974"/>
                    <a:pt x="246" y="836"/>
                    <a:pt x="353" y="675"/>
                  </a:cubicBezTo>
                  <a:cubicBezTo>
                    <a:pt x="422" y="782"/>
                    <a:pt x="484" y="874"/>
                    <a:pt x="552" y="974"/>
                  </a:cubicBezTo>
                  <a:cubicBezTo>
                    <a:pt x="614" y="1063"/>
                    <a:pt x="675" y="1107"/>
                    <a:pt x="736" y="1107"/>
                  </a:cubicBezTo>
                  <a:cubicBezTo>
                    <a:pt x="759" y="1107"/>
                    <a:pt x="782" y="1101"/>
                    <a:pt x="805" y="1088"/>
                  </a:cubicBezTo>
                  <a:cubicBezTo>
                    <a:pt x="713" y="951"/>
                    <a:pt x="629" y="805"/>
                    <a:pt x="529" y="675"/>
                  </a:cubicBezTo>
                  <a:cubicBezTo>
                    <a:pt x="438" y="560"/>
                    <a:pt x="430" y="445"/>
                    <a:pt x="529" y="338"/>
                  </a:cubicBezTo>
                  <a:cubicBezTo>
                    <a:pt x="568" y="292"/>
                    <a:pt x="614" y="269"/>
                    <a:pt x="652" y="223"/>
                  </a:cubicBezTo>
                  <a:cubicBezTo>
                    <a:pt x="683" y="184"/>
                    <a:pt x="706" y="131"/>
                    <a:pt x="721" y="77"/>
                  </a:cubicBezTo>
                  <a:cubicBezTo>
                    <a:pt x="729" y="54"/>
                    <a:pt x="683"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33"/>
            <p:cNvSpPr/>
            <p:nvPr/>
          </p:nvSpPr>
          <p:spPr>
            <a:xfrm>
              <a:off x="-516675" y="3784300"/>
              <a:ext cx="20150" cy="32800"/>
            </a:xfrm>
            <a:custGeom>
              <a:avLst/>
              <a:gdLst/>
              <a:ahLst/>
              <a:cxnLst/>
              <a:rect l="l" t="t" r="r" b="b"/>
              <a:pathLst>
                <a:path w="806" h="1312" extrusionOk="0">
                  <a:moveTo>
                    <a:pt x="721" y="1"/>
                  </a:moveTo>
                  <a:cubicBezTo>
                    <a:pt x="683" y="39"/>
                    <a:pt x="637" y="62"/>
                    <a:pt x="614" y="108"/>
                  </a:cubicBezTo>
                  <a:cubicBezTo>
                    <a:pt x="583" y="162"/>
                    <a:pt x="568" y="231"/>
                    <a:pt x="553" y="292"/>
                  </a:cubicBezTo>
                  <a:cubicBezTo>
                    <a:pt x="528" y="391"/>
                    <a:pt x="470" y="433"/>
                    <a:pt x="404" y="433"/>
                  </a:cubicBezTo>
                  <a:cubicBezTo>
                    <a:pt x="368" y="433"/>
                    <a:pt x="330" y="421"/>
                    <a:pt x="292" y="399"/>
                  </a:cubicBezTo>
                  <a:cubicBezTo>
                    <a:pt x="215" y="361"/>
                    <a:pt x="169" y="269"/>
                    <a:pt x="116" y="192"/>
                  </a:cubicBezTo>
                  <a:cubicBezTo>
                    <a:pt x="85" y="154"/>
                    <a:pt x="85" y="108"/>
                    <a:pt x="70" y="70"/>
                  </a:cubicBezTo>
                  <a:lnTo>
                    <a:pt x="70" y="70"/>
                  </a:lnTo>
                  <a:cubicBezTo>
                    <a:pt x="1" y="315"/>
                    <a:pt x="101" y="468"/>
                    <a:pt x="422" y="598"/>
                  </a:cubicBezTo>
                  <a:cubicBezTo>
                    <a:pt x="353" y="736"/>
                    <a:pt x="277" y="874"/>
                    <a:pt x="223" y="1012"/>
                  </a:cubicBezTo>
                  <a:cubicBezTo>
                    <a:pt x="192" y="1096"/>
                    <a:pt x="177" y="1188"/>
                    <a:pt x="169" y="1272"/>
                  </a:cubicBezTo>
                  <a:cubicBezTo>
                    <a:pt x="169" y="1286"/>
                    <a:pt x="230" y="1312"/>
                    <a:pt x="244" y="1312"/>
                  </a:cubicBezTo>
                  <a:cubicBezTo>
                    <a:pt x="245" y="1312"/>
                    <a:pt x="246" y="1312"/>
                    <a:pt x="246" y="1311"/>
                  </a:cubicBezTo>
                  <a:cubicBezTo>
                    <a:pt x="300" y="1249"/>
                    <a:pt x="338" y="1188"/>
                    <a:pt x="384" y="1119"/>
                  </a:cubicBezTo>
                  <a:cubicBezTo>
                    <a:pt x="384" y="1119"/>
                    <a:pt x="384" y="1112"/>
                    <a:pt x="384" y="1104"/>
                  </a:cubicBezTo>
                  <a:cubicBezTo>
                    <a:pt x="476" y="866"/>
                    <a:pt x="530" y="621"/>
                    <a:pt x="713" y="430"/>
                  </a:cubicBezTo>
                  <a:cubicBezTo>
                    <a:pt x="782" y="368"/>
                    <a:pt x="790" y="238"/>
                    <a:pt x="805" y="139"/>
                  </a:cubicBezTo>
                  <a:cubicBezTo>
                    <a:pt x="805" y="100"/>
                    <a:pt x="752" y="47"/>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33"/>
            <p:cNvSpPr/>
            <p:nvPr/>
          </p:nvSpPr>
          <p:spPr>
            <a:xfrm>
              <a:off x="-323800" y="3908575"/>
              <a:ext cx="15150" cy="22850"/>
            </a:xfrm>
            <a:custGeom>
              <a:avLst/>
              <a:gdLst/>
              <a:ahLst/>
              <a:cxnLst/>
              <a:rect l="l" t="t" r="r" b="b"/>
              <a:pathLst>
                <a:path w="606" h="914" extrusionOk="0">
                  <a:moveTo>
                    <a:pt x="315" y="170"/>
                  </a:moveTo>
                  <a:cubicBezTo>
                    <a:pt x="353" y="300"/>
                    <a:pt x="407" y="431"/>
                    <a:pt x="430" y="561"/>
                  </a:cubicBezTo>
                  <a:cubicBezTo>
                    <a:pt x="430" y="607"/>
                    <a:pt x="353" y="668"/>
                    <a:pt x="315" y="722"/>
                  </a:cubicBezTo>
                  <a:cubicBezTo>
                    <a:pt x="269" y="676"/>
                    <a:pt x="184" y="630"/>
                    <a:pt x="184" y="584"/>
                  </a:cubicBezTo>
                  <a:cubicBezTo>
                    <a:pt x="177" y="454"/>
                    <a:pt x="207" y="316"/>
                    <a:pt x="223" y="178"/>
                  </a:cubicBezTo>
                  <a:lnTo>
                    <a:pt x="315" y="178"/>
                  </a:lnTo>
                  <a:lnTo>
                    <a:pt x="315" y="170"/>
                  </a:lnTo>
                  <a:close/>
                  <a:moveTo>
                    <a:pt x="275" y="1"/>
                  </a:moveTo>
                  <a:cubicBezTo>
                    <a:pt x="222" y="1"/>
                    <a:pt x="167" y="33"/>
                    <a:pt x="131" y="94"/>
                  </a:cubicBezTo>
                  <a:cubicBezTo>
                    <a:pt x="69" y="216"/>
                    <a:pt x="46" y="346"/>
                    <a:pt x="0" y="477"/>
                  </a:cubicBezTo>
                  <a:cubicBezTo>
                    <a:pt x="8" y="484"/>
                    <a:pt x="23" y="484"/>
                    <a:pt x="31" y="492"/>
                  </a:cubicBezTo>
                  <a:cubicBezTo>
                    <a:pt x="31" y="546"/>
                    <a:pt x="23" y="607"/>
                    <a:pt x="39" y="661"/>
                  </a:cubicBezTo>
                  <a:cubicBezTo>
                    <a:pt x="76" y="773"/>
                    <a:pt x="77" y="914"/>
                    <a:pt x="240" y="914"/>
                  </a:cubicBezTo>
                  <a:cubicBezTo>
                    <a:pt x="244" y="914"/>
                    <a:pt x="249" y="914"/>
                    <a:pt x="253" y="913"/>
                  </a:cubicBezTo>
                  <a:cubicBezTo>
                    <a:pt x="422" y="906"/>
                    <a:pt x="606" y="737"/>
                    <a:pt x="583" y="599"/>
                  </a:cubicBezTo>
                  <a:cubicBezTo>
                    <a:pt x="552" y="423"/>
                    <a:pt x="483" y="239"/>
                    <a:pt x="399" y="86"/>
                  </a:cubicBezTo>
                  <a:cubicBezTo>
                    <a:pt x="370" y="28"/>
                    <a:pt x="323"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33"/>
            <p:cNvSpPr/>
            <p:nvPr/>
          </p:nvSpPr>
          <p:spPr>
            <a:xfrm>
              <a:off x="-569525" y="3905725"/>
              <a:ext cx="19375" cy="19850"/>
            </a:xfrm>
            <a:custGeom>
              <a:avLst/>
              <a:gdLst/>
              <a:ahLst/>
              <a:cxnLst/>
              <a:rect l="l" t="t" r="r" b="b"/>
              <a:pathLst>
                <a:path w="775" h="794" extrusionOk="0">
                  <a:moveTo>
                    <a:pt x="322" y="162"/>
                  </a:moveTo>
                  <a:cubicBezTo>
                    <a:pt x="414" y="162"/>
                    <a:pt x="606" y="376"/>
                    <a:pt x="583" y="499"/>
                  </a:cubicBezTo>
                  <a:cubicBezTo>
                    <a:pt x="555" y="617"/>
                    <a:pt x="512" y="653"/>
                    <a:pt x="462" y="653"/>
                  </a:cubicBezTo>
                  <a:cubicBezTo>
                    <a:pt x="380" y="653"/>
                    <a:pt x="279" y="557"/>
                    <a:pt x="195" y="557"/>
                  </a:cubicBezTo>
                  <a:cubicBezTo>
                    <a:pt x="186" y="557"/>
                    <a:pt x="177" y="558"/>
                    <a:pt x="169" y="560"/>
                  </a:cubicBezTo>
                  <a:cubicBezTo>
                    <a:pt x="154" y="307"/>
                    <a:pt x="215" y="162"/>
                    <a:pt x="322" y="162"/>
                  </a:cubicBezTo>
                  <a:close/>
                  <a:moveTo>
                    <a:pt x="317" y="1"/>
                  </a:moveTo>
                  <a:cubicBezTo>
                    <a:pt x="228" y="1"/>
                    <a:pt x="144" y="61"/>
                    <a:pt x="69" y="177"/>
                  </a:cubicBezTo>
                  <a:cubicBezTo>
                    <a:pt x="31" y="246"/>
                    <a:pt x="23" y="330"/>
                    <a:pt x="1" y="407"/>
                  </a:cubicBezTo>
                  <a:cubicBezTo>
                    <a:pt x="8" y="552"/>
                    <a:pt x="46" y="660"/>
                    <a:pt x="192" y="729"/>
                  </a:cubicBezTo>
                  <a:cubicBezTo>
                    <a:pt x="268" y="768"/>
                    <a:pt x="350" y="794"/>
                    <a:pt x="429" y="794"/>
                  </a:cubicBezTo>
                  <a:cubicBezTo>
                    <a:pt x="503" y="794"/>
                    <a:pt x="574" y="772"/>
                    <a:pt x="636" y="721"/>
                  </a:cubicBezTo>
                  <a:cubicBezTo>
                    <a:pt x="774" y="614"/>
                    <a:pt x="744" y="476"/>
                    <a:pt x="690" y="346"/>
                  </a:cubicBezTo>
                  <a:cubicBezTo>
                    <a:pt x="659" y="269"/>
                    <a:pt x="606" y="192"/>
                    <a:pt x="552" y="131"/>
                  </a:cubicBezTo>
                  <a:cubicBezTo>
                    <a:pt x="471" y="43"/>
                    <a:pt x="392"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33"/>
            <p:cNvSpPr/>
            <p:nvPr/>
          </p:nvSpPr>
          <p:spPr>
            <a:xfrm>
              <a:off x="-432000" y="3736600"/>
              <a:ext cx="15900" cy="23425"/>
            </a:xfrm>
            <a:custGeom>
              <a:avLst/>
              <a:gdLst/>
              <a:ahLst/>
              <a:cxnLst/>
              <a:rect l="l" t="t" r="r" b="b"/>
              <a:pathLst>
                <a:path w="636" h="937" extrusionOk="0">
                  <a:moveTo>
                    <a:pt x="375" y="116"/>
                  </a:moveTo>
                  <a:lnTo>
                    <a:pt x="437" y="139"/>
                  </a:lnTo>
                  <a:cubicBezTo>
                    <a:pt x="467" y="354"/>
                    <a:pt x="498" y="560"/>
                    <a:pt x="421" y="714"/>
                  </a:cubicBezTo>
                  <a:cubicBezTo>
                    <a:pt x="360" y="675"/>
                    <a:pt x="253" y="652"/>
                    <a:pt x="222" y="583"/>
                  </a:cubicBezTo>
                  <a:cubicBezTo>
                    <a:pt x="184" y="522"/>
                    <a:pt x="199" y="415"/>
                    <a:pt x="230" y="338"/>
                  </a:cubicBezTo>
                  <a:cubicBezTo>
                    <a:pt x="253" y="254"/>
                    <a:pt x="322" y="193"/>
                    <a:pt x="375" y="116"/>
                  </a:cubicBezTo>
                  <a:close/>
                  <a:moveTo>
                    <a:pt x="444" y="0"/>
                  </a:moveTo>
                  <a:cubicBezTo>
                    <a:pt x="369" y="0"/>
                    <a:pt x="264" y="51"/>
                    <a:pt x="207" y="108"/>
                  </a:cubicBezTo>
                  <a:cubicBezTo>
                    <a:pt x="0" y="331"/>
                    <a:pt x="31" y="683"/>
                    <a:pt x="261" y="882"/>
                  </a:cubicBezTo>
                  <a:cubicBezTo>
                    <a:pt x="301" y="919"/>
                    <a:pt x="343" y="937"/>
                    <a:pt x="381" y="937"/>
                  </a:cubicBezTo>
                  <a:cubicBezTo>
                    <a:pt x="438" y="937"/>
                    <a:pt x="489" y="900"/>
                    <a:pt x="521" y="836"/>
                  </a:cubicBezTo>
                  <a:cubicBezTo>
                    <a:pt x="582" y="714"/>
                    <a:pt x="605" y="576"/>
                    <a:pt x="636" y="476"/>
                  </a:cubicBezTo>
                  <a:cubicBezTo>
                    <a:pt x="621" y="361"/>
                    <a:pt x="621" y="285"/>
                    <a:pt x="598" y="216"/>
                  </a:cubicBezTo>
                  <a:cubicBezTo>
                    <a:pt x="559" y="131"/>
                    <a:pt x="513" y="16"/>
                    <a:pt x="460" y="1"/>
                  </a:cubicBezTo>
                  <a:cubicBezTo>
                    <a:pt x="455" y="1"/>
                    <a:pt x="450"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33"/>
            <p:cNvSpPr/>
            <p:nvPr/>
          </p:nvSpPr>
          <p:spPr>
            <a:xfrm>
              <a:off x="-545575" y="3782500"/>
              <a:ext cx="20325" cy="24425"/>
            </a:xfrm>
            <a:custGeom>
              <a:avLst/>
              <a:gdLst/>
              <a:ahLst/>
              <a:cxnLst/>
              <a:rect l="l" t="t" r="r" b="b"/>
              <a:pathLst>
                <a:path w="813" h="977" extrusionOk="0">
                  <a:moveTo>
                    <a:pt x="679" y="0"/>
                  </a:moveTo>
                  <a:cubicBezTo>
                    <a:pt x="673" y="0"/>
                    <a:pt x="669" y="1"/>
                    <a:pt x="667" y="4"/>
                  </a:cubicBezTo>
                  <a:cubicBezTo>
                    <a:pt x="552" y="134"/>
                    <a:pt x="437" y="272"/>
                    <a:pt x="314" y="425"/>
                  </a:cubicBezTo>
                  <a:cubicBezTo>
                    <a:pt x="222" y="295"/>
                    <a:pt x="138" y="180"/>
                    <a:pt x="54" y="57"/>
                  </a:cubicBezTo>
                  <a:cubicBezTo>
                    <a:pt x="38" y="73"/>
                    <a:pt x="15" y="80"/>
                    <a:pt x="0" y="96"/>
                  </a:cubicBezTo>
                  <a:cubicBezTo>
                    <a:pt x="54" y="203"/>
                    <a:pt x="84" y="333"/>
                    <a:pt x="161" y="425"/>
                  </a:cubicBezTo>
                  <a:cubicBezTo>
                    <a:pt x="230" y="517"/>
                    <a:pt x="222" y="578"/>
                    <a:pt x="161" y="670"/>
                  </a:cubicBezTo>
                  <a:cubicBezTo>
                    <a:pt x="107" y="755"/>
                    <a:pt x="77" y="854"/>
                    <a:pt x="38" y="954"/>
                  </a:cubicBezTo>
                  <a:cubicBezTo>
                    <a:pt x="54" y="961"/>
                    <a:pt x="77" y="969"/>
                    <a:pt x="92" y="977"/>
                  </a:cubicBezTo>
                  <a:cubicBezTo>
                    <a:pt x="176" y="869"/>
                    <a:pt x="253" y="762"/>
                    <a:pt x="337" y="655"/>
                  </a:cubicBezTo>
                  <a:cubicBezTo>
                    <a:pt x="421" y="747"/>
                    <a:pt x="490" y="824"/>
                    <a:pt x="567" y="892"/>
                  </a:cubicBezTo>
                  <a:cubicBezTo>
                    <a:pt x="590" y="915"/>
                    <a:pt x="636" y="908"/>
                    <a:pt x="674" y="915"/>
                  </a:cubicBezTo>
                  <a:cubicBezTo>
                    <a:pt x="674" y="877"/>
                    <a:pt x="690" y="824"/>
                    <a:pt x="667" y="793"/>
                  </a:cubicBezTo>
                  <a:cubicBezTo>
                    <a:pt x="598" y="701"/>
                    <a:pt x="513" y="624"/>
                    <a:pt x="452" y="555"/>
                  </a:cubicBezTo>
                  <a:cubicBezTo>
                    <a:pt x="467" y="326"/>
                    <a:pt x="812" y="280"/>
                    <a:pt x="728" y="4"/>
                  </a:cubicBezTo>
                  <a:cubicBezTo>
                    <a:pt x="707" y="4"/>
                    <a:pt x="690"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33"/>
            <p:cNvSpPr/>
            <p:nvPr/>
          </p:nvSpPr>
          <p:spPr>
            <a:xfrm>
              <a:off x="-399825" y="3733550"/>
              <a:ext cx="15725" cy="40450"/>
            </a:xfrm>
            <a:custGeom>
              <a:avLst/>
              <a:gdLst/>
              <a:ahLst/>
              <a:cxnLst/>
              <a:rect l="l" t="t" r="r" b="b"/>
              <a:pathLst>
                <a:path w="629" h="1618" extrusionOk="0">
                  <a:moveTo>
                    <a:pt x="84" y="1"/>
                  </a:moveTo>
                  <a:lnTo>
                    <a:pt x="84" y="1"/>
                  </a:lnTo>
                  <a:cubicBezTo>
                    <a:pt x="138" y="62"/>
                    <a:pt x="169" y="115"/>
                    <a:pt x="207" y="161"/>
                  </a:cubicBezTo>
                  <a:cubicBezTo>
                    <a:pt x="605" y="560"/>
                    <a:pt x="498" y="1027"/>
                    <a:pt x="115" y="1280"/>
                  </a:cubicBezTo>
                  <a:cubicBezTo>
                    <a:pt x="0" y="1357"/>
                    <a:pt x="8" y="1517"/>
                    <a:pt x="107" y="1617"/>
                  </a:cubicBezTo>
                  <a:cubicBezTo>
                    <a:pt x="176" y="1517"/>
                    <a:pt x="238" y="1403"/>
                    <a:pt x="322" y="1318"/>
                  </a:cubicBezTo>
                  <a:cubicBezTo>
                    <a:pt x="544" y="1104"/>
                    <a:pt x="628" y="859"/>
                    <a:pt x="598" y="567"/>
                  </a:cubicBezTo>
                  <a:cubicBezTo>
                    <a:pt x="567" y="315"/>
                    <a:pt x="330" y="3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33"/>
            <p:cNvSpPr/>
            <p:nvPr/>
          </p:nvSpPr>
          <p:spPr>
            <a:xfrm>
              <a:off x="-563775" y="3775550"/>
              <a:ext cx="19175" cy="34050"/>
            </a:xfrm>
            <a:custGeom>
              <a:avLst/>
              <a:gdLst/>
              <a:ahLst/>
              <a:cxnLst/>
              <a:rect l="l" t="t" r="r" b="b"/>
              <a:pathLst>
                <a:path w="767" h="1362" extrusionOk="0">
                  <a:moveTo>
                    <a:pt x="573" y="1"/>
                  </a:moveTo>
                  <a:cubicBezTo>
                    <a:pt x="531" y="1"/>
                    <a:pt x="487" y="20"/>
                    <a:pt x="437" y="52"/>
                  </a:cubicBezTo>
                  <a:cubicBezTo>
                    <a:pt x="138" y="274"/>
                    <a:pt x="0" y="749"/>
                    <a:pt x="154" y="1086"/>
                  </a:cubicBezTo>
                  <a:cubicBezTo>
                    <a:pt x="230" y="1247"/>
                    <a:pt x="353" y="1354"/>
                    <a:pt x="537" y="1362"/>
                  </a:cubicBezTo>
                  <a:cubicBezTo>
                    <a:pt x="583" y="1362"/>
                    <a:pt x="621" y="1331"/>
                    <a:pt x="667" y="1316"/>
                  </a:cubicBezTo>
                  <a:cubicBezTo>
                    <a:pt x="629" y="1285"/>
                    <a:pt x="606" y="1232"/>
                    <a:pt x="567" y="1224"/>
                  </a:cubicBezTo>
                  <a:cubicBezTo>
                    <a:pt x="330" y="1147"/>
                    <a:pt x="238" y="1056"/>
                    <a:pt x="253" y="818"/>
                  </a:cubicBezTo>
                  <a:cubicBezTo>
                    <a:pt x="261" y="650"/>
                    <a:pt x="307" y="473"/>
                    <a:pt x="368" y="320"/>
                  </a:cubicBezTo>
                  <a:cubicBezTo>
                    <a:pt x="412" y="215"/>
                    <a:pt x="472" y="115"/>
                    <a:pt x="593" y="115"/>
                  </a:cubicBezTo>
                  <a:cubicBezTo>
                    <a:pt x="641" y="115"/>
                    <a:pt x="697" y="130"/>
                    <a:pt x="766" y="167"/>
                  </a:cubicBezTo>
                  <a:cubicBezTo>
                    <a:pt x="700" y="49"/>
                    <a:pt x="640"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33"/>
            <p:cNvSpPr/>
            <p:nvPr/>
          </p:nvSpPr>
          <p:spPr>
            <a:xfrm>
              <a:off x="-353100" y="3989800"/>
              <a:ext cx="14375" cy="31725"/>
            </a:xfrm>
            <a:custGeom>
              <a:avLst/>
              <a:gdLst/>
              <a:ahLst/>
              <a:cxnLst/>
              <a:rect l="l" t="t" r="r" b="b"/>
              <a:pathLst>
                <a:path w="575" h="1269" extrusionOk="0">
                  <a:moveTo>
                    <a:pt x="85" y="1"/>
                  </a:moveTo>
                  <a:cubicBezTo>
                    <a:pt x="69" y="9"/>
                    <a:pt x="46" y="24"/>
                    <a:pt x="31" y="32"/>
                  </a:cubicBezTo>
                  <a:cubicBezTo>
                    <a:pt x="85" y="116"/>
                    <a:pt x="131" y="192"/>
                    <a:pt x="192" y="269"/>
                  </a:cubicBezTo>
                  <a:cubicBezTo>
                    <a:pt x="445" y="568"/>
                    <a:pt x="437" y="782"/>
                    <a:pt x="154" y="1043"/>
                  </a:cubicBezTo>
                  <a:cubicBezTo>
                    <a:pt x="115" y="1081"/>
                    <a:pt x="77" y="1104"/>
                    <a:pt x="54" y="1142"/>
                  </a:cubicBezTo>
                  <a:cubicBezTo>
                    <a:pt x="23" y="1181"/>
                    <a:pt x="16" y="1227"/>
                    <a:pt x="0" y="1265"/>
                  </a:cubicBezTo>
                  <a:cubicBezTo>
                    <a:pt x="23" y="1265"/>
                    <a:pt x="52" y="1269"/>
                    <a:pt x="80" y="1269"/>
                  </a:cubicBezTo>
                  <a:cubicBezTo>
                    <a:pt x="108" y="1269"/>
                    <a:pt x="134" y="1265"/>
                    <a:pt x="154" y="1250"/>
                  </a:cubicBezTo>
                  <a:cubicBezTo>
                    <a:pt x="246" y="1181"/>
                    <a:pt x="330" y="1104"/>
                    <a:pt x="406" y="1012"/>
                  </a:cubicBezTo>
                  <a:cubicBezTo>
                    <a:pt x="460" y="951"/>
                    <a:pt x="521" y="867"/>
                    <a:pt x="537" y="782"/>
                  </a:cubicBezTo>
                  <a:cubicBezTo>
                    <a:pt x="575" y="514"/>
                    <a:pt x="345" y="13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33"/>
            <p:cNvSpPr/>
            <p:nvPr/>
          </p:nvSpPr>
          <p:spPr>
            <a:xfrm>
              <a:off x="-496375" y="3780675"/>
              <a:ext cx="20725" cy="30850"/>
            </a:xfrm>
            <a:custGeom>
              <a:avLst/>
              <a:gdLst/>
              <a:ahLst/>
              <a:cxnLst/>
              <a:rect l="l" t="t" r="r" b="b"/>
              <a:pathLst>
                <a:path w="829" h="1234" extrusionOk="0">
                  <a:moveTo>
                    <a:pt x="193" y="0"/>
                  </a:moveTo>
                  <a:cubicBezTo>
                    <a:pt x="177" y="8"/>
                    <a:pt x="170" y="23"/>
                    <a:pt x="162" y="31"/>
                  </a:cubicBezTo>
                  <a:cubicBezTo>
                    <a:pt x="254" y="169"/>
                    <a:pt x="361" y="291"/>
                    <a:pt x="445" y="437"/>
                  </a:cubicBezTo>
                  <a:cubicBezTo>
                    <a:pt x="476" y="498"/>
                    <a:pt x="499" y="613"/>
                    <a:pt x="468" y="667"/>
                  </a:cubicBezTo>
                  <a:cubicBezTo>
                    <a:pt x="361" y="858"/>
                    <a:pt x="231" y="1042"/>
                    <a:pt x="1" y="1096"/>
                  </a:cubicBezTo>
                  <a:cubicBezTo>
                    <a:pt x="12" y="1192"/>
                    <a:pt x="32" y="1234"/>
                    <a:pt x="78" y="1234"/>
                  </a:cubicBezTo>
                  <a:cubicBezTo>
                    <a:pt x="95" y="1234"/>
                    <a:pt x="115" y="1228"/>
                    <a:pt x="139" y="1218"/>
                  </a:cubicBezTo>
                  <a:cubicBezTo>
                    <a:pt x="208" y="1195"/>
                    <a:pt x="277" y="1142"/>
                    <a:pt x="330" y="1088"/>
                  </a:cubicBezTo>
                  <a:cubicBezTo>
                    <a:pt x="828" y="598"/>
                    <a:pt x="713" y="483"/>
                    <a:pt x="323" y="77"/>
                  </a:cubicBezTo>
                  <a:cubicBezTo>
                    <a:pt x="292" y="38"/>
                    <a:pt x="231" y="23"/>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33"/>
            <p:cNvSpPr/>
            <p:nvPr/>
          </p:nvSpPr>
          <p:spPr>
            <a:xfrm>
              <a:off x="-309825" y="3906875"/>
              <a:ext cx="16300" cy="30675"/>
            </a:xfrm>
            <a:custGeom>
              <a:avLst/>
              <a:gdLst/>
              <a:ahLst/>
              <a:cxnLst/>
              <a:rect l="l" t="t" r="r" b="b"/>
              <a:pathLst>
                <a:path w="652" h="1227" extrusionOk="0">
                  <a:moveTo>
                    <a:pt x="1" y="1"/>
                  </a:moveTo>
                  <a:lnTo>
                    <a:pt x="1" y="1"/>
                  </a:lnTo>
                  <a:cubicBezTo>
                    <a:pt x="47" y="70"/>
                    <a:pt x="93" y="139"/>
                    <a:pt x="139" y="208"/>
                  </a:cubicBezTo>
                  <a:cubicBezTo>
                    <a:pt x="215" y="323"/>
                    <a:pt x="300" y="437"/>
                    <a:pt x="353" y="560"/>
                  </a:cubicBezTo>
                  <a:cubicBezTo>
                    <a:pt x="414" y="698"/>
                    <a:pt x="269" y="974"/>
                    <a:pt x="131" y="1012"/>
                  </a:cubicBezTo>
                  <a:cubicBezTo>
                    <a:pt x="100" y="1020"/>
                    <a:pt x="47" y="1058"/>
                    <a:pt x="39" y="1081"/>
                  </a:cubicBezTo>
                  <a:cubicBezTo>
                    <a:pt x="39" y="1127"/>
                    <a:pt x="70" y="1181"/>
                    <a:pt x="85" y="1226"/>
                  </a:cubicBezTo>
                  <a:cubicBezTo>
                    <a:pt x="131" y="1211"/>
                    <a:pt x="177" y="1196"/>
                    <a:pt x="215" y="1173"/>
                  </a:cubicBezTo>
                  <a:cubicBezTo>
                    <a:pt x="254" y="1150"/>
                    <a:pt x="284" y="1112"/>
                    <a:pt x="315" y="1081"/>
                  </a:cubicBezTo>
                  <a:cubicBezTo>
                    <a:pt x="652" y="729"/>
                    <a:pt x="506" y="14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33"/>
            <p:cNvSpPr/>
            <p:nvPr/>
          </p:nvSpPr>
          <p:spPr>
            <a:xfrm>
              <a:off x="-423400" y="3987700"/>
              <a:ext cx="11525" cy="32550"/>
            </a:xfrm>
            <a:custGeom>
              <a:avLst/>
              <a:gdLst/>
              <a:ahLst/>
              <a:cxnLst/>
              <a:rect l="l" t="t" r="r" b="b"/>
              <a:pathLst>
                <a:path w="461" h="1302" extrusionOk="0">
                  <a:moveTo>
                    <a:pt x="460" y="1"/>
                  </a:moveTo>
                  <a:cubicBezTo>
                    <a:pt x="392" y="31"/>
                    <a:pt x="353" y="47"/>
                    <a:pt x="323" y="70"/>
                  </a:cubicBezTo>
                  <a:cubicBezTo>
                    <a:pt x="70" y="246"/>
                    <a:pt x="1" y="514"/>
                    <a:pt x="39" y="790"/>
                  </a:cubicBezTo>
                  <a:cubicBezTo>
                    <a:pt x="62" y="958"/>
                    <a:pt x="154" y="1112"/>
                    <a:pt x="231" y="1265"/>
                  </a:cubicBezTo>
                  <a:cubicBezTo>
                    <a:pt x="242" y="1287"/>
                    <a:pt x="290" y="1301"/>
                    <a:pt x="330" y="1301"/>
                  </a:cubicBezTo>
                  <a:cubicBezTo>
                    <a:pt x="345" y="1301"/>
                    <a:pt x="358" y="1299"/>
                    <a:pt x="369" y="1295"/>
                  </a:cubicBezTo>
                  <a:cubicBezTo>
                    <a:pt x="399" y="1288"/>
                    <a:pt x="422" y="1219"/>
                    <a:pt x="422" y="1173"/>
                  </a:cubicBezTo>
                  <a:cubicBezTo>
                    <a:pt x="422" y="1142"/>
                    <a:pt x="384" y="1096"/>
                    <a:pt x="353" y="1073"/>
                  </a:cubicBezTo>
                  <a:cubicBezTo>
                    <a:pt x="315" y="1027"/>
                    <a:pt x="231" y="997"/>
                    <a:pt x="223" y="951"/>
                  </a:cubicBezTo>
                  <a:cubicBezTo>
                    <a:pt x="192" y="828"/>
                    <a:pt x="162" y="690"/>
                    <a:pt x="200" y="575"/>
                  </a:cubicBezTo>
                  <a:cubicBezTo>
                    <a:pt x="254" y="391"/>
                    <a:pt x="361" y="215"/>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33"/>
            <p:cNvSpPr/>
            <p:nvPr/>
          </p:nvSpPr>
          <p:spPr>
            <a:xfrm>
              <a:off x="-549225" y="3901900"/>
              <a:ext cx="12675" cy="32775"/>
            </a:xfrm>
            <a:custGeom>
              <a:avLst/>
              <a:gdLst/>
              <a:ahLst/>
              <a:cxnLst/>
              <a:rect l="l" t="t" r="r" b="b"/>
              <a:pathLst>
                <a:path w="507" h="1311" extrusionOk="0">
                  <a:moveTo>
                    <a:pt x="8" y="1"/>
                  </a:moveTo>
                  <a:cubicBezTo>
                    <a:pt x="31" y="54"/>
                    <a:pt x="47" y="115"/>
                    <a:pt x="70" y="169"/>
                  </a:cubicBezTo>
                  <a:cubicBezTo>
                    <a:pt x="108" y="261"/>
                    <a:pt x="161" y="345"/>
                    <a:pt x="192" y="437"/>
                  </a:cubicBezTo>
                  <a:cubicBezTo>
                    <a:pt x="307" y="713"/>
                    <a:pt x="207" y="951"/>
                    <a:pt x="39" y="1173"/>
                  </a:cubicBezTo>
                  <a:cubicBezTo>
                    <a:pt x="8" y="1211"/>
                    <a:pt x="8" y="1265"/>
                    <a:pt x="1" y="1311"/>
                  </a:cubicBezTo>
                  <a:cubicBezTo>
                    <a:pt x="47" y="1303"/>
                    <a:pt x="100" y="1295"/>
                    <a:pt x="154" y="1280"/>
                  </a:cubicBezTo>
                  <a:cubicBezTo>
                    <a:pt x="161" y="1272"/>
                    <a:pt x="177" y="1257"/>
                    <a:pt x="184" y="1242"/>
                  </a:cubicBezTo>
                  <a:cubicBezTo>
                    <a:pt x="506" y="866"/>
                    <a:pt x="437" y="284"/>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33"/>
            <p:cNvSpPr/>
            <p:nvPr/>
          </p:nvSpPr>
          <p:spPr>
            <a:xfrm>
              <a:off x="-616250" y="3902000"/>
              <a:ext cx="12475" cy="28275"/>
            </a:xfrm>
            <a:custGeom>
              <a:avLst/>
              <a:gdLst/>
              <a:ahLst/>
              <a:cxnLst/>
              <a:rect l="l" t="t" r="r" b="b"/>
              <a:pathLst>
                <a:path w="499" h="1131" extrusionOk="0">
                  <a:moveTo>
                    <a:pt x="381" y="1"/>
                  </a:moveTo>
                  <a:cubicBezTo>
                    <a:pt x="324" y="1"/>
                    <a:pt x="275" y="43"/>
                    <a:pt x="238" y="96"/>
                  </a:cubicBezTo>
                  <a:cubicBezTo>
                    <a:pt x="69" y="349"/>
                    <a:pt x="0" y="625"/>
                    <a:pt x="92" y="924"/>
                  </a:cubicBezTo>
                  <a:cubicBezTo>
                    <a:pt x="132" y="1061"/>
                    <a:pt x="216" y="1130"/>
                    <a:pt x="349" y="1130"/>
                  </a:cubicBezTo>
                  <a:cubicBezTo>
                    <a:pt x="393" y="1130"/>
                    <a:pt x="443" y="1123"/>
                    <a:pt x="498" y="1107"/>
                  </a:cubicBezTo>
                  <a:cubicBezTo>
                    <a:pt x="0" y="763"/>
                    <a:pt x="215" y="410"/>
                    <a:pt x="460" y="27"/>
                  </a:cubicBezTo>
                  <a:cubicBezTo>
                    <a:pt x="432" y="9"/>
                    <a:pt x="405"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33"/>
            <p:cNvSpPr/>
            <p:nvPr/>
          </p:nvSpPr>
          <p:spPr>
            <a:xfrm>
              <a:off x="-590975" y="3903250"/>
              <a:ext cx="9025" cy="29125"/>
            </a:xfrm>
            <a:custGeom>
              <a:avLst/>
              <a:gdLst/>
              <a:ahLst/>
              <a:cxnLst/>
              <a:rect l="l" t="t" r="r" b="b"/>
              <a:pathLst>
                <a:path w="361" h="1165" extrusionOk="0">
                  <a:moveTo>
                    <a:pt x="192" y="0"/>
                  </a:moveTo>
                  <a:cubicBezTo>
                    <a:pt x="154" y="69"/>
                    <a:pt x="108" y="138"/>
                    <a:pt x="69" y="207"/>
                  </a:cubicBezTo>
                  <a:cubicBezTo>
                    <a:pt x="46" y="253"/>
                    <a:pt x="31" y="307"/>
                    <a:pt x="0" y="399"/>
                  </a:cubicBezTo>
                  <a:cubicBezTo>
                    <a:pt x="77" y="353"/>
                    <a:pt x="115" y="330"/>
                    <a:pt x="161" y="299"/>
                  </a:cubicBezTo>
                  <a:lnTo>
                    <a:pt x="161" y="291"/>
                  </a:lnTo>
                  <a:cubicBezTo>
                    <a:pt x="169" y="368"/>
                    <a:pt x="184" y="429"/>
                    <a:pt x="184" y="490"/>
                  </a:cubicBezTo>
                  <a:cubicBezTo>
                    <a:pt x="200" y="667"/>
                    <a:pt x="192" y="843"/>
                    <a:pt x="215" y="1019"/>
                  </a:cubicBezTo>
                  <a:cubicBezTo>
                    <a:pt x="215" y="1073"/>
                    <a:pt x="276" y="1119"/>
                    <a:pt x="307" y="1165"/>
                  </a:cubicBezTo>
                  <a:cubicBezTo>
                    <a:pt x="322" y="1111"/>
                    <a:pt x="361" y="1065"/>
                    <a:pt x="361" y="1019"/>
                  </a:cubicBezTo>
                  <a:cubicBezTo>
                    <a:pt x="345" y="759"/>
                    <a:pt x="322" y="490"/>
                    <a:pt x="292" y="230"/>
                  </a:cubicBezTo>
                  <a:cubicBezTo>
                    <a:pt x="284" y="153"/>
                    <a:pt x="223" y="77"/>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33"/>
            <p:cNvSpPr/>
            <p:nvPr/>
          </p:nvSpPr>
          <p:spPr>
            <a:xfrm>
              <a:off x="-438525" y="3731250"/>
              <a:ext cx="14200" cy="32975"/>
            </a:xfrm>
            <a:custGeom>
              <a:avLst/>
              <a:gdLst/>
              <a:ahLst/>
              <a:cxnLst/>
              <a:rect l="l" t="t" r="r" b="b"/>
              <a:pathLst>
                <a:path w="568" h="1319" extrusionOk="0">
                  <a:moveTo>
                    <a:pt x="567" y="1"/>
                  </a:moveTo>
                  <a:cubicBezTo>
                    <a:pt x="353" y="24"/>
                    <a:pt x="238" y="177"/>
                    <a:pt x="184" y="345"/>
                  </a:cubicBezTo>
                  <a:cubicBezTo>
                    <a:pt x="85" y="667"/>
                    <a:pt x="1" y="997"/>
                    <a:pt x="238" y="1318"/>
                  </a:cubicBezTo>
                  <a:cubicBezTo>
                    <a:pt x="246" y="851"/>
                    <a:pt x="154" y="368"/>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33"/>
            <p:cNvSpPr/>
            <p:nvPr/>
          </p:nvSpPr>
          <p:spPr>
            <a:xfrm>
              <a:off x="-407875" y="3742925"/>
              <a:ext cx="9225" cy="21300"/>
            </a:xfrm>
            <a:custGeom>
              <a:avLst/>
              <a:gdLst/>
              <a:ahLst/>
              <a:cxnLst/>
              <a:rect l="l" t="t" r="r" b="b"/>
              <a:pathLst>
                <a:path w="369" h="852" extrusionOk="0">
                  <a:moveTo>
                    <a:pt x="138" y="1"/>
                  </a:moveTo>
                  <a:cubicBezTo>
                    <a:pt x="85" y="108"/>
                    <a:pt x="46" y="215"/>
                    <a:pt x="0" y="330"/>
                  </a:cubicBezTo>
                  <a:lnTo>
                    <a:pt x="62" y="353"/>
                  </a:lnTo>
                  <a:cubicBezTo>
                    <a:pt x="92" y="323"/>
                    <a:pt x="131" y="284"/>
                    <a:pt x="207" y="223"/>
                  </a:cubicBezTo>
                  <a:lnTo>
                    <a:pt x="207" y="223"/>
                  </a:lnTo>
                  <a:cubicBezTo>
                    <a:pt x="207" y="422"/>
                    <a:pt x="200" y="576"/>
                    <a:pt x="215" y="729"/>
                  </a:cubicBezTo>
                  <a:cubicBezTo>
                    <a:pt x="215" y="775"/>
                    <a:pt x="253" y="813"/>
                    <a:pt x="284" y="851"/>
                  </a:cubicBezTo>
                  <a:cubicBezTo>
                    <a:pt x="307" y="821"/>
                    <a:pt x="368" y="782"/>
                    <a:pt x="360" y="752"/>
                  </a:cubicBezTo>
                  <a:cubicBezTo>
                    <a:pt x="345" y="522"/>
                    <a:pt x="322" y="284"/>
                    <a:pt x="291" y="55"/>
                  </a:cubicBezTo>
                  <a:cubicBezTo>
                    <a:pt x="284" y="32"/>
                    <a:pt x="138"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33"/>
            <p:cNvSpPr/>
            <p:nvPr/>
          </p:nvSpPr>
          <p:spPr>
            <a:xfrm>
              <a:off x="-360375" y="3904575"/>
              <a:ext cx="12475" cy="25150"/>
            </a:xfrm>
            <a:custGeom>
              <a:avLst/>
              <a:gdLst/>
              <a:ahLst/>
              <a:cxnLst/>
              <a:rect l="l" t="t" r="r" b="b"/>
              <a:pathLst>
                <a:path w="499" h="1006" extrusionOk="0">
                  <a:moveTo>
                    <a:pt x="498" y="1"/>
                  </a:moveTo>
                  <a:lnTo>
                    <a:pt x="498" y="1"/>
                  </a:lnTo>
                  <a:cubicBezTo>
                    <a:pt x="429" y="16"/>
                    <a:pt x="406" y="16"/>
                    <a:pt x="383" y="31"/>
                  </a:cubicBezTo>
                  <a:cubicBezTo>
                    <a:pt x="138" y="154"/>
                    <a:pt x="0" y="637"/>
                    <a:pt x="161" y="867"/>
                  </a:cubicBezTo>
                  <a:cubicBezTo>
                    <a:pt x="207" y="928"/>
                    <a:pt x="284" y="974"/>
                    <a:pt x="353" y="1004"/>
                  </a:cubicBezTo>
                  <a:cubicBezTo>
                    <a:pt x="355" y="1005"/>
                    <a:pt x="357" y="1005"/>
                    <a:pt x="359" y="1005"/>
                  </a:cubicBezTo>
                  <a:cubicBezTo>
                    <a:pt x="390" y="1005"/>
                    <a:pt x="440" y="957"/>
                    <a:pt x="483" y="935"/>
                  </a:cubicBezTo>
                  <a:cubicBezTo>
                    <a:pt x="452" y="897"/>
                    <a:pt x="422" y="828"/>
                    <a:pt x="391" y="828"/>
                  </a:cubicBezTo>
                  <a:cubicBezTo>
                    <a:pt x="245" y="828"/>
                    <a:pt x="245" y="729"/>
                    <a:pt x="238" y="629"/>
                  </a:cubicBezTo>
                  <a:cubicBezTo>
                    <a:pt x="215" y="399"/>
                    <a:pt x="330" y="215"/>
                    <a:pt x="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33"/>
            <p:cNvSpPr/>
            <p:nvPr/>
          </p:nvSpPr>
          <p:spPr>
            <a:xfrm>
              <a:off x="-362500" y="3994225"/>
              <a:ext cx="6925" cy="21275"/>
            </a:xfrm>
            <a:custGeom>
              <a:avLst/>
              <a:gdLst/>
              <a:ahLst/>
              <a:cxnLst/>
              <a:rect l="l" t="t" r="r" b="b"/>
              <a:pathLst>
                <a:path w="277" h="851" extrusionOk="0">
                  <a:moveTo>
                    <a:pt x="147" y="0"/>
                  </a:moveTo>
                  <a:cubicBezTo>
                    <a:pt x="116" y="15"/>
                    <a:pt x="55" y="31"/>
                    <a:pt x="47" y="61"/>
                  </a:cubicBezTo>
                  <a:cubicBezTo>
                    <a:pt x="24" y="138"/>
                    <a:pt x="16" y="222"/>
                    <a:pt x="1" y="299"/>
                  </a:cubicBezTo>
                  <a:cubicBezTo>
                    <a:pt x="124" y="314"/>
                    <a:pt x="70" y="406"/>
                    <a:pt x="78" y="467"/>
                  </a:cubicBezTo>
                  <a:cubicBezTo>
                    <a:pt x="93" y="544"/>
                    <a:pt x="93" y="628"/>
                    <a:pt x="116" y="705"/>
                  </a:cubicBezTo>
                  <a:cubicBezTo>
                    <a:pt x="124" y="743"/>
                    <a:pt x="170" y="782"/>
                    <a:pt x="231" y="851"/>
                  </a:cubicBezTo>
                  <a:cubicBezTo>
                    <a:pt x="254" y="774"/>
                    <a:pt x="277" y="736"/>
                    <a:pt x="277" y="697"/>
                  </a:cubicBezTo>
                  <a:cubicBezTo>
                    <a:pt x="261" y="521"/>
                    <a:pt x="246" y="337"/>
                    <a:pt x="215" y="153"/>
                  </a:cubicBezTo>
                  <a:cubicBezTo>
                    <a:pt x="208" y="100"/>
                    <a:pt x="170" y="54"/>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33"/>
            <p:cNvSpPr/>
            <p:nvPr/>
          </p:nvSpPr>
          <p:spPr>
            <a:xfrm>
              <a:off x="-344100" y="3908600"/>
              <a:ext cx="7875" cy="20150"/>
            </a:xfrm>
            <a:custGeom>
              <a:avLst/>
              <a:gdLst/>
              <a:ahLst/>
              <a:cxnLst/>
              <a:rect l="l" t="t" r="r" b="b"/>
              <a:pathLst>
                <a:path w="315" h="806" extrusionOk="0">
                  <a:moveTo>
                    <a:pt x="184" y="1"/>
                  </a:moveTo>
                  <a:cubicBezTo>
                    <a:pt x="146" y="77"/>
                    <a:pt x="100" y="146"/>
                    <a:pt x="62" y="223"/>
                  </a:cubicBezTo>
                  <a:cubicBezTo>
                    <a:pt x="39" y="269"/>
                    <a:pt x="23" y="322"/>
                    <a:pt x="0" y="399"/>
                  </a:cubicBezTo>
                  <a:cubicBezTo>
                    <a:pt x="62" y="391"/>
                    <a:pt x="100" y="384"/>
                    <a:pt x="138" y="384"/>
                  </a:cubicBezTo>
                  <a:cubicBezTo>
                    <a:pt x="146" y="483"/>
                    <a:pt x="138" y="575"/>
                    <a:pt x="161" y="660"/>
                  </a:cubicBezTo>
                  <a:cubicBezTo>
                    <a:pt x="169" y="713"/>
                    <a:pt x="223" y="751"/>
                    <a:pt x="253" y="805"/>
                  </a:cubicBezTo>
                  <a:cubicBezTo>
                    <a:pt x="276" y="751"/>
                    <a:pt x="315" y="698"/>
                    <a:pt x="307" y="644"/>
                  </a:cubicBezTo>
                  <a:cubicBezTo>
                    <a:pt x="299" y="506"/>
                    <a:pt x="276" y="368"/>
                    <a:pt x="253" y="231"/>
                  </a:cubicBezTo>
                  <a:cubicBezTo>
                    <a:pt x="238" y="154"/>
                    <a:pt x="207" y="77"/>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33"/>
            <p:cNvSpPr/>
            <p:nvPr/>
          </p:nvSpPr>
          <p:spPr>
            <a:xfrm>
              <a:off x="-334525" y="3923525"/>
              <a:ext cx="9025" cy="14525"/>
            </a:xfrm>
            <a:custGeom>
              <a:avLst/>
              <a:gdLst/>
              <a:ahLst/>
              <a:cxnLst/>
              <a:rect l="l" t="t" r="r" b="b"/>
              <a:pathLst>
                <a:path w="361" h="581" extrusionOk="0">
                  <a:moveTo>
                    <a:pt x="143" y="1"/>
                  </a:moveTo>
                  <a:cubicBezTo>
                    <a:pt x="122" y="1"/>
                    <a:pt x="47" y="64"/>
                    <a:pt x="54" y="93"/>
                  </a:cubicBezTo>
                  <a:cubicBezTo>
                    <a:pt x="54" y="147"/>
                    <a:pt x="100" y="200"/>
                    <a:pt x="131" y="246"/>
                  </a:cubicBezTo>
                  <a:cubicBezTo>
                    <a:pt x="146" y="254"/>
                    <a:pt x="161" y="262"/>
                    <a:pt x="184" y="269"/>
                  </a:cubicBezTo>
                  <a:cubicBezTo>
                    <a:pt x="131" y="331"/>
                    <a:pt x="69" y="377"/>
                    <a:pt x="31" y="438"/>
                  </a:cubicBezTo>
                  <a:cubicBezTo>
                    <a:pt x="8" y="469"/>
                    <a:pt x="8" y="515"/>
                    <a:pt x="0" y="553"/>
                  </a:cubicBezTo>
                  <a:cubicBezTo>
                    <a:pt x="37" y="559"/>
                    <a:pt x="79" y="580"/>
                    <a:pt x="110" y="580"/>
                  </a:cubicBezTo>
                  <a:cubicBezTo>
                    <a:pt x="118" y="580"/>
                    <a:pt x="125" y="579"/>
                    <a:pt x="131" y="576"/>
                  </a:cubicBezTo>
                  <a:cubicBezTo>
                    <a:pt x="276" y="499"/>
                    <a:pt x="361" y="262"/>
                    <a:pt x="292" y="116"/>
                  </a:cubicBezTo>
                  <a:cubicBezTo>
                    <a:pt x="269" y="63"/>
                    <a:pt x="200" y="24"/>
                    <a:pt x="146" y="1"/>
                  </a:cubicBezTo>
                  <a:cubicBezTo>
                    <a:pt x="145" y="1"/>
                    <a:pt x="144"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33"/>
            <p:cNvSpPr/>
            <p:nvPr/>
          </p:nvSpPr>
          <p:spPr>
            <a:xfrm>
              <a:off x="-534275" y="3803525"/>
              <a:ext cx="13800" cy="13475"/>
            </a:xfrm>
            <a:custGeom>
              <a:avLst/>
              <a:gdLst/>
              <a:ahLst/>
              <a:cxnLst/>
              <a:rect l="l" t="t" r="r" b="b"/>
              <a:pathLst>
                <a:path w="552" h="539" extrusionOk="0">
                  <a:moveTo>
                    <a:pt x="450" y="0"/>
                  </a:moveTo>
                  <a:cubicBezTo>
                    <a:pt x="419" y="0"/>
                    <a:pt x="372" y="13"/>
                    <a:pt x="337" y="13"/>
                  </a:cubicBezTo>
                  <a:lnTo>
                    <a:pt x="299" y="51"/>
                  </a:lnTo>
                  <a:cubicBezTo>
                    <a:pt x="498" y="105"/>
                    <a:pt x="460" y="189"/>
                    <a:pt x="360" y="266"/>
                  </a:cubicBezTo>
                  <a:cubicBezTo>
                    <a:pt x="253" y="335"/>
                    <a:pt x="130" y="389"/>
                    <a:pt x="15" y="450"/>
                  </a:cubicBezTo>
                  <a:cubicBezTo>
                    <a:pt x="8" y="465"/>
                    <a:pt x="0" y="488"/>
                    <a:pt x="0" y="503"/>
                  </a:cubicBezTo>
                  <a:cubicBezTo>
                    <a:pt x="43" y="516"/>
                    <a:pt x="97" y="538"/>
                    <a:pt x="140" y="538"/>
                  </a:cubicBezTo>
                  <a:cubicBezTo>
                    <a:pt x="150" y="538"/>
                    <a:pt x="160" y="537"/>
                    <a:pt x="169" y="534"/>
                  </a:cubicBezTo>
                  <a:cubicBezTo>
                    <a:pt x="345" y="473"/>
                    <a:pt x="521" y="389"/>
                    <a:pt x="544" y="174"/>
                  </a:cubicBezTo>
                  <a:cubicBezTo>
                    <a:pt x="552" y="120"/>
                    <a:pt x="513" y="51"/>
                    <a:pt x="475" y="5"/>
                  </a:cubicBezTo>
                  <a:cubicBezTo>
                    <a:pt x="469" y="2"/>
                    <a:pt x="461"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33"/>
            <p:cNvSpPr/>
            <p:nvPr/>
          </p:nvSpPr>
          <p:spPr>
            <a:xfrm>
              <a:off x="-387950" y="4012550"/>
              <a:ext cx="9200" cy="14425"/>
            </a:xfrm>
            <a:custGeom>
              <a:avLst/>
              <a:gdLst/>
              <a:ahLst/>
              <a:cxnLst/>
              <a:rect l="l" t="t" r="r" b="b"/>
              <a:pathLst>
                <a:path w="368" h="577" extrusionOk="0">
                  <a:moveTo>
                    <a:pt x="156" y="0"/>
                  </a:moveTo>
                  <a:cubicBezTo>
                    <a:pt x="128" y="0"/>
                    <a:pt x="88" y="13"/>
                    <a:pt x="61" y="18"/>
                  </a:cubicBezTo>
                  <a:cubicBezTo>
                    <a:pt x="69" y="56"/>
                    <a:pt x="77" y="110"/>
                    <a:pt x="100" y="133"/>
                  </a:cubicBezTo>
                  <a:cubicBezTo>
                    <a:pt x="222" y="209"/>
                    <a:pt x="199" y="278"/>
                    <a:pt x="115" y="363"/>
                  </a:cubicBezTo>
                  <a:cubicBezTo>
                    <a:pt x="84" y="401"/>
                    <a:pt x="38" y="424"/>
                    <a:pt x="15" y="462"/>
                  </a:cubicBezTo>
                  <a:cubicBezTo>
                    <a:pt x="0" y="493"/>
                    <a:pt x="8" y="531"/>
                    <a:pt x="0" y="570"/>
                  </a:cubicBezTo>
                  <a:cubicBezTo>
                    <a:pt x="21" y="570"/>
                    <a:pt x="48" y="576"/>
                    <a:pt x="68" y="576"/>
                  </a:cubicBezTo>
                  <a:cubicBezTo>
                    <a:pt x="78" y="576"/>
                    <a:pt x="87" y="575"/>
                    <a:pt x="92" y="570"/>
                  </a:cubicBezTo>
                  <a:cubicBezTo>
                    <a:pt x="184" y="478"/>
                    <a:pt x="268" y="386"/>
                    <a:pt x="368" y="271"/>
                  </a:cubicBezTo>
                  <a:cubicBezTo>
                    <a:pt x="291" y="163"/>
                    <a:pt x="245" y="79"/>
                    <a:pt x="184" y="10"/>
                  </a:cubicBezTo>
                  <a:cubicBezTo>
                    <a:pt x="179" y="3"/>
                    <a:pt x="169"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33"/>
            <p:cNvSpPr/>
            <p:nvPr/>
          </p:nvSpPr>
          <p:spPr>
            <a:xfrm>
              <a:off x="-420700" y="3758075"/>
              <a:ext cx="9400" cy="14025"/>
            </a:xfrm>
            <a:custGeom>
              <a:avLst/>
              <a:gdLst/>
              <a:ahLst/>
              <a:cxnLst/>
              <a:rect l="l" t="t" r="r" b="b"/>
              <a:pathLst>
                <a:path w="376" h="561" extrusionOk="0">
                  <a:moveTo>
                    <a:pt x="107" y="0"/>
                  </a:moveTo>
                  <a:lnTo>
                    <a:pt x="107" y="0"/>
                  </a:lnTo>
                  <a:cubicBezTo>
                    <a:pt x="115" y="46"/>
                    <a:pt x="107" y="77"/>
                    <a:pt x="123" y="92"/>
                  </a:cubicBezTo>
                  <a:cubicBezTo>
                    <a:pt x="238" y="291"/>
                    <a:pt x="238" y="291"/>
                    <a:pt x="38" y="429"/>
                  </a:cubicBezTo>
                  <a:cubicBezTo>
                    <a:pt x="15" y="445"/>
                    <a:pt x="15" y="490"/>
                    <a:pt x="0" y="521"/>
                  </a:cubicBezTo>
                  <a:cubicBezTo>
                    <a:pt x="27" y="535"/>
                    <a:pt x="73" y="561"/>
                    <a:pt x="88" y="561"/>
                  </a:cubicBezTo>
                  <a:cubicBezTo>
                    <a:pt x="90" y="561"/>
                    <a:pt x="91" y="560"/>
                    <a:pt x="92" y="559"/>
                  </a:cubicBezTo>
                  <a:cubicBezTo>
                    <a:pt x="184" y="475"/>
                    <a:pt x="314" y="399"/>
                    <a:pt x="337" y="299"/>
                  </a:cubicBezTo>
                  <a:cubicBezTo>
                    <a:pt x="375" y="153"/>
                    <a:pt x="276" y="54"/>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33"/>
            <p:cNvSpPr/>
            <p:nvPr/>
          </p:nvSpPr>
          <p:spPr>
            <a:xfrm>
              <a:off x="-603625" y="3914925"/>
              <a:ext cx="12100" cy="6525"/>
            </a:xfrm>
            <a:custGeom>
              <a:avLst/>
              <a:gdLst/>
              <a:ahLst/>
              <a:cxnLst/>
              <a:rect l="l" t="t" r="r" b="b"/>
              <a:pathLst>
                <a:path w="484" h="261" extrusionOk="0">
                  <a:moveTo>
                    <a:pt x="208" y="1"/>
                  </a:moveTo>
                  <a:cubicBezTo>
                    <a:pt x="139" y="46"/>
                    <a:pt x="70" y="92"/>
                    <a:pt x="1" y="138"/>
                  </a:cubicBezTo>
                  <a:cubicBezTo>
                    <a:pt x="77" y="177"/>
                    <a:pt x="154" y="215"/>
                    <a:pt x="246" y="261"/>
                  </a:cubicBezTo>
                  <a:cubicBezTo>
                    <a:pt x="330" y="207"/>
                    <a:pt x="407" y="169"/>
                    <a:pt x="476" y="115"/>
                  </a:cubicBezTo>
                  <a:cubicBezTo>
                    <a:pt x="483" y="108"/>
                    <a:pt x="476" y="39"/>
                    <a:pt x="468" y="39"/>
                  </a:cubicBezTo>
                  <a:cubicBezTo>
                    <a:pt x="392" y="23"/>
                    <a:pt x="307" y="16"/>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33"/>
            <p:cNvSpPr/>
            <p:nvPr/>
          </p:nvSpPr>
          <p:spPr>
            <a:xfrm>
              <a:off x="-580250" y="3924700"/>
              <a:ext cx="9400" cy="11950"/>
            </a:xfrm>
            <a:custGeom>
              <a:avLst/>
              <a:gdLst/>
              <a:ahLst/>
              <a:cxnLst/>
              <a:rect l="l" t="t" r="r" b="b"/>
              <a:pathLst>
                <a:path w="376" h="478" extrusionOk="0">
                  <a:moveTo>
                    <a:pt x="207" y="0"/>
                  </a:moveTo>
                  <a:lnTo>
                    <a:pt x="207" y="0"/>
                  </a:lnTo>
                  <a:cubicBezTo>
                    <a:pt x="276" y="192"/>
                    <a:pt x="184" y="276"/>
                    <a:pt x="62" y="345"/>
                  </a:cubicBezTo>
                  <a:cubicBezTo>
                    <a:pt x="31" y="360"/>
                    <a:pt x="23" y="422"/>
                    <a:pt x="0" y="460"/>
                  </a:cubicBezTo>
                  <a:cubicBezTo>
                    <a:pt x="32" y="465"/>
                    <a:pt x="74" y="477"/>
                    <a:pt x="107" y="477"/>
                  </a:cubicBezTo>
                  <a:cubicBezTo>
                    <a:pt x="123" y="477"/>
                    <a:pt x="136" y="475"/>
                    <a:pt x="146" y="468"/>
                  </a:cubicBezTo>
                  <a:cubicBezTo>
                    <a:pt x="215" y="414"/>
                    <a:pt x="276" y="353"/>
                    <a:pt x="315" y="284"/>
                  </a:cubicBezTo>
                  <a:cubicBezTo>
                    <a:pt x="376" y="176"/>
                    <a:pt x="338" y="92"/>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33"/>
            <p:cNvSpPr/>
            <p:nvPr/>
          </p:nvSpPr>
          <p:spPr>
            <a:xfrm>
              <a:off x="-377225" y="4004525"/>
              <a:ext cx="11500" cy="4500"/>
            </a:xfrm>
            <a:custGeom>
              <a:avLst/>
              <a:gdLst/>
              <a:ahLst/>
              <a:cxnLst/>
              <a:rect l="l" t="t" r="r" b="b"/>
              <a:pathLst>
                <a:path w="460" h="180" extrusionOk="0">
                  <a:moveTo>
                    <a:pt x="350" y="1"/>
                  </a:moveTo>
                  <a:cubicBezTo>
                    <a:pt x="346" y="1"/>
                    <a:pt x="341" y="1"/>
                    <a:pt x="337" y="2"/>
                  </a:cubicBezTo>
                  <a:cubicBezTo>
                    <a:pt x="230" y="9"/>
                    <a:pt x="123" y="32"/>
                    <a:pt x="0" y="55"/>
                  </a:cubicBezTo>
                  <a:cubicBezTo>
                    <a:pt x="67" y="128"/>
                    <a:pt x="201" y="180"/>
                    <a:pt x="300" y="180"/>
                  </a:cubicBezTo>
                  <a:cubicBezTo>
                    <a:pt x="337" y="180"/>
                    <a:pt x="370" y="172"/>
                    <a:pt x="391" y="155"/>
                  </a:cubicBezTo>
                  <a:cubicBezTo>
                    <a:pt x="429" y="140"/>
                    <a:pt x="444" y="78"/>
                    <a:pt x="460" y="40"/>
                  </a:cubicBezTo>
                  <a:cubicBezTo>
                    <a:pt x="426" y="26"/>
                    <a:pt x="385" y="1"/>
                    <a:pt x="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33"/>
            <p:cNvSpPr/>
            <p:nvPr/>
          </p:nvSpPr>
          <p:spPr>
            <a:xfrm>
              <a:off x="-1162675" y="2231750"/>
              <a:ext cx="35275" cy="45850"/>
            </a:xfrm>
            <a:custGeom>
              <a:avLst/>
              <a:gdLst/>
              <a:ahLst/>
              <a:cxnLst/>
              <a:rect l="l" t="t" r="r" b="b"/>
              <a:pathLst>
                <a:path w="1411" h="1834" extrusionOk="0">
                  <a:moveTo>
                    <a:pt x="928" y="218"/>
                  </a:moveTo>
                  <a:cubicBezTo>
                    <a:pt x="920" y="287"/>
                    <a:pt x="912" y="355"/>
                    <a:pt x="905" y="432"/>
                  </a:cubicBezTo>
                  <a:cubicBezTo>
                    <a:pt x="897" y="509"/>
                    <a:pt x="874" y="585"/>
                    <a:pt x="866" y="670"/>
                  </a:cubicBezTo>
                  <a:cubicBezTo>
                    <a:pt x="820" y="1022"/>
                    <a:pt x="629" y="1298"/>
                    <a:pt x="376" y="1535"/>
                  </a:cubicBezTo>
                  <a:cubicBezTo>
                    <a:pt x="338" y="1106"/>
                    <a:pt x="437" y="716"/>
                    <a:pt x="667" y="355"/>
                  </a:cubicBezTo>
                  <a:cubicBezTo>
                    <a:pt x="682" y="332"/>
                    <a:pt x="705" y="302"/>
                    <a:pt x="728" y="294"/>
                  </a:cubicBezTo>
                  <a:cubicBezTo>
                    <a:pt x="790" y="264"/>
                    <a:pt x="859" y="241"/>
                    <a:pt x="928" y="218"/>
                  </a:cubicBezTo>
                  <a:close/>
                  <a:moveTo>
                    <a:pt x="839" y="0"/>
                  </a:moveTo>
                  <a:cubicBezTo>
                    <a:pt x="639" y="0"/>
                    <a:pt x="488" y="110"/>
                    <a:pt x="376" y="271"/>
                  </a:cubicBezTo>
                  <a:cubicBezTo>
                    <a:pt x="123" y="624"/>
                    <a:pt x="1" y="1037"/>
                    <a:pt x="39" y="1474"/>
                  </a:cubicBezTo>
                  <a:cubicBezTo>
                    <a:pt x="47" y="1589"/>
                    <a:pt x="146" y="1734"/>
                    <a:pt x="246" y="1803"/>
                  </a:cubicBezTo>
                  <a:cubicBezTo>
                    <a:pt x="278" y="1825"/>
                    <a:pt x="312" y="1834"/>
                    <a:pt x="345" y="1834"/>
                  </a:cubicBezTo>
                  <a:cubicBezTo>
                    <a:pt x="443" y="1834"/>
                    <a:pt x="539" y="1753"/>
                    <a:pt x="613" y="1673"/>
                  </a:cubicBezTo>
                  <a:cubicBezTo>
                    <a:pt x="713" y="1566"/>
                    <a:pt x="797" y="1443"/>
                    <a:pt x="905" y="1305"/>
                  </a:cubicBezTo>
                  <a:cubicBezTo>
                    <a:pt x="935" y="1413"/>
                    <a:pt x="951" y="1505"/>
                    <a:pt x="996" y="1566"/>
                  </a:cubicBezTo>
                  <a:cubicBezTo>
                    <a:pt x="1050" y="1650"/>
                    <a:pt x="1134" y="1719"/>
                    <a:pt x="1219" y="1773"/>
                  </a:cubicBezTo>
                  <a:cubicBezTo>
                    <a:pt x="1226" y="1776"/>
                    <a:pt x="1234" y="1777"/>
                    <a:pt x="1245" y="1777"/>
                  </a:cubicBezTo>
                  <a:cubicBezTo>
                    <a:pt x="1290" y="1777"/>
                    <a:pt x="1361" y="1751"/>
                    <a:pt x="1380" y="1719"/>
                  </a:cubicBezTo>
                  <a:cubicBezTo>
                    <a:pt x="1410" y="1673"/>
                    <a:pt x="1410" y="1589"/>
                    <a:pt x="1387" y="1528"/>
                  </a:cubicBezTo>
                  <a:cubicBezTo>
                    <a:pt x="1357" y="1420"/>
                    <a:pt x="1288" y="1321"/>
                    <a:pt x="1249" y="1206"/>
                  </a:cubicBezTo>
                  <a:cubicBezTo>
                    <a:pt x="1142" y="899"/>
                    <a:pt x="1257" y="570"/>
                    <a:pt x="1150" y="248"/>
                  </a:cubicBezTo>
                  <a:cubicBezTo>
                    <a:pt x="1096" y="95"/>
                    <a:pt x="1042" y="18"/>
                    <a:pt x="897" y="3"/>
                  </a:cubicBezTo>
                  <a:cubicBezTo>
                    <a:pt x="877" y="1"/>
                    <a:pt x="858"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33"/>
            <p:cNvSpPr/>
            <p:nvPr/>
          </p:nvSpPr>
          <p:spPr>
            <a:xfrm>
              <a:off x="-1208075" y="2207100"/>
              <a:ext cx="41400" cy="70150"/>
            </a:xfrm>
            <a:custGeom>
              <a:avLst/>
              <a:gdLst/>
              <a:ahLst/>
              <a:cxnLst/>
              <a:rect l="l" t="t" r="r" b="b"/>
              <a:pathLst>
                <a:path w="1656" h="2806" extrusionOk="0">
                  <a:moveTo>
                    <a:pt x="759" y="1"/>
                  </a:moveTo>
                  <a:cubicBezTo>
                    <a:pt x="706" y="62"/>
                    <a:pt x="621" y="108"/>
                    <a:pt x="598" y="177"/>
                  </a:cubicBezTo>
                  <a:cubicBezTo>
                    <a:pt x="575" y="261"/>
                    <a:pt x="591" y="361"/>
                    <a:pt x="591" y="453"/>
                  </a:cubicBezTo>
                  <a:cubicBezTo>
                    <a:pt x="606" y="767"/>
                    <a:pt x="614" y="1081"/>
                    <a:pt x="621" y="1395"/>
                  </a:cubicBezTo>
                  <a:cubicBezTo>
                    <a:pt x="629" y="1495"/>
                    <a:pt x="591" y="1548"/>
                    <a:pt x="499" y="1594"/>
                  </a:cubicBezTo>
                  <a:cubicBezTo>
                    <a:pt x="435" y="1626"/>
                    <a:pt x="376" y="1642"/>
                    <a:pt x="319" y="1642"/>
                  </a:cubicBezTo>
                  <a:cubicBezTo>
                    <a:pt x="228" y="1642"/>
                    <a:pt x="142" y="1601"/>
                    <a:pt x="47" y="1525"/>
                  </a:cubicBezTo>
                  <a:cubicBezTo>
                    <a:pt x="24" y="1594"/>
                    <a:pt x="1" y="1671"/>
                    <a:pt x="32" y="1717"/>
                  </a:cubicBezTo>
                  <a:cubicBezTo>
                    <a:pt x="107" y="1834"/>
                    <a:pt x="198" y="1873"/>
                    <a:pt x="295" y="1873"/>
                  </a:cubicBezTo>
                  <a:cubicBezTo>
                    <a:pt x="395" y="1873"/>
                    <a:pt x="501" y="1832"/>
                    <a:pt x="606" y="1793"/>
                  </a:cubicBezTo>
                  <a:cubicBezTo>
                    <a:pt x="621" y="2062"/>
                    <a:pt x="637" y="2314"/>
                    <a:pt x="652" y="2560"/>
                  </a:cubicBezTo>
                  <a:cubicBezTo>
                    <a:pt x="660" y="2705"/>
                    <a:pt x="744" y="2789"/>
                    <a:pt x="882" y="2805"/>
                  </a:cubicBezTo>
                  <a:cubicBezTo>
                    <a:pt x="886" y="2805"/>
                    <a:pt x="890" y="2806"/>
                    <a:pt x="894" y="2806"/>
                  </a:cubicBezTo>
                  <a:cubicBezTo>
                    <a:pt x="972" y="2806"/>
                    <a:pt x="1035" y="2660"/>
                    <a:pt x="1027" y="2529"/>
                  </a:cubicBezTo>
                  <a:cubicBezTo>
                    <a:pt x="1004" y="2284"/>
                    <a:pt x="997" y="2046"/>
                    <a:pt x="982" y="1801"/>
                  </a:cubicBezTo>
                  <a:cubicBezTo>
                    <a:pt x="966" y="1694"/>
                    <a:pt x="1012" y="1648"/>
                    <a:pt x="1112" y="1640"/>
                  </a:cubicBezTo>
                  <a:cubicBezTo>
                    <a:pt x="1242" y="1633"/>
                    <a:pt x="1380" y="1633"/>
                    <a:pt x="1510" y="1602"/>
                  </a:cubicBezTo>
                  <a:cubicBezTo>
                    <a:pt x="1564" y="1594"/>
                    <a:pt x="1602" y="1541"/>
                    <a:pt x="1656" y="1510"/>
                  </a:cubicBezTo>
                  <a:cubicBezTo>
                    <a:pt x="1610" y="1456"/>
                    <a:pt x="1579" y="1387"/>
                    <a:pt x="1525" y="1372"/>
                  </a:cubicBezTo>
                  <a:cubicBezTo>
                    <a:pt x="1476" y="1361"/>
                    <a:pt x="1424" y="1357"/>
                    <a:pt x="1372" y="1357"/>
                  </a:cubicBezTo>
                  <a:cubicBezTo>
                    <a:pt x="1321" y="1357"/>
                    <a:pt x="1269" y="1361"/>
                    <a:pt x="1219" y="1364"/>
                  </a:cubicBezTo>
                  <a:cubicBezTo>
                    <a:pt x="1142" y="1364"/>
                    <a:pt x="1066" y="1380"/>
                    <a:pt x="974" y="1395"/>
                  </a:cubicBezTo>
                  <a:cubicBezTo>
                    <a:pt x="974" y="1318"/>
                    <a:pt x="974" y="1265"/>
                    <a:pt x="974" y="1204"/>
                  </a:cubicBezTo>
                  <a:cubicBezTo>
                    <a:pt x="959" y="874"/>
                    <a:pt x="951" y="545"/>
                    <a:pt x="920" y="208"/>
                  </a:cubicBezTo>
                  <a:cubicBezTo>
                    <a:pt x="913" y="139"/>
                    <a:pt x="813" y="70"/>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33"/>
            <p:cNvSpPr/>
            <p:nvPr/>
          </p:nvSpPr>
          <p:spPr>
            <a:xfrm>
              <a:off x="-1127050" y="2237075"/>
              <a:ext cx="37750" cy="41175"/>
            </a:xfrm>
            <a:custGeom>
              <a:avLst/>
              <a:gdLst/>
              <a:ahLst/>
              <a:cxnLst/>
              <a:rect l="l" t="t" r="r" b="b"/>
              <a:pathLst>
                <a:path w="1510" h="1647" extrusionOk="0">
                  <a:moveTo>
                    <a:pt x="1108" y="1"/>
                  </a:moveTo>
                  <a:cubicBezTo>
                    <a:pt x="959" y="1"/>
                    <a:pt x="848" y="90"/>
                    <a:pt x="759" y="211"/>
                  </a:cubicBezTo>
                  <a:cubicBezTo>
                    <a:pt x="675" y="319"/>
                    <a:pt x="606" y="434"/>
                    <a:pt x="514" y="556"/>
                  </a:cubicBezTo>
                  <a:cubicBezTo>
                    <a:pt x="475" y="472"/>
                    <a:pt x="452" y="395"/>
                    <a:pt x="407" y="342"/>
                  </a:cubicBezTo>
                  <a:cubicBezTo>
                    <a:pt x="330" y="273"/>
                    <a:pt x="246" y="211"/>
                    <a:pt x="161" y="165"/>
                  </a:cubicBezTo>
                  <a:cubicBezTo>
                    <a:pt x="157" y="163"/>
                    <a:pt x="152" y="162"/>
                    <a:pt x="146" y="162"/>
                  </a:cubicBezTo>
                  <a:cubicBezTo>
                    <a:pt x="109" y="162"/>
                    <a:pt x="43" y="201"/>
                    <a:pt x="23" y="234"/>
                  </a:cubicBezTo>
                  <a:cubicBezTo>
                    <a:pt x="0" y="265"/>
                    <a:pt x="8" y="342"/>
                    <a:pt x="31" y="372"/>
                  </a:cubicBezTo>
                  <a:cubicBezTo>
                    <a:pt x="292" y="656"/>
                    <a:pt x="315" y="978"/>
                    <a:pt x="246" y="1338"/>
                  </a:cubicBezTo>
                  <a:cubicBezTo>
                    <a:pt x="230" y="1414"/>
                    <a:pt x="284" y="1575"/>
                    <a:pt x="330" y="1590"/>
                  </a:cubicBezTo>
                  <a:cubicBezTo>
                    <a:pt x="348" y="1596"/>
                    <a:pt x="365" y="1599"/>
                    <a:pt x="382" y="1599"/>
                  </a:cubicBezTo>
                  <a:cubicBezTo>
                    <a:pt x="478" y="1599"/>
                    <a:pt x="548" y="1510"/>
                    <a:pt x="567" y="1399"/>
                  </a:cubicBezTo>
                  <a:cubicBezTo>
                    <a:pt x="590" y="1284"/>
                    <a:pt x="590" y="1169"/>
                    <a:pt x="621" y="1054"/>
                  </a:cubicBezTo>
                  <a:cubicBezTo>
                    <a:pt x="682" y="748"/>
                    <a:pt x="828" y="487"/>
                    <a:pt x="1088" y="273"/>
                  </a:cubicBezTo>
                  <a:cubicBezTo>
                    <a:pt x="1196" y="541"/>
                    <a:pt x="1203" y="794"/>
                    <a:pt x="1173" y="1054"/>
                  </a:cubicBezTo>
                  <a:cubicBezTo>
                    <a:pt x="1157" y="1184"/>
                    <a:pt x="1134" y="1315"/>
                    <a:pt x="1119" y="1445"/>
                  </a:cubicBezTo>
                  <a:cubicBezTo>
                    <a:pt x="1111" y="1560"/>
                    <a:pt x="1165" y="1636"/>
                    <a:pt x="1288" y="1644"/>
                  </a:cubicBezTo>
                  <a:cubicBezTo>
                    <a:pt x="1299" y="1645"/>
                    <a:pt x="1310" y="1646"/>
                    <a:pt x="1321" y="1646"/>
                  </a:cubicBezTo>
                  <a:cubicBezTo>
                    <a:pt x="1425" y="1646"/>
                    <a:pt x="1494" y="1580"/>
                    <a:pt x="1494" y="1483"/>
                  </a:cubicBezTo>
                  <a:cubicBezTo>
                    <a:pt x="1502" y="1115"/>
                    <a:pt x="1510" y="748"/>
                    <a:pt x="1487" y="388"/>
                  </a:cubicBezTo>
                  <a:cubicBezTo>
                    <a:pt x="1479" y="219"/>
                    <a:pt x="1402" y="58"/>
                    <a:pt x="1203" y="12"/>
                  </a:cubicBezTo>
                  <a:cubicBezTo>
                    <a:pt x="1170" y="5"/>
                    <a:pt x="1138"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33"/>
            <p:cNvSpPr/>
            <p:nvPr/>
          </p:nvSpPr>
          <p:spPr>
            <a:xfrm>
              <a:off x="-642500" y="2235275"/>
              <a:ext cx="37575" cy="40875"/>
            </a:xfrm>
            <a:custGeom>
              <a:avLst/>
              <a:gdLst/>
              <a:ahLst/>
              <a:cxnLst/>
              <a:rect l="l" t="t" r="r" b="b"/>
              <a:pathLst>
                <a:path w="1503" h="1635" extrusionOk="0">
                  <a:moveTo>
                    <a:pt x="1104" y="1"/>
                  </a:moveTo>
                  <a:cubicBezTo>
                    <a:pt x="985" y="1"/>
                    <a:pt x="882" y="63"/>
                    <a:pt x="797" y="153"/>
                  </a:cubicBezTo>
                  <a:cubicBezTo>
                    <a:pt x="721" y="245"/>
                    <a:pt x="652" y="352"/>
                    <a:pt x="583" y="452"/>
                  </a:cubicBezTo>
                  <a:cubicBezTo>
                    <a:pt x="537" y="536"/>
                    <a:pt x="499" y="620"/>
                    <a:pt x="437" y="743"/>
                  </a:cubicBezTo>
                  <a:cubicBezTo>
                    <a:pt x="407" y="620"/>
                    <a:pt x="407" y="529"/>
                    <a:pt x="361" y="460"/>
                  </a:cubicBezTo>
                  <a:cubicBezTo>
                    <a:pt x="309" y="370"/>
                    <a:pt x="220" y="245"/>
                    <a:pt x="159" y="245"/>
                  </a:cubicBezTo>
                  <a:cubicBezTo>
                    <a:pt x="157" y="245"/>
                    <a:pt x="156" y="245"/>
                    <a:pt x="154" y="245"/>
                  </a:cubicBezTo>
                  <a:cubicBezTo>
                    <a:pt x="1" y="268"/>
                    <a:pt x="77" y="414"/>
                    <a:pt x="85" y="521"/>
                  </a:cubicBezTo>
                  <a:cubicBezTo>
                    <a:pt x="100" y="827"/>
                    <a:pt x="131" y="1141"/>
                    <a:pt x="146" y="1456"/>
                  </a:cubicBezTo>
                  <a:cubicBezTo>
                    <a:pt x="146" y="1578"/>
                    <a:pt x="231" y="1609"/>
                    <a:pt x="322" y="1632"/>
                  </a:cubicBezTo>
                  <a:cubicBezTo>
                    <a:pt x="333" y="1633"/>
                    <a:pt x="342" y="1634"/>
                    <a:pt x="351" y="1634"/>
                  </a:cubicBezTo>
                  <a:cubicBezTo>
                    <a:pt x="428" y="1634"/>
                    <a:pt x="456" y="1576"/>
                    <a:pt x="483" y="1494"/>
                  </a:cubicBezTo>
                  <a:cubicBezTo>
                    <a:pt x="591" y="1172"/>
                    <a:pt x="705" y="850"/>
                    <a:pt x="836" y="536"/>
                  </a:cubicBezTo>
                  <a:cubicBezTo>
                    <a:pt x="882" y="429"/>
                    <a:pt x="981" y="352"/>
                    <a:pt x="1081" y="237"/>
                  </a:cubicBezTo>
                  <a:cubicBezTo>
                    <a:pt x="1211" y="506"/>
                    <a:pt x="1180" y="735"/>
                    <a:pt x="1173" y="965"/>
                  </a:cubicBezTo>
                  <a:cubicBezTo>
                    <a:pt x="1165" y="1118"/>
                    <a:pt x="1135" y="1279"/>
                    <a:pt x="1157" y="1433"/>
                  </a:cubicBezTo>
                  <a:cubicBezTo>
                    <a:pt x="1165" y="1494"/>
                    <a:pt x="1257" y="1578"/>
                    <a:pt x="1334" y="1601"/>
                  </a:cubicBezTo>
                  <a:cubicBezTo>
                    <a:pt x="1336" y="1602"/>
                    <a:pt x="1338" y="1603"/>
                    <a:pt x="1341" y="1603"/>
                  </a:cubicBezTo>
                  <a:cubicBezTo>
                    <a:pt x="1381" y="1603"/>
                    <a:pt x="1487" y="1514"/>
                    <a:pt x="1487" y="1471"/>
                  </a:cubicBezTo>
                  <a:cubicBezTo>
                    <a:pt x="1502" y="1095"/>
                    <a:pt x="1502" y="728"/>
                    <a:pt x="1487" y="360"/>
                  </a:cubicBezTo>
                  <a:cubicBezTo>
                    <a:pt x="1472" y="199"/>
                    <a:pt x="1372" y="61"/>
                    <a:pt x="1203" y="8"/>
                  </a:cubicBezTo>
                  <a:lnTo>
                    <a:pt x="1203" y="15"/>
                  </a:lnTo>
                  <a:cubicBezTo>
                    <a:pt x="1169" y="5"/>
                    <a:pt x="1136" y="1"/>
                    <a:pt x="1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33"/>
            <p:cNvSpPr/>
            <p:nvPr/>
          </p:nvSpPr>
          <p:spPr>
            <a:xfrm>
              <a:off x="-683875" y="2238050"/>
              <a:ext cx="37575" cy="35800"/>
            </a:xfrm>
            <a:custGeom>
              <a:avLst/>
              <a:gdLst/>
              <a:ahLst/>
              <a:cxnLst/>
              <a:rect l="l" t="t" r="r" b="b"/>
              <a:pathLst>
                <a:path w="1503" h="1432" extrusionOk="0">
                  <a:moveTo>
                    <a:pt x="913" y="287"/>
                  </a:moveTo>
                  <a:cubicBezTo>
                    <a:pt x="982" y="318"/>
                    <a:pt x="1020" y="341"/>
                    <a:pt x="1066" y="364"/>
                  </a:cubicBezTo>
                  <a:cubicBezTo>
                    <a:pt x="997" y="693"/>
                    <a:pt x="713" y="831"/>
                    <a:pt x="484" y="1015"/>
                  </a:cubicBezTo>
                  <a:cubicBezTo>
                    <a:pt x="468" y="1000"/>
                    <a:pt x="461" y="992"/>
                    <a:pt x="445" y="984"/>
                  </a:cubicBezTo>
                  <a:cubicBezTo>
                    <a:pt x="598" y="755"/>
                    <a:pt x="752" y="525"/>
                    <a:pt x="913" y="287"/>
                  </a:cubicBezTo>
                  <a:close/>
                  <a:moveTo>
                    <a:pt x="1094" y="0"/>
                  </a:moveTo>
                  <a:cubicBezTo>
                    <a:pt x="1049" y="0"/>
                    <a:pt x="1003" y="5"/>
                    <a:pt x="959" y="12"/>
                  </a:cubicBezTo>
                  <a:cubicBezTo>
                    <a:pt x="890" y="19"/>
                    <a:pt x="805" y="80"/>
                    <a:pt x="759" y="134"/>
                  </a:cubicBezTo>
                  <a:cubicBezTo>
                    <a:pt x="537" y="425"/>
                    <a:pt x="323" y="716"/>
                    <a:pt x="108" y="1015"/>
                  </a:cubicBezTo>
                  <a:cubicBezTo>
                    <a:pt x="24" y="1130"/>
                    <a:pt x="1" y="1268"/>
                    <a:pt x="123" y="1375"/>
                  </a:cubicBezTo>
                  <a:cubicBezTo>
                    <a:pt x="167" y="1416"/>
                    <a:pt x="209" y="1432"/>
                    <a:pt x="250" y="1432"/>
                  </a:cubicBezTo>
                  <a:cubicBezTo>
                    <a:pt x="325" y="1432"/>
                    <a:pt x="396" y="1379"/>
                    <a:pt x="461" y="1329"/>
                  </a:cubicBezTo>
                  <a:cubicBezTo>
                    <a:pt x="667" y="1184"/>
                    <a:pt x="874" y="1030"/>
                    <a:pt x="1089" y="877"/>
                  </a:cubicBezTo>
                  <a:cubicBezTo>
                    <a:pt x="1104" y="1000"/>
                    <a:pt x="1112" y="1107"/>
                    <a:pt x="1135" y="1214"/>
                  </a:cubicBezTo>
                  <a:cubicBezTo>
                    <a:pt x="1157" y="1322"/>
                    <a:pt x="1221" y="1371"/>
                    <a:pt x="1306" y="1371"/>
                  </a:cubicBezTo>
                  <a:cubicBezTo>
                    <a:pt x="1336" y="1371"/>
                    <a:pt x="1369" y="1364"/>
                    <a:pt x="1403" y="1352"/>
                  </a:cubicBezTo>
                  <a:cubicBezTo>
                    <a:pt x="1441" y="1337"/>
                    <a:pt x="1502" y="1260"/>
                    <a:pt x="1495" y="1214"/>
                  </a:cubicBezTo>
                  <a:cubicBezTo>
                    <a:pt x="1472" y="1007"/>
                    <a:pt x="1441" y="793"/>
                    <a:pt x="1395" y="586"/>
                  </a:cubicBezTo>
                  <a:cubicBezTo>
                    <a:pt x="1372" y="487"/>
                    <a:pt x="1319" y="402"/>
                    <a:pt x="1273" y="295"/>
                  </a:cubicBezTo>
                  <a:cubicBezTo>
                    <a:pt x="1273" y="218"/>
                    <a:pt x="1303" y="73"/>
                    <a:pt x="1265" y="42"/>
                  </a:cubicBezTo>
                  <a:cubicBezTo>
                    <a:pt x="1220" y="11"/>
                    <a:pt x="1159"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33"/>
            <p:cNvSpPr/>
            <p:nvPr/>
          </p:nvSpPr>
          <p:spPr>
            <a:xfrm>
              <a:off x="-582750" y="2221850"/>
              <a:ext cx="36625" cy="63925"/>
            </a:xfrm>
            <a:custGeom>
              <a:avLst/>
              <a:gdLst/>
              <a:ahLst/>
              <a:cxnLst/>
              <a:rect l="l" t="t" r="r" b="b"/>
              <a:pathLst>
                <a:path w="1465" h="2557" extrusionOk="0">
                  <a:moveTo>
                    <a:pt x="821" y="1"/>
                  </a:moveTo>
                  <a:cubicBezTo>
                    <a:pt x="706" y="8"/>
                    <a:pt x="552" y="123"/>
                    <a:pt x="507" y="231"/>
                  </a:cubicBezTo>
                  <a:cubicBezTo>
                    <a:pt x="361" y="552"/>
                    <a:pt x="215" y="882"/>
                    <a:pt x="139" y="1219"/>
                  </a:cubicBezTo>
                  <a:cubicBezTo>
                    <a:pt x="1" y="1832"/>
                    <a:pt x="162" y="2161"/>
                    <a:pt x="644" y="2429"/>
                  </a:cubicBezTo>
                  <a:cubicBezTo>
                    <a:pt x="784" y="2506"/>
                    <a:pt x="930" y="2556"/>
                    <a:pt x="1077" y="2556"/>
                  </a:cubicBezTo>
                  <a:cubicBezTo>
                    <a:pt x="1180" y="2556"/>
                    <a:pt x="1284" y="2532"/>
                    <a:pt x="1388" y="2475"/>
                  </a:cubicBezTo>
                  <a:cubicBezTo>
                    <a:pt x="1426" y="2452"/>
                    <a:pt x="1441" y="2376"/>
                    <a:pt x="1464" y="2322"/>
                  </a:cubicBezTo>
                  <a:cubicBezTo>
                    <a:pt x="1428" y="2322"/>
                    <a:pt x="1393" y="2319"/>
                    <a:pt x="1359" y="2319"/>
                  </a:cubicBezTo>
                  <a:cubicBezTo>
                    <a:pt x="1342" y="2319"/>
                    <a:pt x="1326" y="2319"/>
                    <a:pt x="1311" y="2322"/>
                  </a:cubicBezTo>
                  <a:cubicBezTo>
                    <a:pt x="1256" y="2328"/>
                    <a:pt x="1195" y="2359"/>
                    <a:pt x="1146" y="2359"/>
                  </a:cubicBezTo>
                  <a:cubicBezTo>
                    <a:pt x="1134" y="2359"/>
                    <a:pt x="1122" y="2357"/>
                    <a:pt x="1112" y="2353"/>
                  </a:cubicBezTo>
                  <a:cubicBezTo>
                    <a:pt x="698" y="2238"/>
                    <a:pt x="415" y="2008"/>
                    <a:pt x="438" y="1548"/>
                  </a:cubicBezTo>
                  <a:cubicBezTo>
                    <a:pt x="468" y="1104"/>
                    <a:pt x="583" y="683"/>
                    <a:pt x="805" y="284"/>
                  </a:cubicBezTo>
                  <a:cubicBezTo>
                    <a:pt x="821" y="254"/>
                    <a:pt x="851" y="231"/>
                    <a:pt x="874" y="200"/>
                  </a:cubicBezTo>
                  <a:cubicBezTo>
                    <a:pt x="937" y="229"/>
                    <a:pt x="988" y="331"/>
                    <a:pt x="1053" y="331"/>
                  </a:cubicBezTo>
                  <a:cubicBezTo>
                    <a:pt x="1092" y="331"/>
                    <a:pt x="1135" y="297"/>
                    <a:pt x="1188" y="192"/>
                  </a:cubicBezTo>
                  <a:cubicBezTo>
                    <a:pt x="1058" y="123"/>
                    <a:pt x="936"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33"/>
            <p:cNvSpPr/>
            <p:nvPr/>
          </p:nvSpPr>
          <p:spPr>
            <a:xfrm>
              <a:off x="-533325" y="2235650"/>
              <a:ext cx="33725" cy="45350"/>
            </a:xfrm>
            <a:custGeom>
              <a:avLst/>
              <a:gdLst/>
              <a:ahLst/>
              <a:cxnLst/>
              <a:rect l="l" t="t" r="r" b="b"/>
              <a:pathLst>
                <a:path w="1349" h="1814" extrusionOk="0">
                  <a:moveTo>
                    <a:pt x="989" y="0"/>
                  </a:moveTo>
                  <a:cubicBezTo>
                    <a:pt x="950" y="8"/>
                    <a:pt x="912" y="46"/>
                    <a:pt x="874" y="77"/>
                  </a:cubicBezTo>
                  <a:cubicBezTo>
                    <a:pt x="759" y="176"/>
                    <a:pt x="652" y="284"/>
                    <a:pt x="537" y="391"/>
                  </a:cubicBezTo>
                  <a:cubicBezTo>
                    <a:pt x="445" y="284"/>
                    <a:pt x="368" y="169"/>
                    <a:pt x="269" y="92"/>
                  </a:cubicBezTo>
                  <a:cubicBezTo>
                    <a:pt x="241" y="75"/>
                    <a:pt x="203" y="70"/>
                    <a:pt x="163" y="70"/>
                  </a:cubicBezTo>
                  <a:cubicBezTo>
                    <a:pt x="115" y="70"/>
                    <a:pt x="62" y="77"/>
                    <a:pt x="16" y="77"/>
                  </a:cubicBezTo>
                  <a:cubicBezTo>
                    <a:pt x="31" y="154"/>
                    <a:pt x="16" y="245"/>
                    <a:pt x="54" y="307"/>
                  </a:cubicBezTo>
                  <a:cubicBezTo>
                    <a:pt x="108" y="399"/>
                    <a:pt x="200" y="475"/>
                    <a:pt x="276" y="544"/>
                  </a:cubicBezTo>
                  <a:cubicBezTo>
                    <a:pt x="360" y="621"/>
                    <a:pt x="345" y="682"/>
                    <a:pt x="299" y="774"/>
                  </a:cubicBezTo>
                  <a:cubicBezTo>
                    <a:pt x="200" y="950"/>
                    <a:pt x="92" y="1142"/>
                    <a:pt x="39" y="1341"/>
                  </a:cubicBezTo>
                  <a:cubicBezTo>
                    <a:pt x="0" y="1456"/>
                    <a:pt x="23" y="1601"/>
                    <a:pt x="62" y="1724"/>
                  </a:cubicBezTo>
                  <a:cubicBezTo>
                    <a:pt x="76" y="1783"/>
                    <a:pt x="120" y="1814"/>
                    <a:pt x="175" y="1814"/>
                  </a:cubicBezTo>
                  <a:cubicBezTo>
                    <a:pt x="206" y="1814"/>
                    <a:pt x="241" y="1804"/>
                    <a:pt x="276" y="1785"/>
                  </a:cubicBezTo>
                  <a:cubicBezTo>
                    <a:pt x="383" y="1724"/>
                    <a:pt x="360" y="1640"/>
                    <a:pt x="307" y="1586"/>
                  </a:cubicBezTo>
                  <a:cubicBezTo>
                    <a:pt x="177" y="1456"/>
                    <a:pt x="246" y="1341"/>
                    <a:pt x="307" y="1226"/>
                  </a:cubicBezTo>
                  <a:cubicBezTo>
                    <a:pt x="376" y="1111"/>
                    <a:pt x="452" y="989"/>
                    <a:pt x="544" y="851"/>
                  </a:cubicBezTo>
                  <a:cubicBezTo>
                    <a:pt x="728" y="1042"/>
                    <a:pt x="889" y="1226"/>
                    <a:pt x="1065" y="1395"/>
                  </a:cubicBezTo>
                  <a:cubicBezTo>
                    <a:pt x="1106" y="1442"/>
                    <a:pt x="1161" y="1464"/>
                    <a:pt x="1212" y="1464"/>
                  </a:cubicBezTo>
                  <a:cubicBezTo>
                    <a:pt x="1276" y="1464"/>
                    <a:pt x="1333" y="1428"/>
                    <a:pt x="1341" y="1364"/>
                  </a:cubicBezTo>
                  <a:cubicBezTo>
                    <a:pt x="1349" y="1303"/>
                    <a:pt x="1310" y="1218"/>
                    <a:pt x="1264" y="1165"/>
                  </a:cubicBezTo>
                  <a:cubicBezTo>
                    <a:pt x="1081" y="989"/>
                    <a:pt x="889" y="820"/>
                    <a:pt x="682" y="636"/>
                  </a:cubicBezTo>
                  <a:cubicBezTo>
                    <a:pt x="866" y="468"/>
                    <a:pt x="1012" y="345"/>
                    <a:pt x="1134" y="215"/>
                  </a:cubicBezTo>
                  <a:cubicBezTo>
                    <a:pt x="1180" y="176"/>
                    <a:pt x="1188" y="100"/>
                    <a:pt x="1211" y="39"/>
                  </a:cubicBezTo>
                  <a:cubicBezTo>
                    <a:pt x="1134" y="23"/>
                    <a:pt x="1065" y="0"/>
                    <a:pt x="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33"/>
            <p:cNvSpPr/>
            <p:nvPr/>
          </p:nvSpPr>
          <p:spPr>
            <a:xfrm>
              <a:off x="-967500" y="2234675"/>
              <a:ext cx="44825" cy="43325"/>
            </a:xfrm>
            <a:custGeom>
              <a:avLst/>
              <a:gdLst/>
              <a:ahLst/>
              <a:cxnLst/>
              <a:rect l="l" t="t" r="r" b="b"/>
              <a:pathLst>
                <a:path w="1793" h="1733" extrusionOk="0">
                  <a:moveTo>
                    <a:pt x="1353" y="0"/>
                  </a:moveTo>
                  <a:cubicBezTo>
                    <a:pt x="1351" y="0"/>
                    <a:pt x="1350" y="1"/>
                    <a:pt x="1348" y="1"/>
                  </a:cubicBezTo>
                  <a:cubicBezTo>
                    <a:pt x="1241" y="39"/>
                    <a:pt x="1119" y="70"/>
                    <a:pt x="1050" y="147"/>
                  </a:cubicBezTo>
                  <a:cubicBezTo>
                    <a:pt x="942" y="261"/>
                    <a:pt x="881" y="407"/>
                    <a:pt x="781" y="560"/>
                  </a:cubicBezTo>
                  <a:cubicBezTo>
                    <a:pt x="598" y="422"/>
                    <a:pt x="429" y="300"/>
                    <a:pt x="261" y="177"/>
                  </a:cubicBezTo>
                  <a:cubicBezTo>
                    <a:pt x="220" y="147"/>
                    <a:pt x="186" y="103"/>
                    <a:pt x="144" y="103"/>
                  </a:cubicBezTo>
                  <a:cubicBezTo>
                    <a:pt x="122" y="103"/>
                    <a:pt x="98" y="115"/>
                    <a:pt x="69" y="147"/>
                  </a:cubicBezTo>
                  <a:cubicBezTo>
                    <a:pt x="0" y="231"/>
                    <a:pt x="31" y="300"/>
                    <a:pt x="100" y="353"/>
                  </a:cubicBezTo>
                  <a:cubicBezTo>
                    <a:pt x="253" y="476"/>
                    <a:pt x="414" y="599"/>
                    <a:pt x="575" y="713"/>
                  </a:cubicBezTo>
                  <a:cubicBezTo>
                    <a:pt x="644" y="767"/>
                    <a:pt x="674" y="805"/>
                    <a:pt x="628" y="897"/>
                  </a:cubicBezTo>
                  <a:cubicBezTo>
                    <a:pt x="536" y="1089"/>
                    <a:pt x="452" y="1288"/>
                    <a:pt x="360" y="1487"/>
                  </a:cubicBezTo>
                  <a:cubicBezTo>
                    <a:pt x="322" y="1571"/>
                    <a:pt x="284" y="1648"/>
                    <a:pt x="391" y="1709"/>
                  </a:cubicBezTo>
                  <a:cubicBezTo>
                    <a:pt x="421" y="1725"/>
                    <a:pt x="447" y="1733"/>
                    <a:pt x="469" y="1733"/>
                  </a:cubicBezTo>
                  <a:cubicBezTo>
                    <a:pt x="533" y="1733"/>
                    <a:pt x="571" y="1676"/>
                    <a:pt x="605" y="1602"/>
                  </a:cubicBezTo>
                  <a:cubicBezTo>
                    <a:pt x="697" y="1388"/>
                    <a:pt x="804" y="1173"/>
                    <a:pt x="912" y="943"/>
                  </a:cubicBezTo>
                  <a:cubicBezTo>
                    <a:pt x="965" y="982"/>
                    <a:pt x="1019" y="1012"/>
                    <a:pt x="1065" y="1043"/>
                  </a:cubicBezTo>
                  <a:cubicBezTo>
                    <a:pt x="1233" y="1165"/>
                    <a:pt x="1394" y="1303"/>
                    <a:pt x="1571" y="1418"/>
                  </a:cubicBezTo>
                  <a:cubicBezTo>
                    <a:pt x="1585" y="1427"/>
                    <a:pt x="1603" y="1430"/>
                    <a:pt x="1623" y="1430"/>
                  </a:cubicBezTo>
                  <a:cubicBezTo>
                    <a:pt x="1674" y="1430"/>
                    <a:pt x="1737" y="1408"/>
                    <a:pt x="1793" y="1403"/>
                  </a:cubicBezTo>
                  <a:cubicBezTo>
                    <a:pt x="1785" y="1334"/>
                    <a:pt x="1777" y="1257"/>
                    <a:pt x="1747" y="1196"/>
                  </a:cubicBezTo>
                  <a:cubicBezTo>
                    <a:pt x="1739" y="1165"/>
                    <a:pt x="1685" y="1142"/>
                    <a:pt x="1655" y="1119"/>
                  </a:cubicBezTo>
                  <a:cubicBezTo>
                    <a:pt x="1448" y="982"/>
                    <a:pt x="1241" y="844"/>
                    <a:pt x="996" y="683"/>
                  </a:cubicBezTo>
                  <a:cubicBezTo>
                    <a:pt x="1142" y="522"/>
                    <a:pt x="1279" y="376"/>
                    <a:pt x="1410" y="223"/>
                  </a:cubicBezTo>
                  <a:cubicBezTo>
                    <a:pt x="1440" y="193"/>
                    <a:pt x="1463" y="131"/>
                    <a:pt x="1448" y="85"/>
                  </a:cubicBezTo>
                  <a:cubicBezTo>
                    <a:pt x="1441" y="56"/>
                    <a:pt x="1379"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33"/>
            <p:cNvSpPr/>
            <p:nvPr/>
          </p:nvSpPr>
          <p:spPr>
            <a:xfrm>
              <a:off x="-491000" y="2220675"/>
              <a:ext cx="33150" cy="62650"/>
            </a:xfrm>
            <a:custGeom>
              <a:avLst/>
              <a:gdLst/>
              <a:ahLst/>
              <a:cxnLst/>
              <a:rect l="l" t="t" r="r" b="b"/>
              <a:pathLst>
                <a:path w="1326" h="2506" extrusionOk="0">
                  <a:moveTo>
                    <a:pt x="190" y="1"/>
                  </a:moveTo>
                  <a:cubicBezTo>
                    <a:pt x="137" y="1"/>
                    <a:pt x="65" y="29"/>
                    <a:pt x="31" y="71"/>
                  </a:cubicBezTo>
                  <a:cubicBezTo>
                    <a:pt x="0" y="101"/>
                    <a:pt x="16" y="186"/>
                    <a:pt x="23" y="247"/>
                  </a:cubicBezTo>
                  <a:cubicBezTo>
                    <a:pt x="39" y="285"/>
                    <a:pt x="77" y="323"/>
                    <a:pt x="100" y="362"/>
                  </a:cubicBezTo>
                  <a:lnTo>
                    <a:pt x="138" y="331"/>
                  </a:lnTo>
                  <a:cubicBezTo>
                    <a:pt x="177" y="339"/>
                    <a:pt x="230" y="339"/>
                    <a:pt x="253" y="362"/>
                  </a:cubicBezTo>
                  <a:cubicBezTo>
                    <a:pt x="345" y="469"/>
                    <a:pt x="430" y="584"/>
                    <a:pt x="521" y="684"/>
                  </a:cubicBezTo>
                  <a:cubicBezTo>
                    <a:pt x="989" y="1220"/>
                    <a:pt x="836" y="1733"/>
                    <a:pt x="391" y="2223"/>
                  </a:cubicBezTo>
                  <a:cubicBezTo>
                    <a:pt x="353" y="2262"/>
                    <a:pt x="269" y="2262"/>
                    <a:pt x="200" y="2277"/>
                  </a:cubicBezTo>
                  <a:cubicBezTo>
                    <a:pt x="154" y="2300"/>
                    <a:pt x="108" y="2315"/>
                    <a:pt x="54" y="2338"/>
                  </a:cubicBezTo>
                  <a:cubicBezTo>
                    <a:pt x="77" y="2384"/>
                    <a:pt x="92" y="2469"/>
                    <a:pt x="123" y="2476"/>
                  </a:cubicBezTo>
                  <a:cubicBezTo>
                    <a:pt x="203" y="2486"/>
                    <a:pt x="292" y="2506"/>
                    <a:pt x="372" y="2506"/>
                  </a:cubicBezTo>
                  <a:cubicBezTo>
                    <a:pt x="415" y="2506"/>
                    <a:pt x="456" y="2500"/>
                    <a:pt x="491" y="2484"/>
                  </a:cubicBezTo>
                  <a:cubicBezTo>
                    <a:pt x="1058" y="2216"/>
                    <a:pt x="1326" y="1327"/>
                    <a:pt x="989" y="798"/>
                  </a:cubicBezTo>
                  <a:cubicBezTo>
                    <a:pt x="836" y="553"/>
                    <a:pt x="629" y="339"/>
                    <a:pt x="437" y="124"/>
                  </a:cubicBezTo>
                  <a:cubicBezTo>
                    <a:pt x="384" y="63"/>
                    <a:pt x="292" y="17"/>
                    <a:pt x="207" y="2"/>
                  </a:cubicBezTo>
                  <a:cubicBezTo>
                    <a:pt x="202" y="1"/>
                    <a:pt x="196"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33"/>
            <p:cNvSpPr/>
            <p:nvPr/>
          </p:nvSpPr>
          <p:spPr>
            <a:xfrm>
              <a:off x="-1037025" y="2217525"/>
              <a:ext cx="21650" cy="67500"/>
            </a:xfrm>
            <a:custGeom>
              <a:avLst/>
              <a:gdLst/>
              <a:ahLst/>
              <a:cxnLst/>
              <a:rect l="l" t="t" r="r" b="b"/>
              <a:pathLst>
                <a:path w="866" h="2700" extrusionOk="0">
                  <a:moveTo>
                    <a:pt x="514" y="0"/>
                  </a:moveTo>
                  <a:cubicBezTo>
                    <a:pt x="438" y="0"/>
                    <a:pt x="362" y="69"/>
                    <a:pt x="284" y="204"/>
                  </a:cubicBezTo>
                  <a:cubicBezTo>
                    <a:pt x="261" y="250"/>
                    <a:pt x="238" y="296"/>
                    <a:pt x="222" y="342"/>
                  </a:cubicBezTo>
                  <a:cubicBezTo>
                    <a:pt x="38" y="833"/>
                    <a:pt x="0" y="1330"/>
                    <a:pt x="46" y="1844"/>
                  </a:cubicBezTo>
                  <a:cubicBezTo>
                    <a:pt x="77" y="2143"/>
                    <a:pt x="146" y="2449"/>
                    <a:pt x="437" y="2641"/>
                  </a:cubicBezTo>
                  <a:cubicBezTo>
                    <a:pt x="496" y="2679"/>
                    <a:pt x="552" y="2700"/>
                    <a:pt x="603" y="2700"/>
                  </a:cubicBezTo>
                  <a:cubicBezTo>
                    <a:pt x="665" y="2700"/>
                    <a:pt x="720" y="2669"/>
                    <a:pt x="766" y="2602"/>
                  </a:cubicBezTo>
                  <a:cubicBezTo>
                    <a:pt x="820" y="2533"/>
                    <a:pt x="835" y="2449"/>
                    <a:pt x="866" y="2365"/>
                  </a:cubicBezTo>
                  <a:lnTo>
                    <a:pt x="866" y="2365"/>
                  </a:lnTo>
                  <a:cubicBezTo>
                    <a:pt x="789" y="2388"/>
                    <a:pt x="713" y="2411"/>
                    <a:pt x="590" y="2441"/>
                  </a:cubicBezTo>
                  <a:cubicBezTo>
                    <a:pt x="199" y="1714"/>
                    <a:pt x="376" y="955"/>
                    <a:pt x="552" y="181"/>
                  </a:cubicBezTo>
                  <a:lnTo>
                    <a:pt x="552" y="181"/>
                  </a:lnTo>
                  <a:cubicBezTo>
                    <a:pt x="628" y="204"/>
                    <a:pt x="690" y="212"/>
                    <a:pt x="759" y="227"/>
                  </a:cubicBezTo>
                  <a:cubicBezTo>
                    <a:pt x="673" y="75"/>
                    <a:pt x="593" y="0"/>
                    <a:pt x="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33"/>
            <p:cNvSpPr/>
            <p:nvPr/>
          </p:nvSpPr>
          <p:spPr>
            <a:xfrm>
              <a:off x="-708375" y="2218300"/>
              <a:ext cx="25100" cy="56575"/>
            </a:xfrm>
            <a:custGeom>
              <a:avLst/>
              <a:gdLst/>
              <a:ahLst/>
              <a:cxnLst/>
              <a:rect l="l" t="t" r="r" b="b"/>
              <a:pathLst>
                <a:path w="1004" h="2263" extrusionOk="0">
                  <a:moveTo>
                    <a:pt x="311" y="1"/>
                  </a:moveTo>
                  <a:cubicBezTo>
                    <a:pt x="298" y="1"/>
                    <a:pt x="284" y="2"/>
                    <a:pt x="268" y="5"/>
                  </a:cubicBezTo>
                  <a:cubicBezTo>
                    <a:pt x="123" y="28"/>
                    <a:pt x="131" y="135"/>
                    <a:pt x="146" y="242"/>
                  </a:cubicBezTo>
                  <a:cubicBezTo>
                    <a:pt x="177" y="518"/>
                    <a:pt x="207" y="802"/>
                    <a:pt x="230" y="1039"/>
                  </a:cubicBezTo>
                  <a:cubicBezTo>
                    <a:pt x="123" y="1085"/>
                    <a:pt x="23" y="1100"/>
                    <a:pt x="16" y="1139"/>
                  </a:cubicBezTo>
                  <a:cubicBezTo>
                    <a:pt x="0" y="1192"/>
                    <a:pt x="31" y="1307"/>
                    <a:pt x="69" y="1322"/>
                  </a:cubicBezTo>
                  <a:cubicBezTo>
                    <a:pt x="245" y="1384"/>
                    <a:pt x="230" y="1506"/>
                    <a:pt x="222" y="1644"/>
                  </a:cubicBezTo>
                  <a:cubicBezTo>
                    <a:pt x="215" y="1744"/>
                    <a:pt x="192" y="1843"/>
                    <a:pt x="207" y="1935"/>
                  </a:cubicBezTo>
                  <a:cubicBezTo>
                    <a:pt x="230" y="2035"/>
                    <a:pt x="268" y="2142"/>
                    <a:pt x="330" y="2211"/>
                  </a:cubicBezTo>
                  <a:cubicBezTo>
                    <a:pt x="359" y="2247"/>
                    <a:pt x="399" y="2263"/>
                    <a:pt x="436" y="2263"/>
                  </a:cubicBezTo>
                  <a:cubicBezTo>
                    <a:pt x="495" y="2263"/>
                    <a:pt x="550" y="2223"/>
                    <a:pt x="560" y="2158"/>
                  </a:cubicBezTo>
                  <a:cubicBezTo>
                    <a:pt x="583" y="2012"/>
                    <a:pt x="598" y="1859"/>
                    <a:pt x="575" y="1713"/>
                  </a:cubicBezTo>
                  <a:cubicBezTo>
                    <a:pt x="537" y="1391"/>
                    <a:pt x="621" y="1192"/>
                    <a:pt x="889" y="1062"/>
                  </a:cubicBezTo>
                  <a:cubicBezTo>
                    <a:pt x="935" y="1039"/>
                    <a:pt x="966" y="985"/>
                    <a:pt x="1004" y="947"/>
                  </a:cubicBezTo>
                  <a:cubicBezTo>
                    <a:pt x="953" y="934"/>
                    <a:pt x="901" y="905"/>
                    <a:pt x="854" y="905"/>
                  </a:cubicBezTo>
                  <a:cubicBezTo>
                    <a:pt x="845" y="905"/>
                    <a:pt x="836" y="906"/>
                    <a:pt x="828" y="909"/>
                  </a:cubicBezTo>
                  <a:cubicBezTo>
                    <a:pt x="743" y="924"/>
                    <a:pt x="659" y="970"/>
                    <a:pt x="583" y="1008"/>
                  </a:cubicBezTo>
                  <a:lnTo>
                    <a:pt x="575" y="1008"/>
                  </a:lnTo>
                  <a:cubicBezTo>
                    <a:pt x="537" y="717"/>
                    <a:pt x="498" y="441"/>
                    <a:pt x="460" y="173"/>
                  </a:cubicBezTo>
                  <a:cubicBezTo>
                    <a:pt x="446" y="78"/>
                    <a:pt x="415" y="1"/>
                    <a:pt x="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33"/>
            <p:cNvSpPr/>
            <p:nvPr/>
          </p:nvSpPr>
          <p:spPr>
            <a:xfrm>
              <a:off x="-840925" y="2248600"/>
              <a:ext cx="44275" cy="18200"/>
            </a:xfrm>
            <a:custGeom>
              <a:avLst/>
              <a:gdLst/>
              <a:ahLst/>
              <a:cxnLst/>
              <a:rect l="l" t="t" r="r" b="b"/>
              <a:pathLst>
                <a:path w="1771" h="728" extrusionOk="0">
                  <a:moveTo>
                    <a:pt x="1272" y="0"/>
                  </a:moveTo>
                  <a:cubicBezTo>
                    <a:pt x="1255" y="0"/>
                    <a:pt x="1236" y="2"/>
                    <a:pt x="1219" y="3"/>
                  </a:cubicBezTo>
                  <a:cubicBezTo>
                    <a:pt x="1135" y="3"/>
                    <a:pt x="1058" y="19"/>
                    <a:pt x="974" y="26"/>
                  </a:cubicBezTo>
                  <a:cubicBezTo>
                    <a:pt x="736" y="49"/>
                    <a:pt x="499" y="72"/>
                    <a:pt x="269" y="110"/>
                  </a:cubicBezTo>
                  <a:cubicBezTo>
                    <a:pt x="177" y="126"/>
                    <a:pt x="85" y="187"/>
                    <a:pt x="1" y="225"/>
                  </a:cubicBezTo>
                  <a:cubicBezTo>
                    <a:pt x="32" y="302"/>
                    <a:pt x="70" y="379"/>
                    <a:pt x="116" y="478"/>
                  </a:cubicBezTo>
                  <a:cubicBezTo>
                    <a:pt x="68" y="648"/>
                    <a:pt x="117" y="727"/>
                    <a:pt x="288" y="727"/>
                  </a:cubicBezTo>
                  <a:cubicBezTo>
                    <a:pt x="311" y="727"/>
                    <a:pt x="335" y="726"/>
                    <a:pt x="361" y="723"/>
                  </a:cubicBezTo>
                  <a:cubicBezTo>
                    <a:pt x="484" y="716"/>
                    <a:pt x="606" y="700"/>
                    <a:pt x="729" y="685"/>
                  </a:cubicBezTo>
                  <a:cubicBezTo>
                    <a:pt x="1028" y="654"/>
                    <a:pt x="1326" y="631"/>
                    <a:pt x="1625" y="585"/>
                  </a:cubicBezTo>
                  <a:cubicBezTo>
                    <a:pt x="1679" y="578"/>
                    <a:pt x="1725" y="494"/>
                    <a:pt x="1771" y="448"/>
                  </a:cubicBezTo>
                  <a:cubicBezTo>
                    <a:pt x="1717" y="402"/>
                    <a:pt x="1671" y="348"/>
                    <a:pt x="1610" y="317"/>
                  </a:cubicBezTo>
                  <a:cubicBezTo>
                    <a:pt x="1602" y="314"/>
                    <a:pt x="1594" y="313"/>
                    <a:pt x="1586" y="313"/>
                  </a:cubicBezTo>
                  <a:cubicBezTo>
                    <a:pt x="1551" y="313"/>
                    <a:pt x="1509" y="334"/>
                    <a:pt x="1472" y="340"/>
                  </a:cubicBezTo>
                  <a:lnTo>
                    <a:pt x="1472" y="333"/>
                  </a:lnTo>
                  <a:cubicBezTo>
                    <a:pt x="1142" y="371"/>
                    <a:pt x="813" y="409"/>
                    <a:pt x="484" y="440"/>
                  </a:cubicBezTo>
                  <a:cubicBezTo>
                    <a:pt x="480" y="441"/>
                    <a:pt x="477" y="441"/>
                    <a:pt x="474" y="441"/>
                  </a:cubicBezTo>
                  <a:cubicBezTo>
                    <a:pt x="454" y="441"/>
                    <a:pt x="434" y="424"/>
                    <a:pt x="415" y="417"/>
                  </a:cubicBezTo>
                  <a:lnTo>
                    <a:pt x="422" y="379"/>
                  </a:lnTo>
                  <a:cubicBezTo>
                    <a:pt x="690" y="348"/>
                    <a:pt x="966" y="325"/>
                    <a:pt x="1234" y="279"/>
                  </a:cubicBezTo>
                  <a:cubicBezTo>
                    <a:pt x="1296" y="264"/>
                    <a:pt x="1372" y="179"/>
                    <a:pt x="1388" y="110"/>
                  </a:cubicBezTo>
                  <a:cubicBezTo>
                    <a:pt x="1406" y="19"/>
                    <a:pt x="1342"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33"/>
            <p:cNvSpPr/>
            <p:nvPr/>
          </p:nvSpPr>
          <p:spPr>
            <a:xfrm>
              <a:off x="-919450" y="2225625"/>
              <a:ext cx="28775" cy="54775"/>
            </a:xfrm>
            <a:custGeom>
              <a:avLst/>
              <a:gdLst/>
              <a:ahLst/>
              <a:cxnLst/>
              <a:rect l="l" t="t" r="r" b="b"/>
              <a:pathLst>
                <a:path w="1151" h="2191" extrusionOk="0">
                  <a:moveTo>
                    <a:pt x="126" y="0"/>
                  </a:moveTo>
                  <a:cubicBezTo>
                    <a:pt x="89" y="0"/>
                    <a:pt x="42" y="11"/>
                    <a:pt x="1" y="11"/>
                  </a:cubicBezTo>
                  <a:cubicBezTo>
                    <a:pt x="16" y="64"/>
                    <a:pt x="9" y="133"/>
                    <a:pt x="39" y="171"/>
                  </a:cubicBezTo>
                  <a:cubicBezTo>
                    <a:pt x="185" y="355"/>
                    <a:pt x="353" y="532"/>
                    <a:pt x="507" y="715"/>
                  </a:cubicBezTo>
                  <a:cubicBezTo>
                    <a:pt x="736" y="999"/>
                    <a:pt x="752" y="1305"/>
                    <a:pt x="583" y="1627"/>
                  </a:cubicBezTo>
                  <a:cubicBezTo>
                    <a:pt x="530" y="1711"/>
                    <a:pt x="484" y="1796"/>
                    <a:pt x="445" y="1865"/>
                  </a:cubicBezTo>
                  <a:cubicBezTo>
                    <a:pt x="361" y="1857"/>
                    <a:pt x="307" y="1849"/>
                    <a:pt x="246" y="1842"/>
                  </a:cubicBezTo>
                  <a:cubicBezTo>
                    <a:pt x="246" y="1895"/>
                    <a:pt x="223" y="1956"/>
                    <a:pt x="238" y="2002"/>
                  </a:cubicBezTo>
                  <a:cubicBezTo>
                    <a:pt x="276" y="2123"/>
                    <a:pt x="364" y="2191"/>
                    <a:pt x="460" y="2191"/>
                  </a:cubicBezTo>
                  <a:cubicBezTo>
                    <a:pt x="522" y="2191"/>
                    <a:pt x="587" y="2162"/>
                    <a:pt x="644" y="2102"/>
                  </a:cubicBezTo>
                  <a:cubicBezTo>
                    <a:pt x="713" y="2033"/>
                    <a:pt x="767" y="1949"/>
                    <a:pt x="813" y="1865"/>
                  </a:cubicBezTo>
                  <a:cubicBezTo>
                    <a:pt x="1150" y="1305"/>
                    <a:pt x="1119" y="922"/>
                    <a:pt x="667" y="447"/>
                  </a:cubicBezTo>
                  <a:cubicBezTo>
                    <a:pt x="514" y="286"/>
                    <a:pt x="338" y="148"/>
                    <a:pt x="169" y="11"/>
                  </a:cubicBezTo>
                  <a:cubicBezTo>
                    <a:pt x="159" y="3"/>
                    <a:pt x="144"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33"/>
            <p:cNvSpPr/>
            <p:nvPr/>
          </p:nvSpPr>
          <p:spPr>
            <a:xfrm>
              <a:off x="-765450" y="2253425"/>
              <a:ext cx="35825" cy="9450"/>
            </a:xfrm>
            <a:custGeom>
              <a:avLst/>
              <a:gdLst/>
              <a:ahLst/>
              <a:cxnLst/>
              <a:rect l="l" t="t" r="r" b="b"/>
              <a:pathLst>
                <a:path w="1433" h="378" extrusionOk="0">
                  <a:moveTo>
                    <a:pt x="1194" y="0"/>
                  </a:moveTo>
                  <a:cubicBezTo>
                    <a:pt x="1016" y="0"/>
                    <a:pt x="842" y="91"/>
                    <a:pt x="669" y="91"/>
                  </a:cubicBezTo>
                  <a:cubicBezTo>
                    <a:pt x="586" y="91"/>
                    <a:pt x="504" y="71"/>
                    <a:pt x="422" y="9"/>
                  </a:cubicBezTo>
                  <a:cubicBezTo>
                    <a:pt x="417" y="7"/>
                    <a:pt x="411" y="6"/>
                    <a:pt x="404" y="6"/>
                  </a:cubicBezTo>
                  <a:cubicBezTo>
                    <a:pt x="392" y="6"/>
                    <a:pt x="378" y="9"/>
                    <a:pt x="368" y="9"/>
                  </a:cubicBezTo>
                  <a:cubicBezTo>
                    <a:pt x="299" y="25"/>
                    <a:pt x="230" y="25"/>
                    <a:pt x="169" y="48"/>
                  </a:cubicBezTo>
                  <a:cubicBezTo>
                    <a:pt x="108" y="78"/>
                    <a:pt x="54" y="140"/>
                    <a:pt x="0" y="186"/>
                  </a:cubicBezTo>
                  <a:cubicBezTo>
                    <a:pt x="39" y="232"/>
                    <a:pt x="69" y="308"/>
                    <a:pt x="123" y="324"/>
                  </a:cubicBezTo>
                  <a:cubicBezTo>
                    <a:pt x="230" y="362"/>
                    <a:pt x="353" y="362"/>
                    <a:pt x="468" y="377"/>
                  </a:cubicBezTo>
                  <a:cubicBezTo>
                    <a:pt x="468" y="377"/>
                    <a:pt x="468" y="369"/>
                    <a:pt x="468" y="362"/>
                  </a:cubicBezTo>
                  <a:cubicBezTo>
                    <a:pt x="720" y="346"/>
                    <a:pt x="966" y="331"/>
                    <a:pt x="1218" y="316"/>
                  </a:cubicBezTo>
                  <a:cubicBezTo>
                    <a:pt x="1264" y="308"/>
                    <a:pt x="1333" y="301"/>
                    <a:pt x="1356" y="270"/>
                  </a:cubicBezTo>
                  <a:cubicBezTo>
                    <a:pt x="1402" y="209"/>
                    <a:pt x="1410" y="124"/>
                    <a:pt x="1433" y="55"/>
                  </a:cubicBezTo>
                  <a:cubicBezTo>
                    <a:pt x="1372" y="40"/>
                    <a:pt x="1303" y="9"/>
                    <a:pt x="1234" y="2"/>
                  </a:cubicBezTo>
                  <a:cubicBezTo>
                    <a:pt x="1220" y="1"/>
                    <a:pt x="1207" y="0"/>
                    <a:pt x="1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33"/>
            <p:cNvSpPr/>
            <p:nvPr/>
          </p:nvSpPr>
          <p:spPr>
            <a:xfrm>
              <a:off x="-1004675" y="2252400"/>
              <a:ext cx="33175" cy="9125"/>
            </a:xfrm>
            <a:custGeom>
              <a:avLst/>
              <a:gdLst/>
              <a:ahLst/>
              <a:cxnLst/>
              <a:rect l="l" t="t" r="r" b="b"/>
              <a:pathLst>
                <a:path w="1327" h="365" extrusionOk="0">
                  <a:moveTo>
                    <a:pt x="176" y="1"/>
                  </a:moveTo>
                  <a:cubicBezTo>
                    <a:pt x="116" y="1"/>
                    <a:pt x="83" y="52"/>
                    <a:pt x="54" y="104"/>
                  </a:cubicBezTo>
                  <a:cubicBezTo>
                    <a:pt x="1" y="196"/>
                    <a:pt x="47" y="257"/>
                    <a:pt x="131" y="280"/>
                  </a:cubicBezTo>
                  <a:cubicBezTo>
                    <a:pt x="292" y="311"/>
                    <a:pt x="460" y="334"/>
                    <a:pt x="591" y="365"/>
                  </a:cubicBezTo>
                  <a:cubicBezTo>
                    <a:pt x="821" y="342"/>
                    <a:pt x="1012" y="326"/>
                    <a:pt x="1196" y="296"/>
                  </a:cubicBezTo>
                  <a:cubicBezTo>
                    <a:pt x="1242" y="288"/>
                    <a:pt x="1326" y="211"/>
                    <a:pt x="1319" y="188"/>
                  </a:cubicBezTo>
                  <a:cubicBezTo>
                    <a:pt x="1296" y="127"/>
                    <a:pt x="1242" y="43"/>
                    <a:pt x="1196" y="27"/>
                  </a:cubicBezTo>
                  <a:cubicBezTo>
                    <a:pt x="1170" y="23"/>
                    <a:pt x="1143" y="21"/>
                    <a:pt x="1116" y="21"/>
                  </a:cubicBezTo>
                  <a:cubicBezTo>
                    <a:pt x="1045" y="21"/>
                    <a:pt x="971" y="34"/>
                    <a:pt x="905" y="50"/>
                  </a:cubicBezTo>
                  <a:cubicBezTo>
                    <a:pt x="803" y="75"/>
                    <a:pt x="700" y="90"/>
                    <a:pt x="599" y="90"/>
                  </a:cubicBezTo>
                  <a:cubicBezTo>
                    <a:pt x="480" y="90"/>
                    <a:pt x="362" y="69"/>
                    <a:pt x="246" y="20"/>
                  </a:cubicBezTo>
                  <a:cubicBezTo>
                    <a:pt x="219" y="6"/>
                    <a:pt x="196"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33"/>
            <p:cNvSpPr/>
            <p:nvPr/>
          </p:nvSpPr>
          <p:spPr>
            <a:xfrm>
              <a:off x="-1147725" y="3961125"/>
              <a:ext cx="29125" cy="60850"/>
            </a:xfrm>
            <a:custGeom>
              <a:avLst/>
              <a:gdLst/>
              <a:ahLst/>
              <a:cxnLst/>
              <a:rect l="l" t="t" r="r" b="b"/>
              <a:pathLst>
                <a:path w="1165" h="2434" extrusionOk="0">
                  <a:moveTo>
                    <a:pt x="50" y="0"/>
                  </a:moveTo>
                  <a:cubicBezTo>
                    <a:pt x="42" y="0"/>
                    <a:pt x="35" y="2"/>
                    <a:pt x="31" y="6"/>
                  </a:cubicBezTo>
                  <a:cubicBezTo>
                    <a:pt x="15" y="14"/>
                    <a:pt x="0" y="60"/>
                    <a:pt x="8" y="91"/>
                  </a:cubicBezTo>
                  <a:cubicBezTo>
                    <a:pt x="8" y="137"/>
                    <a:pt x="31" y="183"/>
                    <a:pt x="31" y="229"/>
                  </a:cubicBezTo>
                  <a:cubicBezTo>
                    <a:pt x="54" y="658"/>
                    <a:pt x="84" y="1079"/>
                    <a:pt x="100" y="1508"/>
                  </a:cubicBezTo>
                  <a:cubicBezTo>
                    <a:pt x="107" y="1745"/>
                    <a:pt x="100" y="1991"/>
                    <a:pt x="107" y="2236"/>
                  </a:cubicBezTo>
                  <a:cubicBezTo>
                    <a:pt x="114" y="2360"/>
                    <a:pt x="171" y="2434"/>
                    <a:pt x="254" y="2434"/>
                  </a:cubicBezTo>
                  <a:cubicBezTo>
                    <a:pt x="268" y="2434"/>
                    <a:pt x="283" y="2432"/>
                    <a:pt x="299" y="2427"/>
                  </a:cubicBezTo>
                  <a:cubicBezTo>
                    <a:pt x="360" y="2412"/>
                    <a:pt x="421" y="2343"/>
                    <a:pt x="444" y="2282"/>
                  </a:cubicBezTo>
                  <a:cubicBezTo>
                    <a:pt x="536" y="2052"/>
                    <a:pt x="621" y="1822"/>
                    <a:pt x="705" y="1592"/>
                  </a:cubicBezTo>
                  <a:cubicBezTo>
                    <a:pt x="736" y="1523"/>
                    <a:pt x="782" y="1454"/>
                    <a:pt x="812" y="1393"/>
                  </a:cubicBezTo>
                  <a:cubicBezTo>
                    <a:pt x="827" y="1393"/>
                    <a:pt x="843" y="1401"/>
                    <a:pt x="858" y="1401"/>
                  </a:cubicBezTo>
                  <a:cubicBezTo>
                    <a:pt x="866" y="1485"/>
                    <a:pt x="889" y="1569"/>
                    <a:pt x="889" y="1654"/>
                  </a:cubicBezTo>
                  <a:cubicBezTo>
                    <a:pt x="889" y="1853"/>
                    <a:pt x="873" y="2052"/>
                    <a:pt x="866" y="2251"/>
                  </a:cubicBezTo>
                  <a:cubicBezTo>
                    <a:pt x="866" y="2335"/>
                    <a:pt x="904" y="2389"/>
                    <a:pt x="996" y="2397"/>
                  </a:cubicBezTo>
                  <a:cubicBezTo>
                    <a:pt x="1005" y="2397"/>
                    <a:pt x="1013" y="2398"/>
                    <a:pt x="1022" y="2398"/>
                  </a:cubicBezTo>
                  <a:cubicBezTo>
                    <a:pt x="1099" y="2398"/>
                    <a:pt x="1149" y="2364"/>
                    <a:pt x="1149" y="2274"/>
                  </a:cubicBezTo>
                  <a:cubicBezTo>
                    <a:pt x="1157" y="2006"/>
                    <a:pt x="1165" y="1745"/>
                    <a:pt x="1157" y="1477"/>
                  </a:cubicBezTo>
                  <a:cubicBezTo>
                    <a:pt x="1149" y="1316"/>
                    <a:pt x="1088" y="1148"/>
                    <a:pt x="896" y="1117"/>
                  </a:cubicBezTo>
                  <a:cubicBezTo>
                    <a:pt x="883" y="1116"/>
                    <a:pt x="870" y="1115"/>
                    <a:pt x="857" y="1115"/>
                  </a:cubicBezTo>
                  <a:cubicBezTo>
                    <a:pt x="698" y="1115"/>
                    <a:pt x="607" y="1244"/>
                    <a:pt x="536" y="1385"/>
                  </a:cubicBezTo>
                  <a:cubicBezTo>
                    <a:pt x="483" y="1485"/>
                    <a:pt x="444" y="1585"/>
                    <a:pt x="391" y="1700"/>
                  </a:cubicBezTo>
                  <a:lnTo>
                    <a:pt x="383" y="1700"/>
                  </a:lnTo>
                  <a:cubicBezTo>
                    <a:pt x="368" y="1332"/>
                    <a:pt x="368" y="995"/>
                    <a:pt x="337" y="650"/>
                  </a:cubicBezTo>
                  <a:cubicBezTo>
                    <a:pt x="314" y="428"/>
                    <a:pt x="291" y="198"/>
                    <a:pt x="115" y="29"/>
                  </a:cubicBezTo>
                  <a:cubicBezTo>
                    <a:pt x="98" y="13"/>
                    <a:pt x="70"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33"/>
            <p:cNvSpPr/>
            <p:nvPr/>
          </p:nvSpPr>
          <p:spPr>
            <a:xfrm>
              <a:off x="-1241200" y="3976400"/>
              <a:ext cx="31425" cy="42000"/>
            </a:xfrm>
            <a:custGeom>
              <a:avLst/>
              <a:gdLst/>
              <a:ahLst/>
              <a:cxnLst/>
              <a:rect l="l" t="t" r="r" b="b"/>
              <a:pathLst>
                <a:path w="1257" h="1680" extrusionOk="0">
                  <a:moveTo>
                    <a:pt x="718" y="0"/>
                  </a:moveTo>
                  <a:cubicBezTo>
                    <a:pt x="673" y="0"/>
                    <a:pt x="622" y="13"/>
                    <a:pt x="567" y="39"/>
                  </a:cubicBezTo>
                  <a:cubicBezTo>
                    <a:pt x="437" y="100"/>
                    <a:pt x="330" y="192"/>
                    <a:pt x="215" y="284"/>
                  </a:cubicBezTo>
                  <a:cubicBezTo>
                    <a:pt x="77" y="391"/>
                    <a:pt x="1" y="537"/>
                    <a:pt x="77" y="713"/>
                  </a:cubicBezTo>
                  <a:cubicBezTo>
                    <a:pt x="154" y="897"/>
                    <a:pt x="315" y="935"/>
                    <a:pt x="491" y="935"/>
                  </a:cubicBezTo>
                  <a:cubicBezTo>
                    <a:pt x="567" y="935"/>
                    <a:pt x="652" y="943"/>
                    <a:pt x="736" y="958"/>
                  </a:cubicBezTo>
                  <a:cubicBezTo>
                    <a:pt x="836" y="981"/>
                    <a:pt x="889" y="1073"/>
                    <a:pt x="836" y="1165"/>
                  </a:cubicBezTo>
                  <a:cubicBezTo>
                    <a:pt x="797" y="1242"/>
                    <a:pt x="728" y="1318"/>
                    <a:pt x="652" y="1349"/>
                  </a:cubicBezTo>
                  <a:cubicBezTo>
                    <a:pt x="596" y="1369"/>
                    <a:pt x="529" y="1376"/>
                    <a:pt x="462" y="1376"/>
                  </a:cubicBezTo>
                  <a:cubicBezTo>
                    <a:pt x="428" y="1376"/>
                    <a:pt x="394" y="1375"/>
                    <a:pt x="361" y="1372"/>
                  </a:cubicBezTo>
                  <a:cubicBezTo>
                    <a:pt x="322" y="1372"/>
                    <a:pt x="276" y="1334"/>
                    <a:pt x="253" y="1295"/>
                  </a:cubicBezTo>
                  <a:cubicBezTo>
                    <a:pt x="232" y="1257"/>
                    <a:pt x="211" y="1240"/>
                    <a:pt x="190" y="1240"/>
                  </a:cubicBezTo>
                  <a:cubicBezTo>
                    <a:pt x="165" y="1240"/>
                    <a:pt x="140" y="1262"/>
                    <a:pt x="115" y="1295"/>
                  </a:cubicBezTo>
                  <a:cubicBezTo>
                    <a:pt x="31" y="1410"/>
                    <a:pt x="108" y="1617"/>
                    <a:pt x="246" y="1655"/>
                  </a:cubicBezTo>
                  <a:cubicBezTo>
                    <a:pt x="301" y="1672"/>
                    <a:pt x="361" y="1680"/>
                    <a:pt x="423" y="1680"/>
                  </a:cubicBezTo>
                  <a:cubicBezTo>
                    <a:pt x="702" y="1680"/>
                    <a:pt x="1017" y="1521"/>
                    <a:pt x="1142" y="1295"/>
                  </a:cubicBezTo>
                  <a:cubicBezTo>
                    <a:pt x="1257" y="1096"/>
                    <a:pt x="1203" y="889"/>
                    <a:pt x="1012" y="774"/>
                  </a:cubicBezTo>
                  <a:cubicBezTo>
                    <a:pt x="920" y="721"/>
                    <a:pt x="813" y="698"/>
                    <a:pt x="705" y="675"/>
                  </a:cubicBezTo>
                  <a:cubicBezTo>
                    <a:pt x="606" y="652"/>
                    <a:pt x="499" y="644"/>
                    <a:pt x="384" y="637"/>
                  </a:cubicBezTo>
                  <a:cubicBezTo>
                    <a:pt x="430" y="430"/>
                    <a:pt x="567" y="322"/>
                    <a:pt x="751" y="238"/>
                  </a:cubicBezTo>
                  <a:cubicBezTo>
                    <a:pt x="759" y="276"/>
                    <a:pt x="759" y="315"/>
                    <a:pt x="774" y="322"/>
                  </a:cubicBezTo>
                  <a:cubicBezTo>
                    <a:pt x="820" y="345"/>
                    <a:pt x="866" y="361"/>
                    <a:pt x="912" y="376"/>
                  </a:cubicBezTo>
                  <a:cubicBezTo>
                    <a:pt x="928" y="338"/>
                    <a:pt x="951" y="299"/>
                    <a:pt x="943" y="261"/>
                  </a:cubicBezTo>
                  <a:cubicBezTo>
                    <a:pt x="932" y="97"/>
                    <a:pt x="845"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33"/>
            <p:cNvSpPr/>
            <p:nvPr/>
          </p:nvSpPr>
          <p:spPr>
            <a:xfrm>
              <a:off x="-589050" y="3986500"/>
              <a:ext cx="27975" cy="43175"/>
            </a:xfrm>
            <a:custGeom>
              <a:avLst/>
              <a:gdLst/>
              <a:ahLst/>
              <a:cxnLst/>
              <a:rect l="l" t="t" r="r" b="b"/>
              <a:pathLst>
                <a:path w="1119" h="1727" extrusionOk="0">
                  <a:moveTo>
                    <a:pt x="739" y="0"/>
                  </a:moveTo>
                  <a:cubicBezTo>
                    <a:pt x="464" y="0"/>
                    <a:pt x="247" y="135"/>
                    <a:pt x="77" y="355"/>
                  </a:cubicBezTo>
                  <a:cubicBezTo>
                    <a:pt x="0" y="462"/>
                    <a:pt x="38" y="631"/>
                    <a:pt x="153" y="669"/>
                  </a:cubicBezTo>
                  <a:cubicBezTo>
                    <a:pt x="229" y="688"/>
                    <a:pt x="310" y="702"/>
                    <a:pt x="387" y="702"/>
                  </a:cubicBezTo>
                  <a:cubicBezTo>
                    <a:pt x="404" y="702"/>
                    <a:pt x="420" y="701"/>
                    <a:pt x="437" y="700"/>
                  </a:cubicBezTo>
                  <a:cubicBezTo>
                    <a:pt x="467" y="700"/>
                    <a:pt x="498" y="623"/>
                    <a:pt x="529" y="585"/>
                  </a:cubicBezTo>
                  <a:cubicBezTo>
                    <a:pt x="490" y="570"/>
                    <a:pt x="452" y="547"/>
                    <a:pt x="414" y="539"/>
                  </a:cubicBezTo>
                  <a:cubicBezTo>
                    <a:pt x="345" y="531"/>
                    <a:pt x="276" y="531"/>
                    <a:pt x="176" y="524"/>
                  </a:cubicBezTo>
                  <a:cubicBezTo>
                    <a:pt x="291" y="309"/>
                    <a:pt x="444" y="217"/>
                    <a:pt x="621" y="171"/>
                  </a:cubicBezTo>
                  <a:cubicBezTo>
                    <a:pt x="650" y="164"/>
                    <a:pt x="676" y="161"/>
                    <a:pt x="699" y="161"/>
                  </a:cubicBezTo>
                  <a:cubicBezTo>
                    <a:pt x="805" y="161"/>
                    <a:pt x="847" y="231"/>
                    <a:pt x="797" y="363"/>
                  </a:cubicBezTo>
                  <a:cubicBezTo>
                    <a:pt x="751" y="478"/>
                    <a:pt x="690" y="600"/>
                    <a:pt x="613" y="700"/>
                  </a:cubicBezTo>
                  <a:cubicBezTo>
                    <a:pt x="452" y="907"/>
                    <a:pt x="284" y="1106"/>
                    <a:pt x="115" y="1305"/>
                  </a:cubicBezTo>
                  <a:cubicBezTo>
                    <a:pt x="46" y="1389"/>
                    <a:pt x="8" y="1481"/>
                    <a:pt x="69" y="1573"/>
                  </a:cubicBezTo>
                  <a:cubicBezTo>
                    <a:pt x="115" y="1627"/>
                    <a:pt x="192" y="1688"/>
                    <a:pt x="261" y="1696"/>
                  </a:cubicBezTo>
                  <a:cubicBezTo>
                    <a:pt x="460" y="1719"/>
                    <a:pt x="659" y="1726"/>
                    <a:pt x="858" y="1726"/>
                  </a:cubicBezTo>
                  <a:cubicBezTo>
                    <a:pt x="904" y="1726"/>
                    <a:pt x="981" y="1680"/>
                    <a:pt x="996" y="1642"/>
                  </a:cubicBezTo>
                  <a:cubicBezTo>
                    <a:pt x="1019" y="1566"/>
                    <a:pt x="965" y="1527"/>
                    <a:pt x="889" y="1520"/>
                  </a:cubicBezTo>
                  <a:cubicBezTo>
                    <a:pt x="697" y="1497"/>
                    <a:pt x="513" y="1474"/>
                    <a:pt x="314" y="1451"/>
                  </a:cubicBezTo>
                  <a:lnTo>
                    <a:pt x="307" y="1458"/>
                  </a:lnTo>
                  <a:cubicBezTo>
                    <a:pt x="337" y="1420"/>
                    <a:pt x="375" y="1366"/>
                    <a:pt x="406" y="1320"/>
                  </a:cubicBezTo>
                  <a:cubicBezTo>
                    <a:pt x="559" y="1129"/>
                    <a:pt x="713" y="945"/>
                    <a:pt x="850" y="753"/>
                  </a:cubicBezTo>
                  <a:cubicBezTo>
                    <a:pt x="927" y="639"/>
                    <a:pt x="996" y="501"/>
                    <a:pt x="1042" y="370"/>
                  </a:cubicBezTo>
                  <a:cubicBezTo>
                    <a:pt x="1119" y="179"/>
                    <a:pt x="1004" y="10"/>
                    <a:pt x="804" y="3"/>
                  </a:cubicBezTo>
                  <a:cubicBezTo>
                    <a:pt x="782" y="1"/>
                    <a:pt x="760"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33"/>
            <p:cNvSpPr/>
            <p:nvPr/>
          </p:nvSpPr>
          <p:spPr>
            <a:xfrm>
              <a:off x="-1186050" y="3985400"/>
              <a:ext cx="25900" cy="34325"/>
            </a:xfrm>
            <a:custGeom>
              <a:avLst/>
              <a:gdLst/>
              <a:ahLst/>
              <a:cxnLst/>
              <a:rect l="l" t="t" r="r" b="b"/>
              <a:pathLst>
                <a:path w="1036" h="1373" extrusionOk="0">
                  <a:moveTo>
                    <a:pt x="718" y="0"/>
                  </a:moveTo>
                  <a:cubicBezTo>
                    <a:pt x="655" y="0"/>
                    <a:pt x="588" y="33"/>
                    <a:pt x="530" y="100"/>
                  </a:cubicBezTo>
                  <a:cubicBezTo>
                    <a:pt x="476" y="162"/>
                    <a:pt x="430" y="231"/>
                    <a:pt x="376" y="292"/>
                  </a:cubicBezTo>
                  <a:cubicBezTo>
                    <a:pt x="338" y="246"/>
                    <a:pt x="300" y="200"/>
                    <a:pt x="254" y="154"/>
                  </a:cubicBezTo>
                  <a:cubicBezTo>
                    <a:pt x="219" y="124"/>
                    <a:pt x="180" y="94"/>
                    <a:pt x="139" y="94"/>
                  </a:cubicBezTo>
                  <a:cubicBezTo>
                    <a:pt x="117" y="94"/>
                    <a:pt x="94" y="102"/>
                    <a:pt x="70" y="123"/>
                  </a:cubicBezTo>
                  <a:cubicBezTo>
                    <a:pt x="1" y="192"/>
                    <a:pt x="32" y="246"/>
                    <a:pt x="85" y="307"/>
                  </a:cubicBezTo>
                  <a:cubicBezTo>
                    <a:pt x="192" y="453"/>
                    <a:pt x="238" y="614"/>
                    <a:pt x="162" y="797"/>
                  </a:cubicBezTo>
                  <a:cubicBezTo>
                    <a:pt x="123" y="897"/>
                    <a:pt x="108" y="1012"/>
                    <a:pt x="101" y="1127"/>
                  </a:cubicBezTo>
                  <a:cubicBezTo>
                    <a:pt x="93" y="1219"/>
                    <a:pt x="131" y="1288"/>
                    <a:pt x="231" y="1303"/>
                  </a:cubicBezTo>
                  <a:cubicBezTo>
                    <a:pt x="237" y="1304"/>
                    <a:pt x="243" y="1304"/>
                    <a:pt x="248" y="1304"/>
                  </a:cubicBezTo>
                  <a:cubicBezTo>
                    <a:pt x="343" y="1304"/>
                    <a:pt x="385" y="1245"/>
                    <a:pt x="399" y="1173"/>
                  </a:cubicBezTo>
                  <a:cubicBezTo>
                    <a:pt x="430" y="1035"/>
                    <a:pt x="476" y="889"/>
                    <a:pt x="461" y="752"/>
                  </a:cubicBezTo>
                  <a:cubicBezTo>
                    <a:pt x="445" y="545"/>
                    <a:pt x="545" y="414"/>
                    <a:pt x="675" y="238"/>
                  </a:cubicBezTo>
                  <a:cubicBezTo>
                    <a:pt x="698" y="368"/>
                    <a:pt x="721" y="468"/>
                    <a:pt x="729" y="575"/>
                  </a:cubicBezTo>
                  <a:cubicBezTo>
                    <a:pt x="744" y="782"/>
                    <a:pt x="744" y="989"/>
                    <a:pt x="752" y="1196"/>
                  </a:cubicBezTo>
                  <a:cubicBezTo>
                    <a:pt x="752" y="1303"/>
                    <a:pt x="805" y="1372"/>
                    <a:pt x="920" y="1372"/>
                  </a:cubicBezTo>
                  <a:cubicBezTo>
                    <a:pt x="924" y="1372"/>
                    <a:pt x="928" y="1372"/>
                    <a:pt x="932" y="1372"/>
                  </a:cubicBezTo>
                  <a:cubicBezTo>
                    <a:pt x="1035" y="1372"/>
                    <a:pt x="1035" y="1278"/>
                    <a:pt x="1035" y="1211"/>
                  </a:cubicBezTo>
                  <a:cubicBezTo>
                    <a:pt x="1035" y="1020"/>
                    <a:pt x="1027" y="828"/>
                    <a:pt x="1005" y="637"/>
                  </a:cubicBezTo>
                  <a:cubicBezTo>
                    <a:pt x="989" y="483"/>
                    <a:pt x="966" y="322"/>
                    <a:pt x="920" y="177"/>
                  </a:cubicBezTo>
                  <a:cubicBezTo>
                    <a:pt x="885" y="62"/>
                    <a:pt x="80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33"/>
            <p:cNvSpPr/>
            <p:nvPr/>
          </p:nvSpPr>
          <p:spPr>
            <a:xfrm>
              <a:off x="-653025" y="3965775"/>
              <a:ext cx="31050" cy="62600"/>
            </a:xfrm>
            <a:custGeom>
              <a:avLst/>
              <a:gdLst/>
              <a:ahLst/>
              <a:cxnLst/>
              <a:rect l="l" t="t" r="r" b="b"/>
              <a:pathLst>
                <a:path w="1242" h="2504" extrusionOk="0">
                  <a:moveTo>
                    <a:pt x="518" y="0"/>
                  </a:moveTo>
                  <a:cubicBezTo>
                    <a:pt x="482" y="0"/>
                    <a:pt x="416" y="25"/>
                    <a:pt x="391" y="50"/>
                  </a:cubicBezTo>
                  <a:cubicBezTo>
                    <a:pt x="330" y="104"/>
                    <a:pt x="383" y="142"/>
                    <a:pt x="437" y="181"/>
                  </a:cubicBezTo>
                  <a:cubicBezTo>
                    <a:pt x="766" y="410"/>
                    <a:pt x="950" y="740"/>
                    <a:pt x="981" y="1146"/>
                  </a:cubicBezTo>
                  <a:cubicBezTo>
                    <a:pt x="1019" y="1575"/>
                    <a:pt x="690" y="2096"/>
                    <a:pt x="291" y="2272"/>
                  </a:cubicBezTo>
                  <a:cubicBezTo>
                    <a:pt x="268" y="2287"/>
                    <a:pt x="238" y="2295"/>
                    <a:pt x="184" y="2310"/>
                  </a:cubicBezTo>
                  <a:cubicBezTo>
                    <a:pt x="207" y="2241"/>
                    <a:pt x="230" y="2203"/>
                    <a:pt x="230" y="2157"/>
                  </a:cubicBezTo>
                  <a:cubicBezTo>
                    <a:pt x="238" y="2126"/>
                    <a:pt x="215" y="2088"/>
                    <a:pt x="207" y="2050"/>
                  </a:cubicBezTo>
                  <a:cubicBezTo>
                    <a:pt x="177" y="2065"/>
                    <a:pt x="138" y="2088"/>
                    <a:pt x="123" y="2111"/>
                  </a:cubicBezTo>
                  <a:cubicBezTo>
                    <a:pt x="100" y="2142"/>
                    <a:pt x="92" y="2188"/>
                    <a:pt x="77" y="2218"/>
                  </a:cubicBezTo>
                  <a:cubicBezTo>
                    <a:pt x="39" y="2303"/>
                    <a:pt x="0" y="2379"/>
                    <a:pt x="77" y="2448"/>
                  </a:cubicBezTo>
                  <a:cubicBezTo>
                    <a:pt x="119" y="2486"/>
                    <a:pt x="165" y="2504"/>
                    <a:pt x="211" y="2504"/>
                  </a:cubicBezTo>
                  <a:cubicBezTo>
                    <a:pt x="257" y="2504"/>
                    <a:pt x="303" y="2486"/>
                    <a:pt x="345" y="2456"/>
                  </a:cubicBezTo>
                  <a:cubicBezTo>
                    <a:pt x="544" y="2310"/>
                    <a:pt x="751" y="2165"/>
                    <a:pt x="927" y="1989"/>
                  </a:cubicBezTo>
                  <a:cubicBezTo>
                    <a:pt x="1134" y="1789"/>
                    <a:pt x="1241" y="1529"/>
                    <a:pt x="1241" y="1238"/>
                  </a:cubicBezTo>
                  <a:cubicBezTo>
                    <a:pt x="1234" y="694"/>
                    <a:pt x="950" y="311"/>
                    <a:pt x="537" y="4"/>
                  </a:cubicBezTo>
                  <a:cubicBezTo>
                    <a:pt x="532" y="2"/>
                    <a:pt x="526"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33"/>
            <p:cNvSpPr/>
            <p:nvPr/>
          </p:nvSpPr>
          <p:spPr>
            <a:xfrm>
              <a:off x="-779625" y="3990575"/>
              <a:ext cx="35075" cy="33600"/>
            </a:xfrm>
            <a:custGeom>
              <a:avLst/>
              <a:gdLst/>
              <a:ahLst/>
              <a:cxnLst/>
              <a:rect l="l" t="t" r="r" b="b"/>
              <a:pathLst>
                <a:path w="1403" h="1344" extrusionOk="0">
                  <a:moveTo>
                    <a:pt x="972" y="190"/>
                  </a:moveTo>
                  <a:cubicBezTo>
                    <a:pt x="1040" y="190"/>
                    <a:pt x="1110" y="212"/>
                    <a:pt x="1180" y="253"/>
                  </a:cubicBezTo>
                  <a:cubicBezTo>
                    <a:pt x="973" y="322"/>
                    <a:pt x="790" y="376"/>
                    <a:pt x="598" y="437"/>
                  </a:cubicBezTo>
                  <a:cubicBezTo>
                    <a:pt x="714" y="270"/>
                    <a:pt x="840" y="190"/>
                    <a:pt x="972" y="190"/>
                  </a:cubicBezTo>
                  <a:close/>
                  <a:moveTo>
                    <a:pt x="997" y="0"/>
                  </a:moveTo>
                  <a:cubicBezTo>
                    <a:pt x="960" y="0"/>
                    <a:pt x="924" y="5"/>
                    <a:pt x="889" y="16"/>
                  </a:cubicBezTo>
                  <a:cubicBezTo>
                    <a:pt x="491" y="138"/>
                    <a:pt x="184" y="376"/>
                    <a:pt x="54" y="790"/>
                  </a:cubicBezTo>
                  <a:cubicBezTo>
                    <a:pt x="0" y="966"/>
                    <a:pt x="54" y="1111"/>
                    <a:pt x="192" y="1219"/>
                  </a:cubicBezTo>
                  <a:cubicBezTo>
                    <a:pt x="308" y="1307"/>
                    <a:pt x="441" y="1343"/>
                    <a:pt x="574" y="1343"/>
                  </a:cubicBezTo>
                  <a:cubicBezTo>
                    <a:pt x="730" y="1343"/>
                    <a:pt x="887" y="1293"/>
                    <a:pt x="1019" y="1219"/>
                  </a:cubicBezTo>
                  <a:cubicBezTo>
                    <a:pt x="1104" y="1173"/>
                    <a:pt x="1119" y="1042"/>
                    <a:pt x="1042" y="974"/>
                  </a:cubicBezTo>
                  <a:cubicBezTo>
                    <a:pt x="1035" y="962"/>
                    <a:pt x="1016" y="958"/>
                    <a:pt x="994" y="958"/>
                  </a:cubicBezTo>
                  <a:cubicBezTo>
                    <a:pt x="973" y="958"/>
                    <a:pt x="950" y="962"/>
                    <a:pt x="935" y="966"/>
                  </a:cubicBezTo>
                  <a:cubicBezTo>
                    <a:pt x="858" y="1004"/>
                    <a:pt x="797" y="1065"/>
                    <a:pt x="713" y="1104"/>
                  </a:cubicBezTo>
                  <a:cubicBezTo>
                    <a:pt x="660" y="1124"/>
                    <a:pt x="604" y="1136"/>
                    <a:pt x="549" y="1136"/>
                  </a:cubicBezTo>
                  <a:cubicBezTo>
                    <a:pt x="477" y="1136"/>
                    <a:pt x="406" y="1114"/>
                    <a:pt x="345" y="1058"/>
                  </a:cubicBezTo>
                  <a:cubicBezTo>
                    <a:pt x="238" y="951"/>
                    <a:pt x="307" y="820"/>
                    <a:pt x="353" y="705"/>
                  </a:cubicBezTo>
                  <a:cubicBezTo>
                    <a:pt x="375" y="644"/>
                    <a:pt x="402" y="587"/>
                    <a:pt x="473" y="587"/>
                  </a:cubicBezTo>
                  <a:cubicBezTo>
                    <a:pt x="500" y="587"/>
                    <a:pt x="533" y="595"/>
                    <a:pt x="575" y="613"/>
                  </a:cubicBezTo>
                  <a:cubicBezTo>
                    <a:pt x="797" y="545"/>
                    <a:pt x="1058" y="476"/>
                    <a:pt x="1310" y="384"/>
                  </a:cubicBezTo>
                  <a:cubicBezTo>
                    <a:pt x="1402" y="353"/>
                    <a:pt x="1395" y="261"/>
                    <a:pt x="1349" y="184"/>
                  </a:cubicBezTo>
                  <a:cubicBezTo>
                    <a:pt x="1287" y="80"/>
                    <a:pt x="1142"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33"/>
            <p:cNvSpPr/>
            <p:nvPr/>
          </p:nvSpPr>
          <p:spPr>
            <a:xfrm>
              <a:off x="-880550" y="3990200"/>
              <a:ext cx="30075" cy="37000"/>
            </a:xfrm>
            <a:custGeom>
              <a:avLst/>
              <a:gdLst/>
              <a:ahLst/>
              <a:cxnLst/>
              <a:rect l="l" t="t" r="r" b="b"/>
              <a:pathLst>
                <a:path w="1203" h="1480" extrusionOk="0">
                  <a:moveTo>
                    <a:pt x="685" y="168"/>
                  </a:moveTo>
                  <a:cubicBezTo>
                    <a:pt x="748" y="168"/>
                    <a:pt x="815" y="183"/>
                    <a:pt x="881" y="215"/>
                  </a:cubicBezTo>
                  <a:cubicBezTo>
                    <a:pt x="736" y="391"/>
                    <a:pt x="559" y="498"/>
                    <a:pt x="345" y="544"/>
                  </a:cubicBezTo>
                  <a:cubicBezTo>
                    <a:pt x="351" y="299"/>
                    <a:pt x="501" y="168"/>
                    <a:pt x="685" y="168"/>
                  </a:cubicBezTo>
                  <a:close/>
                  <a:moveTo>
                    <a:pt x="636" y="0"/>
                  </a:moveTo>
                  <a:cubicBezTo>
                    <a:pt x="559" y="23"/>
                    <a:pt x="429" y="23"/>
                    <a:pt x="353" y="85"/>
                  </a:cubicBezTo>
                  <a:cubicBezTo>
                    <a:pt x="222" y="207"/>
                    <a:pt x="123" y="360"/>
                    <a:pt x="23" y="514"/>
                  </a:cubicBezTo>
                  <a:cubicBezTo>
                    <a:pt x="0" y="544"/>
                    <a:pt x="46" y="621"/>
                    <a:pt x="54" y="674"/>
                  </a:cubicBezTo>
                  <a:cubicBezTo>
                    <a:pt x="54" y="705"/>
                    <a:pt x="46" y="736"/>
                    <a:pt x="54" y="766"/>
                  </a:cubicBezTo>
                  <a:cubicBezTo>
                    <a:pt x="61" y="881"/>
                    <a:pt x="69" y="996"/>
                    <a:pt x="100" y="1103"/>
                  </a:cubicBezTo>
                  <a:cubicBezTo>
                    <a:pt x="167" y="1333"/>
                    <a:pt x="336" y="1479"/>
                    <a:pt x="548" y="1479"/>
                  </a:cubicBezTo>
                  <a:cubicBezTo>
                    <a:pt x="577" y="1479"/>
                    <a:pt x="606" y="1477"/>
                    <a:pt x="636" y="1471"/>
                  </a:cubicBezTo>
                  <a:cubicBezTo>
                    <a:pt x="789" y="1441"/>
                    <a:pt x="942" y="1379"/>
                    <a:pt x="1088" y="1303"/>
                  </a:cubicBezTo>
                  <a:cubicBezTo>
                    <a:pt x="1134" y="1280"/>
                    <a:pt x="1165" y="1203"/>
                    <a:pt x="1195" y="1142"/>
                  </a:cubicBezTo>
                  <a:cubicBezTo>
                    <a:pt x="1203" y="1119"/>
                    <a:pt x="1188" y="1065"/>
                    <a:pt x="1165" y="1050"/>
                  </a:cubicBezTo>
                  <a:cubicBezTo>
                    <a:pt x="1162" y="1048"/>
                    <a:pt x="1158" y="1048"/>
                    <a:pt x="1153" y="1048"/>
                  </a:cubicBezTo>
                  <a:cubicBezTo>
                    <a:pt x="1133" y="1048"/>
                    <a:pt x="1099" y="1059"/>
                    <a:pt x="1080" y="1065"/>
                  </a:cubicBezTo>
                  <a:cubicBezTo>
                    <a:pt x="942" y="1126"/>
                    <a:pt x="820" y="1211"/>
                    <a:pt x="682" y="1257"/>
                  </a:cubicBezTo>
                  <a:cubicBezTo>
                    <a:pt x="634" y="1273"/>
                    <a:pt x="592" y="1281"/>
                    <a:pt x="555" y="1281"/>
                  </a:cubicBezTo>
                  <a:cubicBezTo>
                    <a:pt x="453" y="1281"/>
                    <a:pt x="392" y="1216"/>
                    <a:pt x="353" y="1080"/>
                  </a:cubicBezTo>
                  <a:cubicBezTo>
                    <a:pt x="330" y="996"/>
                    <a:pt x="322" y="912"/>
                    <a:pt x="307" y="828"/>
                  </a:cubicBezTo>
                  <a:cubicBezTo>
                    <a:pt x="291" y="743"/>
                    <a:pt x="322" y="705"/>
                    <a:pt x="414" y="682"/>
                  </a:cubicBezTo>
                  <a:cubicBezTo>
                    <a:pt x="628" y="636"/>
                    <a:pt x="828" y="529"/>
                    <a:pt x="981" y="360"/>
                  </a:cubicBezTo>
                  <a:cubicBezTo>
                    <a:pt x="1103" y="230"/>
                    <a:pt x="1057" y="77"/>
                    <a:pt x="881" y="39"/>
                  </a:cubicBezTo>
                  <a:cubicBezTo>
                    <a:pt x="812" y="23"/>
                    <a:pt x="743" y="16"/>
                    <a:pt x="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33"/>
            <p:cNvSpPr/>
            <p:nvPr/>
          </p:nvSpPr>
          <p:spPr>
            <a:xfrm>
              <a:off x="-1032825" y="3970075"/>
              <a:ext cx="28950" cy="53700"/>
            </a:xfrm>
            <a:custGeom>
              <a:avLst/>
              <a:gdLst/>
              <a:ahLst/>
              <a:cxnLst/>
              <a:rect l="l" t="t" r="r" b="b"/>
              <a:pathLst>
                <a:path w="1158" h="2148" extrusionOk="0">
                  <a:moveTo>
                    <a:pt x="77" y="1"/>
                  </a:moveTo>
                  <a:cubicBezTo>
                    <a:pt x="47" y="1"/>
                    <a:pt x="24" y="32"/>
                    <a:pt x="1" y="47"/>
                  </a:cubicBezTo>
                  <a:cubicBezTo>
                    <a:pt x="16" y="70"/>
                    <a:pt x="24" y="108"/>
                    <a:pt x="47" y="116"/>
                  </a:cubicBezTo>
                  <a:cubicBezTo>
                    <a:pt x="123" y="154"/>
                    <a:pt x="208" y="177"/>
                    <a:pt x="276" y="231"/>
                  </a:cubicBezTo>
                  <a:cubicBezTo>
                    <a:pt x="836" y="583"/>
                    <a:pt x="1096" y="1319"/>
                    <a:pt x="453" y="1924"/>
                  </a:cubicBezTo>
                  <a:cubicBezTo>
                    <a:pt x="384" y="1916"/>
                    <a:pt x="345" y="1916"/>
                    <a:pt x="299" y="1916"/>
                  </a:cubicBezTo>
                  <a:cubicBezTo>
                    <a:pt x="299" y="1962"/>
                    <a:pt x="292" y="2016"/>
                    <a:pt x="315" y="2054"/>
                  </a:cubicBezTo>
                  <a:cubicBezTo>
                    <a:pt x="343" y="2119"/>
                    <a:pt x="388" y="2148"/>
                    <a:pt x="440" y="2148"/>
                  </a:cubicBezTo>
                  <a:cubicBezTo>
                    <a:pt x="473" y="2148"/>
                    <a:pt x="509" y="2136"/>
                    <a:pt x="545" y="2115"/>
                  </a:cubicBezTo>
                  <a:cubicBezTo>
                    <a:pt x="866" y="1924"/>
                    <a:pt x="1027" y="1625"/>
                    <a:pt x="1081" y="1273"/>
                  </a:cubicBezTo>
                  <a:cubicBezTo>
                    <a:pt x="1157" y="744"/>
                    <a:pt x="805" y="231"/>
                    <a:pt x="261" y="16"/>
                  </a:cubicBezTo>
                  <a:cubicBezTo>
                    <a:pt x="208" y="1"/>
                    <a:pt x="139"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33"/>
            <p:cNvSpPr/>
            <p:nvPr/>
          </p:nvSpPr>
          <p:spPr>
            <a:xfrm>
              <a:off x="-1065775" y="3981475"/>
              <a:ext cx="30500" cy="35100"/>
            </a:xfrm>
            <a:custGeom>
              <a:avLst/>
              <a:gdLst/>
              <a:ahLst/>
              <a:cxnLst/>
              <a:rect l="l" t="t" r="r" b="b"/>
              <a:pathLst>
                <a:path w="1220" h="1404" extrusionOk="0">
                  <a:moveTo>
                    <a:pt x="128" y="0"/>
                  </a:moveTo>
                  <a:cubicBezTo>
                    <a:pt x="92" y="0"/>
                    <a:pt x="29" y="25"/>
                    <a:pt x="16" y="50"/>
                  </a:cubicBezTo>
                  <a:cubicBezTo>
                    <a:pt x="1" y="96"/>
                    <a:pt x="9" y="204"/>
                    <a:pt x="32" y="211"/>
                  </a:cubicBezTo>
                  <a:cubicBezTo>
                    <a:pt x="208" y="273"/>
                    <a:pt x="277" y="441"/>
                    <a:pt x="392" y="556"/>
                  </a:cubicBezTo>
                  <a:cubicBezTo>
                    <a:pt x="453" y="617"/>
                    <a:pt x="445" y="663"/>
                    <a:pt x="399" y="732"/>
                  </a:cubicBezTo>
                  <a:cubicBezTo>
                    <a:pt x="307" y="893"/>
                    <a:pt x="215" y="1054"/>
                    <a:pt x="147" y="1215"/>
                  </a:cubicBezTo>
                  <a:cubicBezTo>
                    <a:pt x="124" y="1261"/>
                    <a:pt x="139" y="1345"/>
                    <a:pt x="170" y="1383"/>
                  </a:cubicBezTo>
                  <a:cubicBezTo>
                    <a:pt x="182" y="1396"/>
                    <a:pt x="216" y="1404"/>
                    <a:pt x="250" y="1404"/>
                  </a:cubicBezTo>
                  <a:cubicBezTo>
                    <a:pt x="279" y="1404"/>
                    <a:pt x="309" y="1398"/>
                    <a:pt x="323" y="1383"/>
                  </a:cubicBezTo>
                  <a:cubicBezTo>
                    <a:pt x="361" y="1361"/>
                    <a:pt x="361" y="1284"/>
                    <a:pt x="376" y="1230"/>
                  </a:cubicBezTo>
                  <a:cubicBezTo>
                    <a:pt x="384" y="1200"/>
                    <a:pt x="369" y="1161"/>
                    <a:pt x="384" y="1138"/>
                  </a:cubicBezTo>
                  <a:cubicBezTo>
                    <a:pt x="445" y="1023"/>
                    <a:pt x="507" y="916"/>
                    <a:pt x="583" y="794"/>
                  </a:cubicBezTo>
                  <a:cubicBezTo>
                    <a:pt x="713" y="962"/>
                    <a:pt x="821" y="1123"/>
                    <a:pt x="943" y="1269"/>
                  </a:cubicBezTo>
                  <a:cubicBezTo>
                    <a:pt x="974" y="1309"/>
                    <a:pt x="1011" y="1350"/>
                    <a:pt x="1058" y="1350"/>
                  </a:cubicBezTo>
                  <a:cubicBezTo>
                    <a:pt x="1081" y="1350"/>
                    <a:pt x="1107" y="1340"/>
                    <a:pt x="1135" y="1315"/>
                  </a:cubicBezTo>
                  <a:cubicBezTo>
                    <a:pt x="1219" y="1246"/>
                    <a:pt x="1173" y="1177"/>
                    <a:pt x="1119" y="1115"/>
                  </a:cubicBezTo>
                  <a:cubicBezTo>
                    <a:pt x="989" y="939"/>
                    <a:pt x="859" y="771"/>
                    <a:pt x="721" y="594"/>
                  </a:cubicBezTo>
                  <a:cubicBezTo>
                    <a:pt x="805" y="487"/>
                    <a:pt x="897" y="388"/>
                    <a:pt x="966" y="288"/>
                  </a:cubicBezTo>
                  <a:cubicBezTo>
                    <a:pt x="997" y="242"/>
                    <a:pt x="989" y="181"/>
                    <a:pt x="997" y="127"/>
                  </a:cubicBezTo>
                  <a:lnTo>
                    <a:pt x="997" y="127"/>
                  </a:lnTo>
                  <a:cubicBezTo>
                    <a:pt x="951" y="135"/>
                    <a:pt x="890" y="127"/>
                    <a:pt x="859" y="150"/>
                  </a:cubicBezTo>
                  <a:cubicBezTo>
                    <a:pt x="759" y="227"/>
                    <a:pt x="667" y="319"/>
                    <a:pt x="568" y="411"/>
                  </a:cubicBezTo>
                  <a:cubicBezTo>
                    <a:pt x="514" y="349"/>
                    <a:pt x="453" y="273"/>
                    <a:pt x="384" y="204"/>
                  </a:cubicBezTo>
                  <a:cubicBezTo>
                    <a:pt x="307" y="135"/>
                    <a:pt x="231" y="58"/>
                    <a:pt x="147" y="5"/>
                  </a:cubicBezTo>
                  <a:cubicBezTo>
                    <a:pt x="142" y="2"/>
                    <a:pt x="136"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33"/>
            <p:cNvSpPr/>
            <p:nvPr/>
          </p:nvSpPr>
          <p:spPr>
            <a:xfrm>
              <a:off x="-622575" y="3967650"/>
              <a:ext cx="42350" cy="63925"/>
            </a:xfrm>
            <a:custGeom>
              <a:avLst/>
              <a:gdLst/>
              <a:ahLst/>
              <a:cxnLst/>
              <a:rect l="l" t="t" r="r" b="b"/>
              <a:pathLst>
                <a:path w="1694" h="2557" extrusionOk="0">
                  <a:moveTo>
                    <a:pt x="1569" y="0"/>
                  </a:moveTo>
                  <a:cubicBezTo>
                    <a:pt x="1533" y="0"/>
                    <a:pt x="1491" y="10"/>
                    <a:pt x="1464" y="29"/>
                  </a:cubicBezTo>
                  <a:cubicBezTo>
                    <a:pt x="1395" y="75"/>
                    <a:pt x="1326" y="136"/>
                    <a:pt x="1280" y="205"/>
                  </a:cubicBezTo>
                  <a:cubicBezTo>
                    <a:pt x="1065" y="527"/>
                    <a:pt x="858" y="856"/>
                    <a:pt x="667" y="1193"/>
                  </a:cubicBezTo>
                  <a:cubicBezTo>
                    <a:pt x="437" y="1599"/>
                    <a:pt x="230" y="2013"/>
                    <a:pt x="16" y="2427"/>
                  </a:cubicBezTo>
                  <a:cubicBezTo>
                    <a:pt x="0" y="2457"/>
                    <a:pt x="0" y="2526"/>
                    <a:pt x="23" y="2542"/>
                  </a:cubicBezTo>
                  <a:cubicBezTo>
                    <a:pt x="40" y="2550"/>
                    <a:pt x="69" y="2556"/>
                    <a:pt x="95" y="2556"/>
                  </a:cubicBezTo>
                  <a:cubicBezTo>
                    <a:pt x="116" y="2556"/>
                    <a:pt x="136" y="2552"/>
                    <a:pt x="146" y="2542"/>
                  </a:cubicBezTo>
                  <a:cubicBezTo>
                    <a:pt x="207" y="2473"/>
                    <a:pt x="261" y="2396"/>
                    <a:pt x="307" y="2312"/>
                  </a:cubicBezTo>
                  <a:cubicBezTo>
                    <a:pt x="529" y="1883"/>
                    <a:pt x="728" y="1454"/>
                    <a:pt x="958" y="1032"/>
                  </a:cubicBezTo>
                  <a:cubicBezTo>
                    <a:pt x="1088" y="787"/>
                    <a:pt x="1249" y="550"/>
                    <a:pt x="1395" y="312"/>
                  </a:cubicBezTo>
                  <a:cubicBezTo>
                    <a:pt x="1410" y="320"/>
                    <a:pt x="1425" y="328"/>
                    <a:pt x="1441" y="328"/>
                  </a:cubicBezTo>
                  <a:cubicBezTo>
                    <a:pt x="1433" y="397"/>
                    <a:pt x="1418" y="466"/>
                    <a:pt x="1418" y="535"/>
                  </a:cubicBezTo>
                  <a:cubicBezTo>
                    <a:pt x="1418" y="565"/>
                    <a:pt x="1448" y="588"/>
                    <a:pt x="1464" y="619"/>
                  </a:cubicBezTo>
                  <a:cubicBezTo>
                    <a:pt x="1487" y="603"/>
                    <a:pt x="1525" y="588"/>
                    <a:pt x="1533" y="565"/>
                  </a:cubicBezTo>
                  <a:cubicBezTo>
                    <a:pt x="1586" y="443"/>
                    <a:pt x="1648" y="312"/>
                    <a:pt x="1678" y="182"/>
                  </a:cubicBezTo>
                  <a:cubicBezTo>
                    <a:pt x="1693" y="136"/>
                    <a:pt x="1671" y="52"/>
                    <a:pt x="1625" y="14"/>
                  </a:cubicBezTo>
                  <a:cubicBezTo>
                    <a:pt x="1612" y="5"/>
                    <a:pt x="1592"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33"/>
            <p:cNvSpPr/>
            <p:nvPr/>
          </p:nvSpPr>
          <p:spPr>
            <a:xfrm>
              <a:off x="-695175" y="3984125"/>
              <a:ext cx="33175" cy="34250"/>
            </a:xfrm>
            <a:custGeom>
              <a:avLst/>
              <a:gdLst/>
              <a:ahLst/>
              <a:cxnLst/>
              <a:rect l="l" t="t" r="r" b="b"/>
              <a:pathLst>
                <a:path w="1327" h="1370" extrusionOk="0">
                  <a:moveTo>
                    <a:pt x="1048" y="1"/>
                  </a:moveTo>
                  <a:cubicBezTo>
                    <a:pt x="1000" y="1"/>
                    <a:pt x="962" y="64"/>
                    <a:pt x="928" y="98"/>
                  </a:cubicBezTo>
                  <a:cubicBezTo>
                    <a:pt x="798" y="243"/>
                    <a:pt x="667" y="396"/>
                    <a:pt x="530" y="557"/>
                  </a:cubicBezTo>
                  <a:cubicBezTo>
                    <a:pt x="430" y="473"/>
                    <a:pt x="338" y="404"/>
                    <a:pt x="254" y="328"/>
                  </a:cubicBezTo>
                  <a:cubicBezTo>
                    <a:pt x="220" y="294"/>
                    <a:pt x="188" y="271"/>
                    <a:pt x="155" y="271"/>
                  </a:cubicBezTo>
                  <a:cubicBezTo>
                    <a:pt x="128" y="271"/>
                    <a:pt x="101" y="286"/>
                    <a:pt x="70" y="320"/>
                  </a:cubicBezTo>
                  <a:cubicBezTo>
                    <a:pt x="1" y="404"/>
                    <a:pt x="78" y="442"/>
                    <a:pt x="123" y="488"/>
                  </a:cubicBezTo>
                  <a:cubicBezTo>
                    <a:pt x="215" y="557"/>
                    <a:pt x="307" y="634"/>
                    <a:pt x="399" y="703"/>
                  </a:cubicBezTo>
                  <a:cubicBezTo>
                    <a:pt x="300" y="825"/>
                    <a:pt x="200" y="933"/>
                    <a:pt x="123" y="1055"/>
                  </a:cubicBezTo>
                  <a:cubicBezTo>
                    <a:pt x="85" y="1124"/>
                    <a:pt x="70" y="1209"/>
                    <a:pt x="62" y="1285"/>
                  </a:cubicBezTo>
                  <a:cubicBezTo>
                    <a:pt x="62" y="1316"/>
                    <a:pt x="139" y="1362"/>
                    <a:pt x="185" y="1369"/>
                  </a:cubicBezTo>
                  <a:cubicBezTo>
                    <a:pt x="238" y="1369"/>
                    <a:pt x="277" y="1331"/>
                    <a:pt x="254" y="1262"/>
                  </a:cubicBezTo>
                  <a:cubicBezTo>
                    <a:pt x="238" y="1239"/>
                    <a:pt x="254" y="1193"/>
                    <a:pt x="269" y="1170"/>
                  </a:cubicBezTo>
                  <a:cubicBezTo>
                    <a:pt x="353" y="1071"/>
                    <a:pt x="430" y="971"/>
                    <a:pt x="514" y="879"/>
                  </a:cubicBezTo>
                  <a:cubicBezTo>
                    <a:pt x="534" y="864"/>
                    <a:pt x="570" y="856"/>
                    <a:pt x="601" y="856"/>
                  </a:cubicBezTo>
                  <a:cubicBezTo>
                    <a:pt x="618" y="856"/>
                    <a:pt x="634" y="858"/>
                    <a:pt x="644" y="864"/>
                  </a:cubicBezTo>
                  <a:cubicBezTo>
                    <a:pt x="775" y="933"/>
                    <a:pt x="905" y="1017"/>
                    <a:pt x="1035" y="1094"/>
                  </a:cubicBezTo>
                  <a:cubicBezTo>
                    <a:pt x="1093" y="1130"/>
                    <a:pt x="1143" y="1147"/>
                    <a:pt x="1184" y="1147"/>
                  </a:cubicBezTo>
                  <a:cubicBezTo>
                    <a:pt x="1229" y="1147"/>
                    <a:pt x="1264" y="1126"/>
                    <a:pt x="1288" y="1086"/>
                  </a:cubicBezTo>
                  <a:cubicBezTo>
                    <a:pt x="1326" y="1017"/>
                    <a:pt x="1288" y="894"/>
                    <a:pt x="1188" y="848"/>
                  </a:cubicBezTo>
                  <a:cubicBezTo>
                    <a:pt x="1170" y="835"/>
                    <a:pt x="1146" y="832"/>
                    <a:pt x="1120" y="832"/>
                  </a:cubicBezTo>
                  <a:cubicBezTo>
                    <a:pt x="1103" y="832"/>
                    <a:pt x="1084" y="833"/>
                    <a:pt x="1066" y="833"/>
                  </a:cubicBezTo>
                  <a:cubicBezTo>
                    <a:pt x="1050" y="833"/>
                    <a:pt x="1032" y="837"/>
                    <a:pt x="1014" y="837"/>
                  </a:cubicBezTo>
                  <a:cubicBezTo>
                    <a:pt x="1005" y="837"/>
                    <a:pt x="997" y="836"/>
                    <a:pt x="989" y="833"/>
                  </a:cubicBezTo>
                  <a:cubicBezTo>
                    <a:pt x="897" y="780"/>
                    <a:pt x="805" y="726"/>
                    <a:pt x="698" y="665"/>
                  </a:cubicBezTo>
                  <a:cubicBezTo>
                    <a:pt x="828" y="519"/>
                    <a:pt x="951" y="381"/>
                    <a:pt x="1081" y="251"/>
                  </a:cubicBezTo>
                  <a:cubicBezTo>
                    <a:pt x="1142" y="182"/>
                    <a:pt x="1173" y="98"/>
                    <a:pt x="1104" y="29"/>
                  </a:cubicBezTo>
                  <a:cubicBezTo>
                    <a:pt x="1084" y="9"/>
                    <a:pt x="106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33"/>
            <p:cNvSpPr/>
            <p:nvPr/>
          </p:nvSpPr>
          <p:spPr>
            <a:xfrm>
              <a:off x="-1096025" y="3971075"/>
              <a:ext cx="23000" cy="54150"/>
            </a:xfrm>
            <a:custGeom>
              <a:avLst/>
              <a:gdLst/>
              <a:ahLst/>
              <a:cxnLst/>
              <a:rect l="l" t="t" r="r" b="b"/>
              <a:pathLst>
                <a:path w="920" h="2166" extrusionOk="0">
                  <a:moveTo>
                    <a:pt x="535" y="1"/>
                  </a:moveTo>
                  <a:cubicBezTo>
                    <a:pt x="467" y="1"/>
                    <a:pt x="399" y="43"/>
                    <a:pt x="345" y="122"/>
                  </a:cubicBezTo>
                  <a:cubicBezTo>
                    <a:pt x="184" y="352"/>
                    <a:pt x="108" y="612"/>
                    <a:pt x="70" y="880"/>
                  </a:cubicBezTo>
                  <a:cubicBezTo>
                    <a:pt x="1" y="1302"/>
                    <a:pt x="108" y="1685"/>
                    <a:pt x="399" y="2014"/>
                  </a:cubicBezTo>
                  <a:cubicBezTo>
                    <a:pt x="493" y="2121"/>
                    <a:pt x="608" y="2166"/>
                    <a:pt x="735" y="2166"/>
                  </a:cubicBezTo>
                  <a:cubicBezTo>
                    <a:pt x="763" y="2166"/>
                    <a:pt x="791" y="2164"/>
                    <a:pt x="820" y="2160"/>
                  </a:cubicBezTo>
                  <a:cubicBezTo>
                    <a:pt x="859" y="2152"/>
                    <a:pt x="889" y="2098"/>
                    <a:pt x="920" y="2068"/>
                  </a:cubicBezTo>
                  <a:cubicBezTo>
                    <a:pt x="882" y="2052"/>
                    <a:pt x="843" y="2037"/>
                    <a:pt x="805" y="2029"/>
                  </a:cubicBezTo>
                  <a:cubicBezTo>
                    <a:pt x="767" y="2022"/>
                    <a:pt x="713" y="2022"/>
                    <a:pt x="690" y="1999"/>
                  </a:cubicBezTo>
                  <a:cubicBezTo>
                    <a:pt x="529" y="1830"/>
                    <a:pt x="376" y="1646"/>
                    <a:pt x="338" y="1409"/>
                  </a:cubicBezTo>
                  <a:cubicBezTo>
                    <a:pt x="261" y="987"/>
                    <a:pt x="345" y="604"/>
                    <a:pt x="529" y="229"/>
                  </a:cubicBezTo>
                  <a:cubicBezTo>
                    <a:pt x="555" y="177"/>
                    <a:pt x="584" y="129"/>
                    <a:pt x="643" y="129"/>
                  </a:cubicBezTo>
                  <a:cubicBezTo>
                    <a:pt x="671" y="129"/>
                    <a:pt x="706" y="140"/>
                    <a:pt x="751" y="168"/>
                  </a:cubicBezTo>
                  <a:cubicBezTo>
                    <a:pt x="690" y="54"/>
                    <a:pt x="612" y="1"/>
                    <a:pt x="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33"/>
            <p:cNvSpPr/>
            <p:nvPr/>
          </p:nvSpPr>
          <p:spPr>
            <a:xfrm>
              <a:off x="-909100" y="3979625"/>
              <a:ext cx="24350" cy="42200"/>
            </a:xfrm>
            <a:custGeom>
              <a:avLst/>
              <a:gdLst/>
              <a:ahLst/>
              <a:cxnLst/>
              <a:rect l="l" t="t" r="r" b="b"/>
              <a:pathLst>
                <a:path w="974" h="1688" extrusionOk="0">
                  <a:moveTo>
                    <a:pt x="561" y="0"/>
                  </a:moveTo>
                  <a:cubicBezTo>
                    <a:pt x="540" y="0"/>
                    <a:pt x="517" y="5"/>
                    <a:pt x="491" y="17"/>
                  </a:cubicBezTo>
                  <a:cubicBezTo>
                    <a:pt x="422" y="40"/>
                    <a:pt x="345" y="86"/>
                    <a:pt x="299" y="140"/>
                  </a:cubicBezTo>
                  <a:cubicBezTo>
                    <a:pt x="139" y="370"/>
                    <a:pt x="24" y="630"/>
                    <a:pt x="8" y="914"/>
                  </a:cubicBezTo>
                  <a:cubicBezTo>
                    <a:pt x="1" y="1028"/>
                    <a:pt x="16" y="1174"/>
                    <a:pt x="77" y="1274"/>
                  </a:cubicBezTo>
                  <a:cubicBezTo>
                    <a:pt x="261" y="1565"/>
                    <a:pt x="575" y="1641"/>
                    <a:pt x="897" y="1687"/>
                  </a:cubicBezTo>
                  <a:cubicBezTo>
                    <a:pt x="920" y="1687"/>
                    <a:pt x="951" y="1649"/>
                    <a:pt x="974" y="1626"/>
                  </a:cubicBezTo>
                  <a:cubicBezTo>
                    <a:pt x="951" y="1603"/>
                    <a:pt x="928" y="1572"/>
                    <a:pt x="905" y="1565"/>
                  </a:cubicBezTo>
                  <a:cubicBezTo>
                    <a:pt x="736" y="1480"/>
                    <a:pt x="568" y="1419"/>
                    <a:pt x="407" y="1327"/>
                  </a:cubicBezTo>
                  <a:cubicBezTo>
                    <a:pt x="276" y="1258"/>
                    <a:pt x="238" y="1120"/>
                    <a:pt x="246" y="975"/>
                  </a:cubicBezTo>
                  <a:cubicBezTo>
                    <a:pt x="269" y="714"/>
                    <a:pt x="353" y="462"/>
                    <a:pt x="491" y="239"/>
                  </a:cubicBezTo>
                  <a:cubicBezTo>
                    <a:pt x="529" y="186"/>
                    <a:pt x="598" y="155"/>
                    <a:pt x="667" y="94"/>
                  </a:cubicBezTo>
                  <a:lnTo>
                    <a:pt x="675" y="94"/>
                  </a:lnTo>
                  <a:cubicBezTo>
                    <a:pt x="658" y="43"/>
                    <a:pt x="620" y="0"/>
                    <a:pt x="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33"/>
            <p:cNvSpPr/>
            <p:nvPr/>
          </p:nvSpPr>
          <p:spPr>
            <a:xfrm>
              <a:off x="-1203475" y="3982450"/>
              <a:ext cx="10375" cy="33625"/>
            </a:xfrm>
            <a:custGeom>
              <a:avLst/>
              <a:gdLst/>
              <a:ahLst/>
              <a:cxnLst/>
              <a:rect l="l" t="t" r="r" b="b"/>
              <a:pathLst>
                <a:path w="415" h="1345" extrusionOk="0">
                  <a:moveTo>
                    <a:pt x="155" y="1"/>
                  </a:moveTo>
                  <a:cubicBezTo>
                    <a:pt x="117" y="1"/>
                    <a:pt x="30" y="39"/>
                    <a:pt x="24" y="65"/>
                  </a:cubicBezTo>
                  <a:cubicBezTo>
                    <a:pt x="1" y="142"/>
                    <a:pt x="8" y="226"/>
                    <a:pt x="16" y="310"/>
                  </a:cubicBezTo>
                  <a:cubicBezTo>
                    <a:pt x="16" y="341"/>
                    <a:pt x="39" y="372"/>
                    <a:pt x="39" y="402"/>
                  </a:cubicBezTo>
                  <a:cubicBezTo>
                    <a:pt x="47" y="617"/>
                    <a:pt x="39" y="831"/>
                    <a:pt x="47" y="1053"/>
                  </a:cubicBezTo>
                  <a:cubicBezTo>
                    <a:pt x="47" y="1130"/>
                    <a:pt x="54" y="1222"/>
                    <a:pt x="93" y="1283"/>
                  </a:cubicBezTo>
                  <a:cubicBezTo>
                    <a:pt x="123" y="1322"/>
                    <a:pt x="208" y="1344"/>
                    <a:pt x="261" y="1344"/>
                  </a:cubicBezTo>
                  <a:cubicBezTo>
                    <a:pt x="292" y="1344"/>
                    <a:pt x="346" y="1283"/>
                    <a:pt x="353" y="1245"/>
                  </a:cubicBezTo>
                  <a:cubicBezTo>
                    <a:pt x="384" y="1115"/>
                    <a:pt x="399" y="977"/>
                    <a:pt x="414" y="877"/>
                  </a:cubicBezTo>
                  <a:cubicBezTo>
                    <a:pt x="391" y="624"/>
                    <a:pt x="384" y="410"/>
                    <a:pt x="338" y="195"/>
                  </a:cubicBezTo>
                  <a:cubicBezTo>
                    <a:pt x="330" y="126"/>
                    <a:pt x="246" y="50"/>
                    <a:pt x="169" y="4"/>
                  </a:cubicBezTo>
                  <a:cubicBezTo>
                    <a:pt x="166" y="2"/>
                    <a:pt x="161"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33"/>
            <p:cNvSpPr/>
            <p:nvPr/>
          </p:nvSpPr>
          <p:spPr>
            <a:xfrm>
              <a:off x="-843975" y="3986575"/>
              <a:ext cx="22625" cy="23175"/>
            </a:xfrm>
            <a:custGeom>
              <a:avLst/>
              <a:gdLst/>
              <a:ahLst/>
              <a:cxnLst/>
              <a:rect l="l" t="t" r="r" b="b"/>
              <a:pathLst>
                <a:path w="905" h="927" extrusionOk="0">
                  <a:moveTo>
                    <a:pt x="136" y="1"/>
                  </a:moveTo>
                  <a:cubicBezTo>
                    <a:pt x="115" y="1"/>
                    <a:pt x="93" y="9"/>
                    <a:pt x="69" y="30"/>
                  </a:cubicBezTo>
                  <a:cubicBezTo>
                    <a:pt x="8" y="84"/>
                    <a:pt x="0" y="145"/>
                    <a:pt x="62" y="207"/>
                  </a:cubicBezTo>
                  <a:cubicBezTo>
                    <a:pt x="85" y="230"/>
                    <a:pt x="100" y="260"/>
                    <a:pt x="123" y="275"/>
                  </a:cubicBezTo>
                  <a:cubicBezTo>
                    <a:pt x="268" y="406"/>
                    <a:pt x="330" y="536"/>
                    <a:pt x="207" y="720"/>
                  </a:cubicBezTo>
                  <a:cubicBezTo>
                    <a:pt x="146" y="827"/>
                    <a:pt x="200" y="888"/>
                    <a:pt x="314" y="896"/>
                  </a:cubicBezTo>
                  <a:cubicBezTo>
                    <a:pt x="345" y="804"/>
                    <a:pt x="376" y="720"/>
                    <a:pt x="406" y="628"/>
                  </a:cubicBezTo>
                  <a:cubicBezTo>
                    <a:pt x="521" y="735"/>
                    <a:pt x="621" y="827"/>
                    <a:pt x="728" y="904"/>
                  </a:cubicBezTo>
                  <a:cubicBezTo>
                    <a:pt x="766" y="927"/>
                    <a:pt x="828" y="919"/>
                    <a:pt x="874" y="927"/>
                  </a:cubicBezTo>
                  <a:cubicBezTo>
                    <a:pt x="874" y="873"/>
                    <a:pt x="889" y="812"/>
                    <a:pt x="874" y="766"/>
                  </a:cubicBezTo>
                  <a:cubicBezTo>
                    <a:pt x="866" y="720"/>
                    <a:pt x="828" y="689"/>
                    <a:pt x="789" y="651"/>
                  </a:cubicBezTo>
                  <a:cubicBezTo>
                    <a:pt x="705" y="574"/>
                    <a:pt x="621" y="505"/>
                    <a:pt x="521" y="421"/>
                  </a:cubicBezTo>
                  <a:cubicBezTo>
                    <a:pt x="629" y="321"/>
                    <a:pt x="690" y="237"/>
                    <a:pt x="782" y="191"/>
                  </a:cubicBezTo>
                  <a:cubicBezTo>
                    <a:pt x="851" y="145"/>
                    <a:pt x="904" y="107"/>
                    <a:pt x="866" y="38"/>
                  </a:cubicBezTo>
                  <a:cubicBezTo>
                    <a:pt x="857" y="19"/>
                    <a:pt x="811" y="9"/>
                    <a:pt x="768" y="9"/>
                  </a:cubicBezTo>
                  <a:cubicBezTo>
                    <a:pt x="740" y="9"/>
                    <a:pt x="713" y="14"/>
                    <a:pt x="698" y="23"/>
                  </a:cubicBezTo>
                  <a:cubicBezTo>
                    <a:pt x="598" y="92"/>
                    <a:pt x="521" y="184"/>
                    <a:pt x="422" y="275"/>
                  </a:cubicBezTo>
                  <a:cubicBezTo>
                    <a:pt x="360" y="207"/>
                    <a:pt x="299" y="138"/>
                    <a:pt x="238" y="61"/>
                  </a:cubicBezTo>
                  <a:cubicBezTo>
                    <a:pt x="208" y="31"/>
                    <a:pt x="174"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33"/>
            <p:cNvSpPr/>
            <p:nvPr/>
          </p:nvSpPr>
          <p:spPr>
            <a:xfrm>
              <a:off x="-728875" y="3999750"/>
              <a:ext cx="27800" cy="8875"/>
            </a:xfrm>
            <a:custGeom>
              <a:avLst/>
              <a:gdLst/>
              <a:ahLst/>
              <a:cxnLst/>
              <a:rect l="l" t="t" r="r" b="b"/>
              <a:pathLst>
                <a:path w="1112" h="355" extrusionOk="0">
                  <a:moveTo>
                    <a:pt x="980" y="1"/>
                  </a:moveTo>
                  <a:cubicBezTo>
                    <a:pt x="978" y="1"/>
                    <a:pt x="976" y="1"/>
                    <a:pt x="974" y="1"/>
                  </a:cubicBezTo>
                  <a:cubicBezTo>
                    <a:pt x="774" y="32"/>
                    <a:pt x="583" y="93"/>
                    <a:pt x="384" y="132"/>
                  </a:cubicBezTo>
                  <a:cubicBezTo>
                    <a:pt x="378" y="132"/>
                    <a:pt x="372" y="133"/>
                    <a:pt x="365" y="133"/>
                  </a:cubicBezTo>
                  <a:cubicBezTo>
                    <a:pt x="316" y="133"/>
                    <a:pt x="262" y="109"/>
                    <a:pt x="207" y="109"/>
                  </a:cubicBezTo>
                  <a:cubicBezTo>
                    <a:pt x="199" y="107"/>
                    <a:pt x="190" y="106"/>
                    <a:pt x="180" y="106"/>
                  </a:cubicBezTo>
                  <a:cubicBezTo>
                    <a:pt x="154" y="106"/>
                    <a:pt x="125" y="113"/>
                    <a:pt x="108" y="124"/>
                  </a:cubicBezTo>
                  <a:cubicBezTo>
                    <a:pt x="70" y="162"/>
                    <a:pt x="39" y="208"/>
                    <a:pt x="1" y="254"/>
                  </a:cubicBezTo>
                  <a:cubicBezTo>
                    <a:pt x="30" y="324"/>
                    <a:pt x="73" y="354"/>
                    <a:pt x="132" y="354"/>
                  </a:cubicBezTo>
                  <a:cubicBezTo>
                    <a:pt x="150" y="354"/>
                    <a:pt x="170" y="351"/>
                    <a:pt x="192" y="346"/>
                  </a:cubicBezTo>
                  <a:cubicBezTo>
                    <a:pt x="453" y="292"/>
                    <a:pt x="728" y="254"/>
                    <a:pt x="989" y="200"/>
                  </a:cubicBezTo>
                  <a:cubicBezTo>
                    <a:pt x="1035" y="193"/>
                    <a:pt x="1073" y="124"/>
                    <a:pt x="1111" y="86"/>
                  </a:cubicBezTo>
                  <a:cubicBezTo>
                    <a:pt x="1068" y="57"/>
                    <a:pt x="1018" y="1"/>
                    <a:pt x="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33"/>
            <p:cNvSpPr/>
            <p:nvPr/>
          </p:nvSpPr>
          <p:spPr>
            <a:xfrm>
              <a:off x="-989350" y="3994375"/>
              <a:ext cx="30875" cy="6225"/>
            </a:xfrm>
            <a:custGeom>
              <a:avLst/>
              <a:gdLst/>
              <a:ahLst/>
              <a:cxnLst/>
              <a:rect l="l" t="t" r="r" b="b"/>
              <a:pathLst>
                <a:path w="1235" h="249" extrusionOk="0">
                  <a:moveTo>
                    <a:pt x="838" y="1"/>
                  </a:moveTo>
                  <a:cubicBezTo>
                    <a:pt x="827" y="1"/>
                    <a:pt x="816" y="1"/>
                    <a:pt x="805" y="2"/>
                  </a:cubicBezTo>
                  <a:cubicBezTo>
                    <a:pt x="568" y="9"/>
                    <a:pt x="322" y="40"/>
                    <a:pt x="85" y="71"/>
                  </a:cubicBezTo>
                  <a:cubicBezTo>
                    <a:pt x="54" y="71"/>
                    <a:pt x="8" y="117"/>
                    <a:pt x="8" y="140"/>
                  </a:cubicBezTo>
                  <a:cubicBezTo>
                    <a:pt x="1" y="163"/>
                    <a:pt x="39" y="224"/>
                    <a:pt x="62" y="224"/>
                  </a:cubicBezTo>
                  <a:cubicBezTo>
                    <a:pt x="143" y="236"/>
                    <a:pt x="225" y="249"/>
                    <a:pt x="302" y="249"/>
                  </a:cubicBezTo>
                  <a:cubicBezTo>
                    <a:pt x="319" y="249"/>
                    <a:pt x="336" y="248"/>
                    <a:pt x="353" y="247"/>
                  </a:cubicBezTo>
                  <a:cubicBezTo>
                    <a:pt x="529" y="224"/>
                    <a:pt x="698" y="193"/>
                    <a:pt x="866" y="163"/>
                  </a:cubicBezTo>
                  <a:cubicBezTo>
                    <a:pt x="874" y="170"/>
                    <a:pt x="874" y="178"/>
                    <a:pt x="874" y="186"/>
                  </a:cubicBezTo>
                  <a:cubicBezTo>
                    <a:pt x="966" y="186"/>
                    <a:pt x="1066" y="186"/>
                    <a:pt x="1158" y="178"/>
                  </a:cubicBezTo>
                  <a:cubicBezTo>
                    <a:pt x="1188" y="178"/>
                    <a:pt x="1211" y="132"/>
                    <a:pt x="1226" y="101"/>
                  </a:cubicBezTo>
                  <a:cubicBezTo>
                    <a:pt x="1234" y="94"/>
                    <a:pt x="1203" y="55"/>
                    <a:pt x="1188" y="55"/>
                  </a:cubicBezTo>
                  <a:cubicBezTo>
                    <a:pt x="1069" y="34"/>
                    <a:pt x="951"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33"/>
            <p:cNvSpPr/>
            <p:nvPr/>
          </p:nvSpPr>
          <p:spPr>
            <a:xfrm>
              <a:off x="-809125" y="4001675"/>
              <a:ext cx="25875" cy="7325"/>
            </a:xfrm>
            <a:custGeom>
              <a:avLst/>
              <a:gdLst/>
              <a:ahLst/>
              <a:cxnLst/>
              <a:rect l="l" t="t" r="r" b="b"/>
              <a:pathLst>
                <a:path w="1035" h="293" extrusionOk="0">
                  <a:moveTo>
                    <a:pt x="215" y="1"/>
                  </a:moveTo>
                  <a:cubicBezTo>
                    <a:pt x="177" y="93"/>
                    <a:pt x="1" y="78"/>
                    <a:pt x="47" y="223"/>
                  </a:cubicBezTo>
                  <a:cubicBezTo>
                    <a:pt x="54" y="246"/>
                    <a:pt x="100" y="269"/>
                    <a:pt x="131" y="277"/>
                  </a:cubicBezTo>
                  <a:cubicBezTo>
                    <a:pt x="185" y="292"/>
                    <a:pt x="246" y="292"/>
                    <a:pt x="307" y="292"/>
                  </a:cubicBezTo>
                  <a:cubicBezTo>
                    <a:pt x="506" y="277"/>
                    <a:pt x="713" y="277"/>
                    <a:pt x="912" y="254"/>
                  </a:cubicBezTo>
                  <a:cubicBezTo>
                    <a:pt x="958" y="246"/>
                    <a:pt x="997" y="185"/>
                    <a:pt x="1035" y="146"/>
                  </a:cubicBezTo>
                  <a:cubicBezTo>
                    <a:pt x="1004" y="108"/>
                    <a:pt x="966" y="47"/>
                    <a:pt x="935" y="47"/>
                  </a:cubicBezTo>
                  <a:cubicBezTo>
                    <a:pt x="736" y="47"/>
                    <a:pt x="537" y="70"/>
                    <a:pt x="376" y="78"/>
                  </a:cubicBezTo>
                  <a:cubicBezTo>
                    <a:pt x="299" y="47"/>
                    <a:pt x="253" y="24"/>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33"/>
            <p:cNvSpPr/>
            <p:nvPr/>
          </p:nvSpPr>
          <p:spPr>
            <a:xfrm>
              <a:off x="-985525" y="4005525"/>
              <a:ext cx="26075" cy="7300"/>
            </a:xfrm>
            <a:custGeom>
              <a:avLst/>
              <a:gdLst/>
              <a:ahLst/>
              <a:cxnLst/>
              <a:rect l="l" t="t" r="r" b="b"/>
              <a:pathLst>
                <a:path w="1043" h="292" extrusionOk="0">
                  <a:moveTo>
                    <a:pt x="215" y="0"/>
                  </a:moveTo>
                  <a:cubicBezTo>
                    <a:pt x="154" y="0"/>
                    <a:pt x="85" y="31"/>
                    <a:pt x="55" y="69"/>
                  </a:cubicBezTo>
                  <a:cubicBezTo>
                    <a:pt x="24" y="107"/>
                    <a:pt x="1" y="184"/>
                    <a:pt x="24" y="230"/>
                  </a:cubicBezTo>
                  <a:cubicBezTo>
                    <a:pt x="39" y="268"/>
                    <a:pt x="116" y="291"/>
                    <a:pt x="162" y="291"/>
                  </a:cubicBezTo>
                  <a:cubicBezTo>
                    <a:pt x="208" y="284"/>
                    <a:pt x="238" y="230"/>
                    <a:pt x="261" y="215"/>
                  </a:cubicBezTo>
                  <a:cubicBezTo>
                    <a:pt x="430" y="207"/>
                    <a:pt x="568" y="207"/>
                    <a:pt x="706" y="192"/>
                  </a:cubicBezTo>
                  <a:cubicBezTo>
                    <a:pt x="790" y="184"/>
                    <a:pt x="874" y="169"/>
                    <a:pt x="959" y="153"/>
                  </a:cubicBezTo>
                  <a:cubicBezTo>
                    <a:pt x="989" y="146"/>
                    <a:pt x="1020" y="115"/>
                    <a:pt x="1043" y="100"/>
                  </a:cubicBezTo>
                  <a:cubicBezTo>
                    <a:pt x="1020" y="77"/>
                    <a:pt x="1005" y="46"/>
                    <a:pt x="974" y="23"/>
                  </a:cubicBezTo>
                  <a:cubicBezTo>
                    <a:pt x="951" y="15"/>
                    <a:pt x="920" y="8"/>
                    <a:pt x="897" y="8"/>
                  </a:cubicBezTo>
                  <a:cubicBezTo>
                    <a:pt x="667" y="8"/>
                    <a:pt x="43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33"/>
            <p:cNvSpPr/>
            <p:nvPr/>
          </p:nvSpPr>
          <p:spPr>
            <a:xfrm>
              <a:off x="-1203275" y="3973525"/>
              <a:ext cx="6725" cy="5800"/>
            </a:xfrm>
            <a:custGeom>
              <a:avLst/>
              <a:gdLst/>
              <a:ahLst/>
              <a:cxnLst/>
              <a:rect l="l" t="t" r="r" b="b"/>
              <a:pathLst>
                <a:path w="269" h="232" extrusionOk="0">
                  <a:moveTo>
                    <a:pt x="91" y="0"/>
                  </a:moveTo>
                  <a:cubicBezTo>
                    <a:pt x="80" y="0"/>
                    <a:pt x="30" y="71"/>
                    <a:pt x="0" y="100"/>
                  </a:cubicBezTo>
                  <a:cubicBezTo>
                    <a:pt x="54" y="146"/>
                    <a:pt x="100" y="200"/>
                    <a:pt x="161" y="231"/>
                  </a:cubicBezTo>
                  <a:cubicBezTo>
                    <a:pt x="162" y="231"/>
                    <a:pt x="162" y="231"/>
                    <a:pt x="163" y="231"/>
                  </a:cubicBezTo>
                  <a:cubicBezTo>
                    <a:pt x="175" y="231"/>
                    <a:pt x="218" y="182"/>
                    <a:pt x="269" y="139"/>
                  </a:cubicBezTo>
                  <a:cubicBezTo>
                    <a:pt x="200" y="77"/>
                    <a:pt x="146" y="31"/>
                    <a:pt x="92" y="1"/>
                  </a:cubicBezTo>
                  <a:cubicBezTo>
                    <a:pt x="92" y="0"/>
                    <a:pt x="9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33"/>
            <p:cNvSpPr/>
            <p:nvPr/>
          </p:nvSpPr>
          <p:spPr>
            <a:xfrm>
              <a:off x="-756075" y="2598400"/>
              <a:ext cx="38150" cy="47125"/>
            </a:xfrm>
            <a:custGeom>
              <a:avLst/>
              <a:gdLst/>
              <a:ahLst/>
              <a:cxnLst/>
              <a:rect l="l" t="t" r="r" b="b"/>
              <a:pathLst>
                <a:path w="1526" h="1885" extrusionOk="0">
                  <a:moveTo>
                    <a:pt x="229" y="0"/>
                  </a:moveTo>
                  <a:cubicBezTo>
                    <a:pt x="190" y="0"/>
                    <a:pt x="148" y="20"/>
                    <a:pt x="100" y="61"/>
                  </a:cubicBezTo>
                  <a:cubicBezTo>
                    <a:pt x="1" y="146"/>
                    <a:pt x="39" y="238"/>
                    <a:pt x="93" y="314"/>
                  </a:cubicBezTo>
                  <a:cubicBezTo>
                    <a:pt x="231" y="498"/>
                    <a:pt x="361" y="674"/>
                    <a:pt x="506" y="850"/>
                  </a:cubicBezTo>
                  <a:cubicBezTo>
                    <a:pt x="575" y="935"/>
                    <a:pt x="598" y="996"/>
                    <a:pt x="522" y="1096"/>
                  </a:cubicBezTo>
                  <a:cubicBezTo>
                    <a:pt x="407" y="1234"/>
                    <a:pt x="307" y="1387"/>
                    <a:pt x="208" y="1548"/>
                  </a:cubicBezTo>
                  <a:cubicBezTo>
                    <a:pt x="169" y="1609"/>
                    <a:pt x="139" y="1701"/>
                    <a:pt x="139" y="1777"/>
                  </a:cubicBezTo>
                  <a:cubicBezTo>
                    <a:pt x="139" y="1816"/>
                    <a:pt x="215" y="1877"/>
                    <a:pt x="261" y="1885"/>
                  </a:cubicBezTo>
                  <a:cubicBezTo>
                    <a:pt x="307" y="1885"/>
                    <a:pt x="376" y="1839"/>
                    <a:pt x="407" y="1800"/>
                  </a:cubicBezTo>
                  <a:cubicBezTo>
                    <a:pt x="537" y="1594"/>
                    <a:pt x="652" y="1387"/>
                    <a:pt x="782" y="1180"/>
                  </a:cubicBezTo>
                  <a:cubicBezTo>
                    <a:pt x="928" y="1333"/>
                    <a:pt x="1035" y="1463"/>
                    <a:pt x="1165" y="1578"/>
                  </a:cubicBezTo>
                  <a:cubicBezTo>
                    <a:pt x="1226" y="1640"/>
                    <a:pt x="1318" y="1678"/>
                    <a:pt x="1403" y="1686"/>
                  </a:cubicBezTo>
                  <a:cubicBezTo>
                    <a:pt x="1441" y="1686"/>
                    <a:pt x="1525" y="1594"/>
                    <a:pt x="1525" y="1548"/>
                  </a:cubicBezTo>
                  <a:cubicBezTo>
                    <a:pt x="1510" y="1463"/>
                    <a:pt x="1464" y="1371"/>
                    <a:pt x="1410" y="1310"/>
                  </a:cubicBezTo>
                  <a:cubicBezTo>
                    <a:pt x="1288" y="1180"/>
                    <a:pt x="1142" y="1065"/>
                    <a:pt x="997" y="927"/>
                  </a:cubicBezTo>
                  <a:cubicBezTo>
                    <a:pt x="1119" y="820"/>
                    <a:pt x="1242" y="728"/>
                    <a:pt x="1334" y="621"/>
                  </a:cubicBezTo>
                  <a:cubicBezTo>
                    <a:pt x="1372" y="575"/>
                    <a:pt x="1364" y="483"/>
                    <a:pt x="1372" y="414"/>
                  </a:cubicBezTo>
                  <a:cubicBezTo>
                    <a:pt x="1326" y="414"/>
                    <a:pt x="1277" y="400"/>
                    <a:pt x="1233" y="400"/>
                  </a:cubicBezTo>
                  <a:cubicBezTo>
                    <a:pt x="1211" y="400"/>
                    <a:pt x="1191" y="404"/>
                    <a:pt x="1173" y="414"/>
                  </a:cubicBezTo>
                  <a:cubicBezTo>
                    <a:pt x="1050" y="483"/>
                    <a:pt x="935" y="575"/>
                    <a:pt x="790" y="674"/>
                  </a:cubicBezTo>
                  <a:cubicBezTo>
                    <a:pt x="660" y="490"/>
                    <a:pt x="522" y="307"/>
                    <a:pt x="391" y="123"/>
                  </a:cubicBezTo>
                  <a:cubicBezTo>
                    <a:pt x="337" y="42"/>
                    <a:pt x="286"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33"/>
            <p:cNvSpPr/>
            <p:nvPr/>
          </p:nvSpPr>
          <p:spPr>
            <a:xfrm>
              <a:off x="-125950" y="2595900"/>
              <a:ext cx="36800" cy="36100"/>
            </a:xfrm>
            <a:custGeom>
              <a:avLst/>
              <a:gdLst/>
              <a:ahLst/>
              <a:cxnLst/>
              <a:rect l="l" t="t" r="r" b="b"/>
              <a:pathLst>
                <a:path w="1472" h="1444" extrusionOk="0">
                  <a:moveTo>
                    <a:pt x="951" y="1"/>
                  </a:moveTo>
                  <a:cubicBezTo>
                    <a:pt x="905" y="1"/>
                    <a:pt x="860" y="10"/>
                    <a:pt x="820" y="31"/>
                  </a:cubicBezTo>
                  <a:cubicBezTo>
                    <a:pt x="713" y="77"/>
                    <a:pt x="621" y="146"/>
                    <a:pt x="537" y="230"/>
                  </a:cubicBezTo>
                  <a:cubicBezTo>
                    <a:pt x="284" y="483"/>
                    <a:pt x="153" y="813"/>
                    <a:pt x="46" y="1150"/>
                  </a:cubicBezTo>
                  <a:cubicBezTo>
                    <a:pt x="8" y="1257"/>
                    <a:pt x="0" y="1364"/>
                    <a:pt x="100" y="1418"/>
                  </a:cubicBezTo>
                  <a:cubicBezTo>
                    <a:pt x="132" y="1436"/>
                    <a:pt x="177" y="1444"/>
                    <a:pt x="224" y="1444"/>
                  </a:cubicBezTo>
                  <a:cubicBezTo>
                    <a:pt x="276" y="1444"/>
                    <a:pt x="331" y="1434"/>
                    <a:pt x="376" y="1418"/>
                  </a:cubicBezTo>
                  <a:cubicBezTo>
                    <a:pt x="460" y="1387"/>
                    <a:pt x="537" y="1318"/>
                    <a:pt x="598" y="1249"/>
                  </a:cubicBezTo>
                  <a:cubicBezTo>
                    <a:pt x="682" y="1165"/>
                    <a:pt x="751" y="1073"/>
                    <a:pt x="835" y="973"/>
                  </a:cubicBezTo>
                  <a:cubicBezTo>
                    <a:pt x="881" y="1081"/>
                    <a:pt x="904" y="1134"/>
                    <a:pt x="927" y="1196"/>
                  </a:cubicBezTo>
                  <a:cubicBezTo>
                    <a:pt x="1001" y="1356"/>
                    <a:pt x="1091" y="1437"/>
                    <a:pt x="1188" y="1437"/>
                  </a:cubicBezTo>
                  <a:cubicBezTo>
                    <a:pt x="1271" y="1437"/>
                    <a:pt x="1360" y="1377"/>
                    <a:pt x="1448" y="1257"/>
                  </a:cubicBezTo>
                  <a:cubicBezTo>
                    <a:pt x="1471" y="1226"/>
                    <a:pt x="1463" y="1173"/>
                    <a:pt x="1471" y="1127"/>
                  </a:cubicBezTo>
                  <a:lnTo>
                    <a:pt x="1471" y="1127"/>
                  </a:lnTo>
                  <a:cubicBezTo>
                    <a:pt x="1425" y="1134"/>
                    <a:pt x="1372" y="1142"/>
                    <a:pt x="1326" y="1165"/>
                  </a:cubicBezTo>
                  <a:cubicBezTo>
                    <a:pt x="1303" y="1180"/>
                    <a:pt x="1295" y="1219"/>
                    <a:pt x="1280" y="1249"/>
                  </a:cubicBezTo>
                  <a:lnTo>
                    <a:pt x="1272" y="1249"/>
                  </a:lnTo>
                  <a:cubicBezTo>
                    <a:pt x="1103" y="989"/>
                    <a:pt x="1080" y="836"/>
                    <a:pt x="1149" y="567"/>
                  </a:cubicBezTo>
                  <a:cubicBezTo>
                    <a:pt x="1165" y="521"/>
                    <a:pt x="1142" y="430"/>
                    <a:pt x="1111" y="407"/>
                  </a:cubicBezTo>
                  <a:cubicBezTo>
                    <a:pt x="1099" y="402"/>
                    <a:pt x="1084" y="401"/>
                    <a:pt x="1069" y="401"/>
                  </a:cubicBezTo>
                  <a:cubicBezTo>
                    <a:pt x="1026" y="401"/>
                    <a:pt x="976" y="415"/>
                    <a:pt x="943" y="437"/>
                  </a:cubicBezTo>
                  <a:cubicBezTo>
                    <a:pt x="897" y="460"/>
                    <a:pt x="866" y="521"/>
                    <a:pt x="858" y="567"/>
                  </a:cubicBezTo>
                  <a:cubicBezTo>
                    <a:pt x="797" y="866"/>
                    <a:pt x="552" y="1012"/>
                    <a:pt x="330" y="1188"/>
                  </a:cubicBezTo>
                  <a:cubicBezTo>
                    <a:pt x="414" y="859"/>
                    <a:pt x="537" y="544"/>
                    <a:pt x="759" y="292"/>
                  </a:cubicBezTo>
                  <a:cubicBezTo>
                    <a:pt x="829" y="213"/>
                    <a:pt x="879" y="179"/>
                    <a:pt x="936" y="179"/>
                  </a:cubicBezTo>
                  <a:cubicBezTo>
                    <a:pt x="984" y="179"/>
                    <a:pt x="1037" y="203"/>
                    <a:pt x="1111" y="246"/>
                  </a:cubicBezTo>
                  <a:cubicBezTo>
                    <a:pt x="1120" y="252"/>
                    <a:pt x="1134" y="254"/>
                    <a:pt x="1149" y="254"/>
                  </a:cubicBezTo>
                  <a:cubicBezTo>
                    <a:pt x="1174" y="254"/>
                    <a:pt x="1201" y="247"/>
                    <a:pt x="1211" y="238"/>
                  </a:cubicBezTo>
                  <a:cubicBezTo>
                    <a:pt x="1234" y="215"/>
                    <a:pt x="1234" y="161"/>
                    <a:pt x="1211" y="131"/>
                  </a:cubicBezTo>
                  <a:cubicBezTo>
                    <a:pt x="1163" y="51"/>
                    <a:pt x="1055" y="1"/>
                    <a:pt x="9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33"/>
            <p:cNvSpPr/>
            <p:nvPr/>
          </p:nvSpPr>
          <p:spPr>
            <a:xfrm>
              <a:off x="-712400" y="2567550"/>
              <a:ext cx="31950" cy="36825"/>
            </a:xfrm>
            <a:custGeom>
              <a:avLst/>
              <a:gdLst/>
              <a:ahLst/>
              <a:cxnLst/>
              <a:rect l="l" t="t" r="r" b="b"/>
              <a:pathLst>
                <a:path w="1278" h="1473" extrusionOk="0">
                  <a:moveTo>
                    <a:pt x="509" y="0"/>
                  </a:moveTo>
                  <a:cubicBezTo>
                    <a:pt x="297" y="0"/>
                    <a:pt x="31" y="196"/>
                    <a:pt x="16" y="368"/>
                  </a:cubicBezTo>
                  <a:cubicBezTo>
                    <a:pt x="0" y="499"/>
                    <a:pt x="85" y="598"/>
                    <a:pt x="215" y="598"/>
                  </a:cubicBezTo>
                  <a:cubicBezTo>
                    <a:pt x="292" y="598"/>
                    <a:pt x="360" y="583"/>
                    <a:pt x="445" y="575"/>
                  </a:cubicBezTo>
                  <a:lnTo>
                    <a:pt x="445" y="575"/>
                  </a:lnTo>
                  <a:cubicBezTo>
                    <a:pt x="437" y="606"/>
                    <a:pt x="445" y="629"/>
                    <a:pt x="429" y="652"/>
                  </a:cubicBezTo>
                  <a:cubicBezTo>
                    <a:pt x="383" y="774"/>
                    <a:pt x="330" y="897"/>
                    <a:pt x="276" y="1012"/>
                  </a:cubicBezTo>
                  <a:cubicBezTo>
                    <a:pt x="184" y="1219"/>
                    <a:pt x="284" y="1441"/>
                    <a:pt x="483" y="1472"/>
                  </a:cubicBezTo>
                  <a:cubicBezTo>
                    <a:pt x="491" y="1472"/>
                    <a:pt x="498" y="1473"/>
                    <a:pt x="506" y="1473"/>
                  </a:cubicBezTo>
                  <a:cubicBezTo>
                    <a:pt x="584" y="1473"/>
                    <a:pt x="667" y="1439"/>
                    <a:pt x="744" y="1418"/>
                  </a:cubicBezTo>
                  <a:cubicBezTo>
                    <a:pt x="881" y="1375"/>
                    <a:pt x="984" y="1263"/>
                    <a:pt x="1142" y="1263"/>
                  </a:cubicBezTo>
                  <a:cubicBezTo>
                    <a:pt x="1152" y="1263"/>
                    <a:pt x="1162" y="1264"/>
                    <a:pt x="1173" y="1265"/>
                  </a:cubicBezTo>
                  <a:cubicBezTo>
                    <a:pt x="1176" y="1265"/>
                    <a:pt x="1179" y="1265"/>
                    <a:pt x="1182" y="1265"/>
                  </a:cubicBezTo>
                  <a:cubicBezTo>
                    <a:pt x="1266" y="1265"/>
                    <a:pt x="1278" y="1170"/>
                    <a:pt x="1226" y="1104"/>
                  </a:cubicBezTo>
                  <a:cubicBezTo>
                    <a:pt x="1169" y="1033"/>
                    <a:pt x="1104" y="1003"/>
                    <a:pt x="1033" y="1003"/>
                  </a:cubicBezTo>
                  <a:cubicBezTo>
                    <a:pt x="989" y="1003"/>
                    <a:pt x="944" y="1014"/>
                    <a:pt x="897" y="1035"/>
                  </a:cubicBezTo>
                  <a:cubicBezTo>
                    <a:pt x="820" y="1073"/>
                    <a:pt x="744" y="1112"/>
                    <a:pt x="636" y="1158"/>
                  </a:cubicBezTo>
                  <a:cubicBezTo>
                    <a:pt x="682" y="1058"/>
                    <a:pt x="713" y="989"/>
                    <a:pt x="744" y="912"/>
                  </a:cubicBezTo>
                  <a:cubicBezTo>
                    <a:pt x="767" y="836"/>
                    <a:pt x="797" y="751"/>
                    <a:pt x="820" y="675"/>
                  </a:cubicBezTo>
                  <a:cubicBezTo>
                    <a:pt x="843" y="575"/>
                    <a:pt x="866" y="476"/>
                    <a:pt x="866" y="384"/>
                  </a:cubicBezTo>
                  <a:cubicBezTo>
                    <a:pt x="866" y="169"/>
                    <a:pt x="713" y="8"/>
                    <a:pt x="521" y="1"/>
                  </a:cubicBezTo>
                  <a:cubicBezTo>
                    <a:pt x="517" y="1"/>
                    <a:pt x="513"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33"/>
            <p:cNvSpPr/>
            <p:nvPr/>
          </p:nvSpPr>
          <p:spPr>
            <a:xfrm>
              <a:off x="-599600" y="2603400"/>
              <a:ext cx="36800" cy="34675"/>
            </a:xfrm>
            <a:custGeom>
              <a:avLst/>
              <a:gdLst/>
              <a:ahLst/>
              <a:cxnLst/>
              <a:rect l="l" t="t" r="r" b="b"/>
              <a:pathLst>
                <a:path w="1472" h="1387" extrusionOk="0">
                  <a:moveTo>
                    <a:pt x="734" y="166"/>
                  </a:moveTo>
                  <a:cubicBezTo>
                    <a:pt x="805" y="166"/>
                    <a:pt x="882" y="225"/>
                    <a:pt x="989" y="344"/>
                  </a:cubicBezTo>
                  <a:cubicBezTo>
                    <a:pt x="774" y="605"/>
                    <a:pt x="568" y="865"/>
                    <a:pt x="361" y="1133"/>
                  </a:cubicBezTo>
                  <a:cubicBezTo>
                    <a:pt x="338" y="1118"/>
                    <a:pt x="330" y="1110"/>
                    <a:pt x="307" y="1095"/>
                  </a:cubicBezTo>
                  <a:cubicBezTo>
                    <a:pt x="269" y="819"/>
                    <a:pt x="345" y="574"/>
                    <a:pt x="514" y="344"/>
                  </a:cubicBezTo>
                  <a:cubicBezTo>
                    <a:pt x="598" y="225"/>
                    <a:pt x="663" y="166"/>
                    <a:pt x="734" y="166"/>
                  </a:cubicBezTo>
                  <a:close/>
                  <a:moveTo>
                    <a:pt x="726" y="0"/>
                  </a:moveTo>
                  <a:cubicBezTo>
                    <a:pt x="636" y="0"/>
                    <a:pt x="544" y="17"/>
                    <a:pt x="483" y="61"/>
                  </a:cubicBezTo>
                  <a:cubicBezTo>
                    <a:pt x="154" y="313"/>
                    <a:pt x="1" y="666"/>
                    <a:pt x="31" y="1080"/>
                  </a:cubicBezTo>
                  <a:cubicBezTo>
                    <a:pt x="42" y="1224"/>
                    <a:pt x="160" y="1313"/>
                    <a:pt x="288" y="1313"/>
                  </a:cubicBezTo>
                  <a:cubicBezTo>
                    <a:pt x="350" y="1313"/>
                    <a:pt x="413" y="1293"/>
                    <a:pt x="468" y="1248"/>
                  </a:cubicBezTo>
                  <a:cubicBezTo>
                    <a:pt x="575" y="1148"/>
                    <a:pt x="667" y="1034"/>
                    <a:pt x="767" y="926"/>
                  </a:cubicBezTo>
                  <a:cubicBezTo>
                    <a:pt x="820" y="865"/>
                    <a:pt x="866" y="796"/>
                    <a:pt x="943" y="704"/>
                  </a:cubicBezTo>
                  <a:cubicBezTo>
                    <a:pt x="981" y="873"/>
                    <a:pt x="1004" y="1011"/>
                    <a:pt x="1035" y="1141"/>
                  </a:cubicBezTo>
                  <a:cubicBezTo>
                    <a:pt x="1050" y="1248"/>
                    <a:pt x="1073" y="1386"/>
                    <a:pt x="1204" y="1386"/>
                  </a:cubicBezTo>
                  <a:cubicBezTo>
                    <a:pt x="1206" y="1386"/>
                    <a:pt x="1209" y="1386"/>
                    <a:pt x="1212" y="1386"/>
                  </a:cubicBezTo>
                  <a:cubicBezTo>
                    <a:pt x="1278" y="1386"/>
                    <a:pt x="1351" y="1299"/>
                    <a:pt x="1403" y="1233"/>
                  </a:cubicBezTo>
                  <a:cubicBezTo>
                    <a:pt x="1449" y="1187"/>
                    <a:pt x="1449" y="1118"/>
                    <a:pt x="1472" y="1057"/>
                  </a:cubicBezTo>
                  <a:cubicBezTo>
                    <a:pt x="1418" y="1049"/>
                    <a:pt x="1357" y="1034"/>
                    <a:pt x="1280" y="1026"/>
                  </a:cubicBezTo>
                  <a:cubicBezTo>
                    <a:pt x="1265" y="873"/>
                    <a:pt x="1226" y="712"/>
                    <a:pt x="1219" y="551"/>
                  </a:cubicBezTo>
                  <a:cubicBezTo>
                    <a:pt x="1219" y="405"/>
                    <a:pt x="1173" y="306"/>
                    <a:pt x="989" y="298"/>
                  </a:cubicBezTo>
                  <a:cubicBezTo>
                    <a:pt x="1043" y="130"/>
                    <a:pt x="966" y="22"/>
                    <a:pt x="828" y="7"/>
                  </a:cubicBezTo>
                  <a:cubicBezTo>
                    <a:pt x="796" y="3"/>
                    <a:pt x="761"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33"/>
            <p:cNvSpPr/>
            <p:nvPr/>
          </p:nvSpPr>
          <p:spPr>
            <a:xfrm>
              <a:off x="-322850" y="2602625"/>
              <a:ext cx="32025" cy="34100"/>
            </a:xfrm>
            <a:custGeom>
              <a:avLst/>
              <a:gdLst/>
              <a:ahLst/>
              <a:cxnLst/>
              <a:rect l="l" t="t" r="r" b="b"/>
              <a:pathLst>
                <a:path w="1281" h="1364" extrusionOk="0">
                  <a:moveTo>
                    <a:pt x="660" y="145"/>
                  </a:moveTo>
                  <a:cubicBezTo>
                    <a:pt x="759" y="406"/>
                    <a:pt x="644" y="666"/>
                    <a:pt x="330" y="896"/>
                  </a:cubicBezTo>
                  <a:cubicBezTo>
                    <a:pt x="430" y="628"/>
                    <a:pt x="445" y="352"/>
                    <a:pt x="660" y="145"/>
                  </a:cubicBezTo>
                  <a:close/>
                  <a:moveTo>
                    <a:pt x="614" y="1"/>
                  </a:moveTo>
                  <a:cubicBezTo>
                    <a:pt x="555" y="1"/>
                    <a:pt x="487" y="18"/>
                    <a:pt x="445" y="46"/>
                  </a:cubicBezTo>
                  <a:cubicBezTo>
                    <a:pt x="376" y="76"/>
                    <a:pt x="323" y="168"/>
                    <a:pt x="284" y="245"/>
                  </a:cubicBezTo>
                  <a:cubicBezTo>
                    <a:pt x="200" y="459"/>
                    <a:pt x="116" y="674"/>
                    <a:pt x="39" y="896"/>
                  </a:cubicBezTo>
                  <a:cubicBezTo>
                    <a:pt x="1" y="1003"/>
                    <a:pt x="1" y="1118"/>
                    <a:pt x="116" y="1187"/>
                  </a:cubicBezTo>
                  <a:cubicBezTo>
                    <a:pt x="152" y="1210"/>
                    <a:pt x="186" y="1221"/>
                    <a:pt x="219" y="1221"/>
                  </a:cubicBezTo>
                  <a:cubicBezTo>
                    <a:pt x="283" y="1221"/>
                    <a:pt x="341" y="1182"/>
                    <a:pt x="392" y="1126"/>
                  </a:cubicBezTo>
                  <a:cubicBezTo>
                    <a:pt x="491" y="1034"/>
                    <a:pt x="591" y="942"/>
                    <a:pt x="713" y="827"/>
                  </a:cubicBezTo>
                  <a:cubicBezTo>
                    <a:pt x="721" y="942"/>
                    <a:pt x="713" y="1019"/>
                    <a:pt x="729" y="1095"/>
                  </a:cubicBezTo>
                  <a:cubicBezTo>
                    <a:pt x="752" y="1218"/>
                    <a:pt x="782" y="1363"/>
                    <a:pt x="928" y="1363"/>
                  </a:cubicBezTo>
                  <a:cubicBezTo>
                    <a:pt x="1043" y="1356"/>
                    <a:pt x="1158" y="1264"/>
                    <a:pt x="1265" y="1202"/>
                  </a:cubicBezTo>
                  <a:cubicBezTo>
                    <a:pt x="1280" y="1195"/>
                    <a:pt x="1273" y="1133"/>
                    <a:pt x="1273" y="1095"/>
                  </a:cubicBezTo>
                  <a:cubicBezTo>
                    <a:pt x="1253" y="1095"/>
                    <a:pt x="1234" y="1093"/>
                    <a:pt x="1215" y="1093"/>
                  </a:cubicBezTo>
                  <a:cubicBezTo>
                    <a:pt x="1196" y="1093"/>
                    <a:pt x="1177" y="1095"/>
                    <a:pt x="1158" y="1103"/>
                  </a:cubicBezTo>
                  <a:cubicBezTo>
                    <a:pt x="1127" y="1111"/>
                    <a:pt x="1096" y="1141"/>
                    <a:pt x="1050" y="1179"/>
                  </a:cubicBezTo>
                  <a:cubicBezTo>
                    <a:pt x="1035" y="1034"/>
                    <a:pt x="1020" y="927"/>
                    <a:pt x="1012" y="812"/>
                  </a:cubicBezTo>
                  <a:cubicBezTo>
                    <a:pt x="1004" y="697"/>
                    <a:pt x="997" y="582"/>
                    <a:pt x="997" y="467"/>
                  </a:cubicBezTo>
                  <a:cubicBezTo>
                    <a:pt x="981" y="260"/>
                    <a:pt x="844" y="138"/>
                    <a:pt x="706" y="23"/>
                  </a:cubicBezTo>
                  <a:cubicBezTo>
                    <a:pt x="685" y="8"/>
                    <a:pt x="651" y="1"/>
                    <a:pt x="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33"/>
            <p:cNvSpPr/>
            <p:nvPr/>
          </p:nvSpPr>
          <p:spPr>
            <a:xfrm>
              <a:off x="-432775" y="2575800"/>
              <a:ext cx="24725" cy="62100"/>
            </a:xfrm>
            <a:custGeom>
              <a:avLst/>
              <a:gdLst/>
              <a:ahLst/>
              <a:cxnLst/>
              <a:rect l="l" t="t" r="r" b="b"/>
              <a:pathLst>
                <a:path w="989" h="2484" extrusionOk="0">
                  <a:moveTo>
                    <a:pt x="549" y="1"/>
                  </a:moveTo>
                  <a:cubicBezTo>
                    <a:pt x="404" y="1"/>
                    <a:pt x="288" y="96"/>
                    <a:pt x="238" y="284"/>
                  </a:cubicBezTo>
                  <a:cubicBezTo>
                    <a:pt x="146" y="628"/>
                    <a:pt x="85" y="981"/>
                    <a:pt x="0" y="1325"/>
                  </a:cubicBezTo>
                  <a:cubicBezTo>
                    <a:pt x="8" y="1724"/>
                    <a:pt x="184" y="2030"/>
                    <a:pt x="452" y="2275"/>
                  </a:cubicBezTo>
                  <a:cubicBezTo>
                    <a:pt x="560" y="2375"/>
                    <a:pt x="721" y="2421"/>
                    <a:pt x="858" y="2482"/>
                  </a:cubicBezTo>
                  <a:cubicBezTo>
                    <a:pt x="861" y="2483"/>
                    <a:pt x="864" y="2483"/>
                    <a:pt x="867" y="2483"/>
                  </a:cubicBezTo>
                  <a:cubicBezTo>
                    <a:pt x="899" y="2483"/>
                    <a:pt x="947" y="2450"/>
                    <a:pt x="989" y="2436"/>
                  </a:cubicBezTo>
                  <a:cubicBezTo>
                    <a:pt x="958" y="2406"/>
                    <a:pt x="935" y="2360"/>
                    <a:pt x="897" y="2337"/>
                  </a:cubicBezTo>
                  <a:cubicBezTo>
                    <a:pt x="851" y="2306"/>
                    <a:pt x="782" y="2298"/>
                    <a:pt x="744" y="2260"/>
                  </a:cubicBezTo>
                  <a:cubicBezTo>
                    <a:pt x="544" y="2046"/>
                    <a:pt x="376" y="1816"/>
                    <a:pt x="345" y="1509"/>
                  </a:cubicBezTo>
                  <a:cubicBezTo>
                    <a:pt x="315" y="1096"/>
                    <a:pt x="406" y="697"/>
                    <a:pt x="529" y="307"/>
                  </a:cubicBezTo>
                  <a:cubicBezTo>
                    <a:pt x="537" y="268"/>
                    <a:pt x="606" y="245"/>
                    <a:pt x="644" y="222"/>
                  </a:cubicBezTo>
                  <a:cubicBezTo>
                    <a:pt x="682" y="192"/>
                    <a:pt x="721" y="161"/>
                    <a:pt x="759" y="130"/>
                  </a:cubicBezTo>
                  <a:cubicBezTo>
                    <a:pt x="721" y="92"/>
                    <a:pt x="690" y="31"/>
                    <a:pt x="652" y="15"/>
                  </a:cubicBezTo>
                  <a:cubicBezTo>
                    <a:pt x="616" y="6"/>
                    <a:pt x="582" y="1"/>
                    <a:pt x="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33"/>
            <p:cNvSpPr/>
            <p:nvPr/>
          </p:nvSpPr>
          <p:spPr>
            <a:xfrm>
              <a:off x="-83825" y="2574450"/>
              <a:ext cx="28750" cy="60000"/>
            </a:xfrm>
            <a:custGeom>
              <a:avLst/>
              <a:gdLst/>
              <a:ahLst/>
              <a:cxnLst/>
              <a:rect l="l" t="t" r="r" b="b"/>
              <a:pathLst>
                <a:path w="1150" h="2400" extrusionOk="0">
                  <a:moveTo>
                    <a:pt x="384" y="1"/>
                  </a:moveTo>
                  <a:lnTo>
                    <a:pt x="384" y="8"/>
                  </a:lnTo>
                  <a:cubicBezTo>
                    <a:pt x="374" y="3"/>
                    <a:pt x="362" y="1"/>
                    <a:pt x="349" y="1"/>
                  </a:cubicBezTo>
                  <a:cubicBezTo>
                    <a:pt x="305" y="1"/>
                    <a:pt x="248" y="27"/>
                    <a:pt x="200" y="39"/>
                  </a:cubicBezTo>
                  <a:cubicBezTo>
                    <a:pt x="223" y="85"/>
                    <a:pt x="238" y="138"/>
                    <a:pt x="269" y="177"/>
                  </a:cubicBezTo>
                  <a:cubicBezTo>
                    <a:pt x="422" y="368"/>
                    <a:pt x="598" y="552"/>
                    <a:pt x="736" y="759"/>
                  </a:cubicBezTo>
                  <a:cubicBezTo>
                    <a:pt x="1058" y="1234"/>
                    <a:pt x="667" y="2138"/>
                    <a:pt x="108" y="2253"/>
                  </a:cubicBezTo>
                  <a:cubicBezTo>
                    <a:pt x="70" y="2260"/>
                    <a:pt x="39" y="2322"/>
                    <a:pt x="1" y="2352"/>
                  </a:cubicBezTo>
                  <a:cubicBezTo>
                    <a:pt x="43" y="2366"/>
                    <a:pt x="91" y="2399"/>
                    <a:pt x="134" y="2399"/>
                  </a:cubicBezTo>
                  <a:cubicBezTo>
                    <a:pt x="138" y="2399"/>
                    <a:pt x="142" y="2399"/>
                    <a:pt x="146" y="2398"/>
                  </a:cubicBezTo>
                  <a:cubicBezTo>
                    <a:pt x="721" y="2283"/>
                    <a:pt x="1134" y="1770"/>
                    <a:pt x="1142" y="1180"/>
                  </a:cubicBezTo>
                  <a:cubicBezTo>
                    <a:pt x="1150" y="774"/>
                    <a:pt x="759" y="16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33"/>
            <p:cNvSpPr/>
            <p:nvPr/>
          </p:nvSpPr>
          <p:spPr>
            <a:xfrm>
              <a:off x="-283200" y="2585525"/>
              <a:ext cx="28575" cy="58100"/>
            </a:xfrm>
            <a:custGeom>
              <a:avLst/>
              <a:gdLst/>
              <a:ahLst/>
              <a:cxnLst/>
              <a:rect l="l" t="t" r="r" b="b"/>
              <a:pathLst>
                <a:path w="1143" h="2324" extrusionOk="0">
                  <a:moveTo>
                    <a:pt x="118" y="1"/>
                  </a:moveTo>
                  <a:cubicBezTo>
                    <a:pt x="83" y="1"/>
                    <a:pt x="42" y="26"/>
                    <a:pt x="1" y="40"/>
                  </a:cubicBezTo>
                  <a:cubicBezTo>
                    <a:pt x="24" y="71"/>
                    <a:pt x="39" y="117"/>
                    <a:pt x="70" y="140"/>
                  </a:cubicBezTo>
                  <a:cubicBezTo>
                    <a:pt x="246" y="285"/>
                    <a:pt x="437" y="408"/>
                    <a:pt x="598" y="561"/>
                  </a:cubicBezTo>
                  <a:cubicBezTo>
                    <a:pt x="805" y="753"/>
                    <a:pt x="874" y="1013"/>
                    <a:pt x="836" y="1281"/>
                  </a:cubicBezTo>
                  <a:cubicBezTo>
                    <a:pt x="813" y="1419"/>
                    <a:pt x="782" y="1557"/>
                    <a:pt x="728" y="1680"/>
                  </a:cubicBezTo>
                  <a:cubicBezTo>
                    <a:pt x="644" y="1856"/>
                    <a:pt x="613" y="2063"/>
                    <a:pt x="422" y="2178"/>
                  </a:cubicBezTo>
                  <a:cubicBezTo>
                    <a:pt x="353" y="2216"/>
                    <a:pt x="391" y="2315"/>
                    <a:pt x="476" y="2323"/>
                  </a:cubicBezTo>
                  <a:cubicBezTo>
                    <a:pt x="545" y="2323"/>
                    <a:pt x="629" y="2292"/>
                    <a:pt x="675" y="2247"/>
                  </a:cubicBezTo>
                  <a:cubicBezTo>
                    <a:pt x="943" y="1948"/>
                    <a:pt x="1134" y="1603"/>
                    <a:pt x="1134" y="1228"/>
                  </a:cubicBezTo>
                  <a:cubicBezTo>
                    <a:pt x="1142" y="676"/>
                    <a:pt x="652" y="86"/>
                    <a:pt x="131" y="2"/>
                  </a:cubicBezTo>
                  <a:cubicBezTo>
                    <a:pt x="127" y="1"/>
                    <a:pt x="122"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33"/>
            <p:cNvSpPr/>
            <p:nvPr/>
          </p:nvSpPr>
          <p:spPr>
            <a:xfrm>
              <a:off x="-400975" y="2592825"/>
              <a:ext cx="26825" cy="38000"/>
            </a:xfrm>
            <a:custGeom>
              <a:avLst/>
              <a:gdLst/>
              <a:ahLst/>
              <a:cxnLst/>
              <a:rect l="l" t="t" r="r" b="b"/>
              <a:pathLst>
                <a:path w="1073" h="1520" extrusionOk="0">
                  <a:moveTo>
                    <a:pt x="92" y="1"/>
                  </a:moveTo>
                  <a:cubicBezTo>
                    <a:pt x="61" y="39"/>
                    <a:pt x="15" y="78"/>
                    <a:pt x="8" y="124"/>
                  </a:cubicBezTo>
                  <a:cubicBezTo>
                    <a:pt x="0" y="192"/>
                    <a:pt x="15" y="261"/>
                    <a:pt x="38" y="323"/>
                  </a:cubicBezTo>
                  <a:cubicBezTo>
                    <a:pt x="84" y="422"/>
                    <a:pt x="123" y="522"/>
                    <a:pt x="192" y="599"/>
                  </a:cubicBezTo>
                  <a:cubicBezTo>
                    <a:pt x="399" y="805"/>
                    <a:pt x="376" y="989"/>
                    <a:pt x="176" y="1196"/>
                  </a:cubicBezTo>
                  <a:cubicBezTo>
                    <a:pt x="107" y="1265"/>
                    <a:pt x="0" y="1380"/>
                    <a:pt x="107" y="1480"/>
                  </a:cubicBezTo>
                  <a:cubicBezTo>
                    <a:pt x="134" y="1509"/>
                    <a:pt x="160" y="1520"/>
                    <a:pt x="186" y="1520"/>
                  </a:cubicBezTo>
                  <a:cubicBezTo>
                    <a:pt x="253" y="1520"/>
                    <a:pt x="316" y="1441"/>
                    <a:pt x="383" y="1418"/>
                  </a:cubicBezTo>
                  <a:cubicBezTo>
                    <a:pt x="391" y="1418"/>
                    <a:pt x="391" y="1403"/>
                    <a:pt x="399" y="1388"/>
                  </a:cubicBezTo>
                  <a:cubicBezTo>
                    <a:pt x="284" y="1227"/>
                    <a:pt x="452" y="1181"/>
                    <a:pt x="513" y="1073"/>
                  </a:cubicBezTo>
                  <a:cubicBezTo>
                    <a:pt x="628" y="1211"/>
                    <a:pt x="728" y="1334"/>
                    <a:pt x="850" y="1449"/>
                  </a:cubicBezTo>
                  <a:cubicBezTo>
                    <a:pt x="896" y="1487"/>
                    <a:pt x="988" y="1480"/>
                    <a:pt x="1057" y="1495"/>
                  </a:cubicBezTo>
                  <a:cubicBezTo>
                    <a:pt x="1050" y="1426"/>
                    <a:pt x="1073" y="1342"/>
                    <a:pt x="1034" y="1288"/>
                  </a:cubicBezTo>
                  <a:cubicBezTo>
                    <a:pt x="935" y="1142"/>
                    <a:pt x="812" y="1012"/>
                    <a:pt x="682" y="859"/>
                  </a:cubicBezTo>
                  <a:cubicBezTo>
                    <a:pt x="797" y="721"/>
                    <a:pt x="904" y="606"/>
                    <a:pt x="1011" y="476"/>
                  </a:cubicBezTo>
                  <a:cubicBezTo>
                    <a:pt x="1034" y="445"/>
                    <a:pt x="1050" y="392"/>
                    <a:pt x="1065" y="353"/>
                  </a:cubicBezTo>
                  <a:cubicBezTo>
                    <a:pt x="1029" y="353"/>
                    <a:pt x="987" y="343"/>
                    <a:pt x="953" y="343"/>
                  </a:cubicBezTo>
                  <a:cubicBezTo>
                    <a:pt x="936" y="343"/>
                    <a:pt x="922" y="346"/>
                    <a:pt x="912" y="353"/>
                  </a:cubicBezTo>
                  <a:cubicBezTo>
                    <a:pt x="782" y="445"/>
                    <a:pt x="667" y="553"/>
                    <a:pt x="521" y="667"/>
                  </a:cubicBezTo>
                  <a:cubicBezTo>
                    <a:pt x="421" y="484"/>
                    <a:pt x="322" y="292"/>
                    <a:pt x="207" y="101"/>
                  </a:cubicBezTo>
                  <a:cubicBezTo>
                    <a:pt x="184" y="62"/>
                    <a:pt x="138" y="32"/>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33"/>
            <p:cNvSpPr/>
            <p:nvPr/>
          </p:nvSpPr>
          <p:spPr>
            <a:xfrm>
              <a:off x="-229000" y="2586250"/>
              <a:ext cx="24725" cy="51800"/>
            </a:xfrm>
            <a:custGeom>
              <a:avLst/>
              <a:gdLst/>
              <a:ahLst/>
              <a:cxnLst/>
              <a:rect l="l" t="t" r="r" b="b"/>
              <a:pathLst>
                <a:path w="989" h="2072" extrusionOk="0">
                  <a:moveTo>
                    <a:pt x="524" y="0"/>
                  </a:moveTo>
                  <a:cubicBezTo>
                    <a:pt x="461" y="0"/>
                    <a:pt x="387" y="29"/>
                    <a:pt x="330" y="57"/>
                  </a:cubicBezTo>
                  <a:cubicBezTo>
                    <a:pt x="276" y="88"/>
                    <a:pt x="246" y="164"/>
                    <a:pt x="223" y="226"/>
                  </a:cubicBezTo>
                  <a:cubicBezTo>
                    <a:pt x="62" y="678"/>
                    <a:pt x="1" y="1145"/>
                    <a:pt x="39" y="1620"/>
                  </a:cubicBezTo>
                  <a:cubicBezTo>
                    <a:pt x="54" y="1888"/>
                    <a:pt x="246" y="2064"/>
                    <a:pt x="506" y="2072"/>
                  </a:cubicBezTo>
                  <a:cubicBezTo>
                    <a:pt x="637" y="2072"/>
                    <a:pt x="759" y="2072"/>
                    <a:pt x="889" y="2057"/>
                  </a:cubicBezTo>
                  <a:cubicBezTo>
                    <a:pt x="920" y="2057"/>
                    <a:pt x="958" y="2003"/>
                    <a:pt x="989" y="1980"/>
                  </a:cubicBezTo>
                  <a:cubicBezTo>
                    <a:pt x="951" y="1957"/>
                    <a:pt x="920" y="1911"/>
                    <a:pt x="882" y="1911"/>
                  </a:cubicBezTo>
                  <a:cubicBezTo>
                    <a:pt x="851" y="1909"/>
                    <a:pt x="820" y="1908"/>
                    <a:pt x="788" y="1908"/>
                  </a:cubicBezTo>
                  <a:cubicBezTo>
                    <a:pt x="724" y="1908"/>
                    <a:pt x="660" y="1911"/>
                    <a:pt x="598" y="1911"/>
                  </a:cubicBezTo>
                  <a:cubicBezTo>
                    <a:pt x="592" y="1911"/>
                    <a:pt x="586" y="1912"/>
                    <a:pt x="580" y="1912"/>
                  </a:cubicBezTo>
                  <a:cubicBezTo>
                    <a:pt x="446" y="1912"/>
                    <a:pt x="375" y="1829"/>
                    <a:pt x="345" y="1704"/>
                  </a:cubicBezTo>
                  <a:cubicBezTo>
                    <a:pt x="253" y="1191"/>
                    <a:pt x="376" y="701"/>
                    <a:pt x="506" y="203"/>
                  </a:cubicBezTo>
                  <a:cubicBezTo>
                    <a:pt x="552" y="226"/>
                    <a:pt x="575" y="241"/>
                    <a:pt x="606" y="264"/>
                  </a:cubicBezTo>
                  <a:cubicBezTo>
                    <a:pt x="667" y="157"/>
                    <a:pt x="690" y="49"/>
                    <a:pt x="583" y="11"/>
                  </a:cubicBezTo>
                  <a:cubicBezTo>
                    <a:pt x="565" y="3"/>
                    <a:pt x="545"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33"/>
            <p:cNvSpPr/>
            <p:nvPr/>
          </p:nvSpPr>
          <p:spPr>
            <a:xfrm>
              <a:off x="-560725" y="2573750"/>
              <a:ext cx="21100" cy="35300"/>
            </a:xfrm>
            <a:custGeom>
              <a:avLst/>
              <a:gdLst/>
              <a:ahLst/>
              <a:cxnLst/>
              <a:rect l="l" t="t" r="r" b="b"/>
              <a:pathLst>
                <a:path w="844" h="1412" extrusionOk="0">
                  <a:moveTo>
                    <a:pt x="348" y="0"/>
                  </a:moveTo>
                  <a:cubicBezTo>
                    <a:pt x="268" y="0"/>
                    <a:pt x="185" y="26"/>
                    <a:pt x="116" y="74"/>
                  </a:cubicBezTo>
                  <a:cubicBezTo>
                    <a:pt x="1" y="159"/>
                    <a:pt x="1" y="281"/>
                    <a:pt x="123" y="350"/>
                  </a:cubicBezTo>
                  <a:cubicBezTo>
                    <a:pt x="185" y="389"/>
                    <a:pt x="261" y="412"/>
                    <a:pt x="353" y="450"/>
                  </a:cubicBezTo>
                  <a:cubicBezTo>
                    <a:pt x="246" y="664"/>
                    <a:pt x="139" y="871"/>
                    <a:pt x="55" y="1093"/>
                  </a:cubicBezTo>
                  <a:cubicBezTo>
                    <a:pt x="24" y="1162"/>
                    <a:pt x="9" y="1293"/>
                    <a:pt x="55" y="1339"/>
                  </a:cubicBezTo>
                  <a:cubicBezTo>
                    <a:pt x="92" y="1383"/>
                    <a:pt x="183" y="1411"/>
                    <a:pt x="256" y="1411"/>
                  </a:cubicBezTo>
                  <a:cubicBezTo>
                    <a:pt x="272" y="1411"/>
                    <a:pt x="286" y="1410"/>
                    <a:pt x="300" y="1407"/>
                  </a:cubicBezTo>
                  <a:cubicBezTo>
                    <a:pt x="461" y="1369"/>
                    <a:pt x="621" y="1308"/>
                    <a:pt x="775" y="1239"/>
                  </a:cubicBezTo>
                  <a:cubicBezTo>
                    <a:pt x="813" y="1224"/>
                    <a:pt x="821" y="1147"/>
                    <a:pt x="844" y="1093"/>
                  </a:cubicBezTo>
                  <a:cubicBezTo>
                    <a:pt x="797" y="1080"/>
                    <a:pt x="744" y="1037"/>
                    <a:pt x="700" y="1037"/>
                  </a:cubicBezTo>
                  <a:cubicBezTo>
                    <a:pt x="694" y="1037"/>
                    <a:pt x="688" y="1038"/>
                    <a:pt x="683" y="1040"/>
                  </a:cubicBezTo>
                  <a:cubicBezTo>
                    <a:pt x="578" y="1055"/>
                    <a:pt x="481" y="1106"/>
                    <a:pt x="362" y="1144"/>
                  </a:cubicBezTo>
                  <a:lnTo>
                    <a:pt x="362" y="1144"/>
                  </a:lnTo>
                  <a:cubicBezTo>
                    <a:pt x="461" y="893"/>
                    <a:pt x="553" y="671"/>
                    <a:pt x="637" y="442"/>
                  </a:cubicBezTo>
                  <a:cubicBezTo>
                    <a:pt x="690" y="297"/>
                    <a:pt x="683" y="159"/>
                    <a:pt x="545" y="59"/>
                  </a:cubicBezTo>
                  <a:cubicBezTo>
                    <a:pt x="488" y="20"/>
                    <a:pt x="419"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33"/>
            <p:cNvSpPr/>
            <p:nvPr/>
          </p:nvSpPr>
          <p:spPr>
            <a:xfrm>
              <a:off x="-197775" y="2593850"/>
              <a:ext cx="29525" cy="36425"/>
            </a:xfrm>
            <a:custGeom>
              <a:avLst/>
              <a:gdLst/>
              <a:ahLst/>
              <a:cxnLst/>
              <a:rect l="l" t="t" r="r" b="b"/>
              <a:pathLst>
                <a:path w="1181" h="1457" extrusionOk="0">
                  <a:moveTo>
                    <a:pt x="329" y="1"/>
                  </a:moveTo>
                  <a:cubicBezTo>
                    <a:pt x="303" y="1"/>
                    <a:pt x="253" y="17"/>
                    <a:pt x="253" y="29"/>
                  </a:cubicBezTo>
                  <a:cubicBezTo>
                    <a:pt x="238" y="190"/>
                    <a:pt x="108" y="358"/>
                    <a:pt x="230" y="535"/>
                  </a:cubicBezTo>
                  <a:cubicBezTo>
                    <a:pt x="299" y="626"/>
                    <a:pt x="360" y="734"/>
                    <a:pt x="429" y="833"/>
                  </a:cubicBezTo>
                  <a:cubicBezTo>
                    <a:pt x="383" y="887"/>
                    <a:pt x="337" y="933"/>
                    <a:pt x="299" y="979"/>
                  </a:cubicBezTo>
                  <a:cubicBezTo>
                    <a:pt x="215" y="1071"/>
                    <a:pt x="123" y="1163"/>
                    <a:pt x="54" y="1262"/>
                  </a:cubicBezTo>
                  <a:cubicBezTo>
                    <a:pt x="0" y="1339"/>
                    <a:pt x="16" y="1431"/>
                    <a:pt x="108" y="1454"/>
                  </a:cubicBezTo>
                  <a:cubicBezTo>
                    <a:pt x="113" y="1456"/>
                    <a:pt x="120" y="1456"/>
                    <a:pt x="127" y="1456"/>
                  </a:cubicBezTo>
                  <a:cubicBezTo>
                    <a:pt x="185" y="1456"/>
                    <a:pt x="276" y="1405"/>
                    <a:pt x="276" y="1385"/>
                  </a:cubicBezTo>
                  <a:cubicBezTo>
                    <a:pt x="284" y="1178"/>
                    <a:pt x="475" y="1132"/>
                    <a:pt x="560" y="994"/>
                  </a:cubicBezTo>
                  <a:cubicBezTo>
                    <a:pt x="705" y="1117"/>
                    <a:pt x="828" y="1224"/>
                    <a:pt x="958" y="1331"/>
                  </a:cubicBezTo>
                  <a:cubicBezTo>
                    <a:pt x="996" y="1365"/>
                    <a:pt x="1044" y="1402"/>
                    <a:pt x="1087" y="1402"/>
                  </a:cubicBezTo>
                  <a:cubicBezTo>
                    <a:pt x="1113" y="1402"/>
                    <a:pt x="1137" y="1389"/>
                    <a:pt x="1157" y="1354"/>
                  </a:cubicBezTo>
                  <a:cubicBezTo>
                    <a:pt x="1180" y="1316"/>
                    <a:pt x="1150" y="1201"/>
                    <a:pt x="1111" y="1155"/>
                  </a:cubicBezTo>
                  <a:cubicBezTo>
                    <a:pt x="1013" y="1041"/>
                    <a:pt x="891" y="942"/>
                    <a:pt x="763" y="822"/>
                  </a:cubicBezTo>
                  <a:lnTo>
                    <a:pt x="763" y="822"/>
                  </a:lnTo>
                  <a:cubicBezTo>
                    <a:pt x="853" y="724"/>
                    <a:pt x="936" y="641"/>
                    <a:pt x="1004" y="550"/>
                  </a:cubicBezTo>
                  <a:cubicBezTo>
                    <a:pt x="1027" y="519"/>
                    <a:pt x="1027" y="466"/>
                    <a:pt x="1042" y="420"/>
                  </a:cubicBezTo>
                  <a:lnTo>
                    <a:pt x="1042" y="420"/>
                  </a:lnTo>
                  <a:cubicBezTo>
                    <a:pt x="996" y="427"/>
                    <a:pt x="935" y="420"/>
                    <a:pt x="904" y="443"/>
                  </a:cubicBezTo>
                  <a:cubicBezTo>
                    <a:pt x="805" y="504"/>
                    <a:pt x="721" y="580"/>
                    <a:pt x="621" y="657"/>
                  </a:cubicBezTo>
                  <a:cubicBezTo>
                    <a:pt x="506" y="504"/>
                    <a:pt x="376" y="381"/>
                    <a:pt x="445" y="159"/>
                  </a:cubicBezTo>
                  <a:cubicBezTo>
                    <a:pt x="452" y="121"/>
                    <a:pt x="383" y="52"/>
                    <a:pt x="345" y="6"/>
                  </a:cubicBezTo>
                  <a:cubicBezTo>
                    <a:pt x="343" y="2"/>
                    <a:pt x="337"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33"/>
            <p:cNvSpPr/>
            <p:nvPr/>
          </p:nvSpPr>
          <p:spPr>
            <a:xfrm>
              <a:off x="-363625" y="2596850"/>
              <a:ext cx="28925" cy="36575"/>
            </a:xfrm>
            <a:custGeom>
              <a:avLst/>
              <a:gdLst/>
              <a:ahLst/>
              <a:cxnLst/>
              <a:rect l="l" t="t" r="r" b="b"/>
              <a:pathLst>
                <a:path w="1157" h="1463" extrusionOk="0">
                  <a:moveTo>
                    <a:pt x="406" y="1"/>
                  </a:moveTo>
                  <a:cubicBezTo>
                    <a:pt x="375" y="1"/>
                    <a:pt x="314" y="77"/>
                    <a:pt x="306" y="131"/>
                  </a:cubicBezTo>
                  <a:cubicBezTo>
                    <a:pt x="291" y="192"/>
                    <a:pt x="314" y="261"/>
                    <a:pt x="329" y="330"/>
                  </a:cubicBezTo>
                  <a:cubicBezTo>
                    <a:pt x="360" y="545"/>
                    <a:pt x="360" y="545"/>
                    <a:pt x="138" y="560"/>
                  </a:cubicBezTo>
                  <a:cubicBezTo>
                    <a:pt x="92" y="568"/>
                    <a:pt x="46" y="629"/>
                    <a:pt x="0" y="660"/>
                  </a:cubicBezTo>
                  <a:cubicBezTo>
                    <a:pt x="46" y="698"/>
                    <a:pt x="84" y="759"/>
                    <a:pt x="138" y="775"/>
                  </a:cubicBezTo>
                  <a:cubicBezTo>
                    <a:pt x="167" y="784"/>
                    <a:pt x="198" y="787"/>
                    <a:pt x="231" y="787"/>
                  </a:cubicBezTo>
                  <a:cubicBezTo>
                    <a:pt x="275" y="787"/>
                    <a:pt x="323" y="782"/>
                    <a:pt x="375" y="782"/>
                  </a:cubicBezTo>
                  <a:cubicBezTo>
                    <a:pt x="383" y="882"/>
                    <a:pt x="391" y="974"/>
                    <a:pt x="398" y="1066"/>
                  </a:cubicBezTo>
                  <a:cubicBezTo>
                    <a:pt x="406" y="1204"/>
                    <a:pt x="421" y="1342"/>
                    <a:pt x="544" y="1433"/>
                  </a:cubicBezTo>
                  <a:cubicBezTo>
                    <a:pt x="572" y="1450"/>
                    <a:pt x="611" y="1463"/>
                    <a:pt x="645" y="1463"/>
                  </a:cubicBezTo>
                  <a:cubicBezTo>
                    <a:pt x="659" y="1463"/>
                    <a:pt x="671" y="1461"/>
                    <a:pt x="682" y="1456"/>
                  </a:cubicBezTo>
                  <a:cubicBezTo>
                    <a:pt x="712" y="1441"/>
                    <a:pt x="728" y="1372"/>
                    <a:pt x="728" y="1326"/>
                  </a:cubicBezTo>
                  <a:cubicBezTo>
                    <a:pt x="705" y="1119"/>
                    <a:pt x="674" y="905"/>
                    <a:pt x="644" y="675"/>
                  </a:cubicBezTo>
                  <a:cubicBezTo>
                    <a:pt x="781" y="660"/>
                    <a:pt x="904" y="644"/>
                    <a:pt x="1027" y="621"/>
                  </a:cubicBezTo>
                  <a:cubicBezTo>
                    <a:pt x="1073" y="614"/>
                    <a:pt x="1111" y="568"/>
                    <a:pt x="1157" y="545"/>
                  </a:cubicBezTo>
                  <a:cubicBezTo>
                    <a:pt x="1119" y="522"/>
                    <a:pt x="1080" y="476"/>
                    <a:pt x="1034" y="476"/>
                  </a:cubicBezTo>
                  <a:cubicBezTo>
                    <a:pt x="965" y="468"/>
                    <a:pt x="896" y="466"/>
                    <a:pt x="827" y="466"/>
                  </a:cubicBezTo>
                  <a:cubicBezTo>
                    <a:pt x="758" y="466"/>
                    <a:pt x="690" y="468"/>
                    <a:pt x="621" y="468"/>
                  </a:cubicBezTo>
                  <a:cubicBezTo>
                    <a:pt x="598" y="330"/>
                    <a:pt x="590" y="208"/>
                    <a:pt x="552" y="100"/>
                  </a:cubicBezTo>
                  <a:cubicBezTo>
                    <a:pt x="536" y="54"/>
                    <a:pt x="460" y="8"/>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33"/>
            <p:cNvSpPr/>
            <p:nvPr/>
          </p:nvSpPr>
          <p:spPr>
            <a:xfrm>
              <a:off x="-666425" y="2615800"/>
              <a:ext cx="35450" cy="9050"/>
            </a:xfrm>
            <a:custGeom>
              <a:avLst/>
              <a:gdLst/>
              <a:ahLst/>
              <a:cxnLst/>
              <a:rect l="l" t="t" r="r" b="b"/>
              <a:pathLst>
                <a:path w="1418" h="362" extrusionOk="0">
                  <a:moveTo>
                    <a:pt x="1227" y="1"/>
                  </a:moveTo>
                  <a:cubicBezTo>
                    <a:pt x="1205" y="1"/>
                    <a:pt x="1181" y="4"/>
                    <a:pt x="1157" y="9"/>
                  </a:cubicBezTo>
                  <a:cubicBezTo>
                    <a:pt x="971" y="53"/>
                    <a:pt x="786" y="94"/>
                    <a:pt x="598" y="94"/>
                  </a:cubicBezTo>
                  <a:cubicBezTo>
                    <a:pt x="491" y="94"/>
                    <a:pt x="384" y="81"/>
                    <a:pt x="276" y="47"/>
                  </a:cubicBezTo>
                  <a:cubicBezTo>
                    <a:pt x="252" y="40"/>
                    <a:pt x="225" y="37"/>
                    <a:pt x="198" y="37"/>
                  </a:cubicBezTo>
                  <a:cubicBezTo>
                    <a:pt x="165" y="37"/>
                    <a:pt x="133" y="42"/>
                    <a:pt x="107" y="55"/>
                  </a:cubicBezTo>
                  <a:cubicBezTo>
                    <a:pt x="61" y="70"/>
                    <a:pt x="0" y="124"/>
                    <a:pt x="8" y="147"/>
                  </a:cubicBezTo>
                  <a:cubicBezTo>
                    <a:pt x="15" y="193"/>
                    <a:pt x="61" y="262"/>
                    <a:pt x="100" y="277"/>
                  </a:cubicBezTo>
                  <a:cubicBezTo>
                    <a:pt x="268" y="315"/>
                    <a:pt x="437" y="338"/>
                    <a:pt x="575" y="361"/>
                  </a:cubicBezTo>
                  <a:cubicBezTo>
                    <a:pt x="812" y="338"/>
                    <a:pt x="1019" y="331"/>
                    <a:pt x="1218" y="300"/>
                  </a:cubicBezTo>
                  <a:cubicBezTo>
                    <a:pt x="1318" y="285"/>
                    <a:pt x="1417" y="239"/>
                    <a:pt x="1387" y="116"/>
                  </a:cubicBezTo>
                  <a:cubicBezTo>
                    <a:pt x="1363" y="33"/>
                    <a:pt x="1303"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33"/>
            <p:cNvSpPr/>
            <p:nvPr/>
          </p:nvSpPr>
          <p:spPr>
            <a:xfrm>
              <a:off x="-501725" y="2603350"/>
              <a:ext cx="28375" cy="11575"/>
            </a:xfrm>
            <a:custGeom>
              <a:avLst/>
              <a:gdLst/>
              <a:ahLst/>
              <a:cxnLst/>
              <a:rect l="l" t="t" r="r" b="b"/>
              <a:pathLst>
                <a:path w="1135" h="463" extrusionOk="0">
                  <a:moveTo>
                    <a:pt x="996" y="0"/>
                  </a:moveTo>
                  <a:cubicBezTo>
                    <a:pt x="991" y="0"/>
                    <a:pt x="986" y="0"/>
                    <a:pt x="981" y="1"/>
                  </a:cubicBezTo>
                  <a:cubicBezTo>
                    <a:pt x="889" y="17"/>
                    <a:pt x="805" y="47"/>
                    <a:pt x="713" y="70"/>
                  </a:cubicBezTo>
                  <a:cubicBezTo>
                    <a:pt x="713" y="55"/>
                    <a:pt x="705" y="40"/>
                    <a:pt x="698" y="17"/>
                  </a:cubicBezTo>
                  <a:cubicBezTo>
                    <a:pt x="506" y="78"/>
                    <a:pt x="307" y="124"/>
                    <a:pt x="123" y="200"/>
                  </a:cubicBezTo>
                  <a:cubicBezTo>
                    <a:pt x="62" y="231"/>
                    <a:pt x="8" y="331"/>
                    <a:pt x="0" y="407"/>
                  </a:cubicBezTo>
                  <a:cubicBezTo>
                    <a:pt x="0" y="445"/>
                    <a:pt x="49" y="462"/>
                    <a:pt x="110" y="462"/>
                  </a:cubicBezTo>
                  <a:cubicBezTo>
                    <a:pt x="159" y="462"/>
                    <a:pt x="216" y="451"/>
                    <a:pt x="261" y="430"/>
                  </a:cubicBezTo>
                  <a:cubicBezTo>
                    <a:pt x="384" y="377"/>
                    <a:pt x="521" y="315"/>
                    <a:pt x="652" y="308"/>
                  </a:cubicBezTo>
                  <a:cubicBezTo>
                    <a:pt x="805" y="300"/>
                    <a:pt x="943" y="262"/>
                    <a:pt x="1058" y="170"/>
                  </a:cubicBezTo>
                  <a:cubicBezTo>
                    <a:pt x="1096" y="139"/>
                    <a:pt x="1104" y="86"/>
                    <a:pt x="1134" y="40"/>
                  </a:cubicBezTo>
                  <a:cubicBezTo>
                    <a:pt x="1086" y="26"/>
                    <a:pt x="103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33"/>
            <p:cNvSpPr/>
            <p:nvPr/>
          </p:nvSpPr>
          <p:spPr>
            <a:xfrm>
              <a:off x="-159850" y="2607275"/>
              <a:ext cx="27225" cy="9950"/>
            </a:xfrm>
            <a:custGeom>
              <a:avLst/>
              <a:gdLst/>
              <a:ahLst/>
              <a:cxnLst/>
              <a:rect l="l" t="t" r="r" b="b"/>
              <a:pathLst>
                <a:path w="1089" h="398" extrusionOk="0">
                  <a:moveTo>
                    <a:pt x="957" y="1"/>
                  </a:moveTo>
                  <a:cubicBezTo>
                    <a:pt x="942" y="1"/>
                    <a:pt x="927" y="2"/>
                    <a:pt x="912" y="5"/>
                  </a:cubicBezTo>
                  <a:cubicBezTo>
                    <a:pt x="805" y="36"/>
                    <a:pt x="697" y="89"/>
                    <a:pt x="590" y="120"/>
                  </a:cubicBezTo>
                  <a:cubicBezTo>
                    <a:pt x="511" y="147"/>
                    <a:pt x="431" y="183"/>
                    <a:pt x="353" y="183"/>
                  </a:cubicBezTo>
                  <a:cubicBezTo>
                    <a:pt x="296" y="183"/>
                    <a:pt x="239" y="163"/>
                    <a:pt x="184" y="105"/>
                  </a:cubicBezTo>
                  <a:cubicBezTo>
                    <a:pt x="179" y="99"/>
                    <a:pt x="167" y="97"/>
                    <a:pt x="152" y="97"/>
                  </a:cubicBezTo>
                  <a:cubicBezTo>
                    <a:pt x="125" y="97"/>
                    <a:pt x="89" y="105"/>
                    <a:pt x="69" y="120"/>
                  </a:cubicBezTo>
                  <a:cubicBezTo>
                    <a:pt x="0" y="189"/>
                    <a:pt x="54" y="342"/>
                    <a:pt x="146" y="373"/>
                  </a:cubicBezTo>
                  <a:cubicBezTo>
                    <a:pt x="210" y="390"/>
                    <a:pt x="272" y="398"/>
                    <a:pt x="334" y="398"/>
                  </a:cubicBezTo>
                  <a:cubicBezTo>
                    <a:pt x="463" y="398"/>
                    <a:pt x="588" y="364"/>
                    <a:pt x="713" y="312"/>
                  </a:cubicBezTo>
                  <a:cubicBezTo>
                    <a:pt x="782" y="289"/>
                    <a:pt x="851" y="266"/>
                    <a:pt x="889" y="258"/>
                  </a:cubicBezTo>
                  <a:cubicBezTo>
                    <a:pt x="915" y="263"/>
                    <a:pt x="937" y="266"/>
                    <a:pt x="957" y="266"/>
                  </a:cubicBezTo>
                  <a:cubicBezTo>
                    <a:pt x="1052" y="266"/>
                    <a:pt x="1088" y="210"/>
                    <a:pt x="1088" y="128"/>
                  </a:cubicBezTo>
                  <a:cubicBezTo>
                    <a:pt x="1088" y="33"/>
                    <a:pt x="1026" y="1"/>
                    <a:pt x="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33"/>
            <p:cNvSpPr/>
            <p:nvPr/>
          </p:nvSpPr>
          <p:spPr>
            <a:xfrm>
              <a:off x="-497500" y="2615825"/>
              <a:ext cx="23175" cy="11150"/>
            </a:xfrm>
            <a:custGeom>
              <a:avLst/>
              <a:gdLst/>
              <a:ahLst/>
              <a:cxnLst/>
              <a:rect l="l" t="t" r="r" b="b"/>
              <a:pathLst>
                <a:path w="927" h="446" extrusionOk="0">
                  <a:moveTo>
                    <a:pt x="881" y="0"/>
                  </a:moveTo>
                  <a:cubicBezTo>
                    <a:pt x="850" y="0"/>
                    <a:pt x="820" y="16"/>
                    <a:pt x="789" y="31"/>
                  </a:cubicBezTo>
                  <a:cubicBezTo>
                    <a:pt x="712" y="62"/>
                    <a:pt x="636" y="100"/>
                    <a:pt x="559" y="123"/>
                  </a:cubicBezTo>
                  <a:cubicBezTo>
                    <a:pt x="406" y="161"/>
                    <a:pt x="245" y="176"/>
                    <a:pt x="100" y="230"/>
                  </a:cubicBezTo>
                  <a:cubicBezTo>
                    <a:pt x="54" y="245"/>
                    <a:pt x="31" y="337"/>
                    <a:pt x="0" y="391"/>
                  </a:cubicBezTo>
                  <a:cubicBezTo>
                    <a:pt x="49" y="412"/>
                    <a:pt x="104" y="446"/>
                    <a:pt x="148" y="446"/>
                  </a:cubicBezTo>
                  <a:cubicBezTo>
                    <a:pt x="153" y="446"/>
                    <a:pt x="157" y="445"/>
                    <a:pt x="161" y="445"/>
                  </a:cubicBezTo>
                  <a:cubicBezTo>
                    <a:pt x="322" y="422"/>
                    <a:pt x="483" y="376"/>
                    <a:pt x="644" y="345"/>
                  </a:cubicBezTo>
                  <a:cubicBezTo>
                    <a:pt x="766" y="322"/>
                    <a:pt x="919" y="184"/>
                    <a:pt x="927" y="54"/>
                  </a:cubicBezTo>
                  <a:cubicBezTo>
                    <a:pt x="919" y="46"/>
                    <a:pt x="904" y="8"/>
                    <a:pt x="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33"/>
            <p:cNvSpPr/>
            <p:nvPr/>
          </p:nvSpPr>
          <p:spPr>
            <a:xfrm>
              <a:off x="-460175" y="2951325"/>
              <a:ext cx="17850" cy="216875"/>
            </a:xfrm>
            <a:custGeom>
              <a:avLst/>
              <a:gdLst/>
              <a:ahLst/>
              <a:cxnLst/>
              <a:rect l="l" t="t" r="r" b="b"/>
              <a:pathLst>
                <a:path w="714" h="8675" extrusionOk="0">
                  <a:moveTo>
                    <a:pt x="175" y="0"/>
                  </a:moveTo>
                  <a:cubicBezTo>
                    <a:pt x="168" y="0"/>
                    <a:pt x="161" y="1"/>
                    <a:pt x="154" y="2"/>
                  </a:cubicBezTo>
                  <a:cubicBezTo>
                    <a:pt x="62" y="18"/>
                    <a:pt x="1" y="94"/>
                    <a:pt x="16" y="186"/>
                  </a:cubicBezTo>
                  <a:cubicBezTo>
                    <a:pt x="16" y="201"/>
                    <a:pt x="24" y="217"/>
                    <a:pt x="32" y="232"/>
                  </a:cubicBezTo>
                  <a:cubicBezTo>
                    <a:pt x="39" y="309"/>
                    <a:pt x="55" y="546"/>
                    <a:pt x="62" y="799"/>
                  </a:cubicBezTo>
                  <a:cubicBezTo>
                    <a:pt x="70" y="991"/>
                    <a:pt x="78" y="1220"/>
                    <a:pt x="93" y="1473"/>
                  </a:cubicBezTo>
                  <a:lnTo>
                    <a:pt x="392" y="8521"/>
                  </a:lnTo>
                  <a:cubicBezTo>
                    <a:pt x="399" y="8606"/>
                    <a:pt x="468" y="8674"/>
                    <a:pt x="552" y="8674"/>
                  </a:cubicBezTo>
                  <a:lnTo>
                    <a:pt x="560" y="8674"/>
                  </a:lnTo>
                  <a:cubicBezTo>
                    <a:pt x="644" y="8667"/>
                    <a:pt x="713" y="8590"/>
                    <a:pt x="713" y="8506"/>
                  </a:cubicBezTo>
                  <a:lnTo>
                    <a:pt x="407" y="1458"/>
                  </a:lnTo>
                  <a:cubicBezTo>
                    <a:pt x="399" y="1205"/>
                    <a:pt x="384" y="975"/>
                    <a:pt x="376" y="791"/>
                  </a:cubicBezTo>
                  <a:cubicBezTo>
                    <a:pt x="353" y="140"/>
                    <a:pt x="353" y="102"/>
                    <a:pt x="277" y="41"/>
                  </a:cubicBezTo>
                  <a:cubicBezTo>
                    <a:pt x="251" y="15"/>
                    <a:pt x="210"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33"/>
            <p:cNvSpPr/>
            <p:nvPr/>
          </p:nvSpPr>
          <p:spPr>
            <a:xfrm>
              <a:off x="-441975" y="3143650"/>
              <a:ext cx="382300" cy="30675"/>
            </a:xfrm>
            <a:custGeom>
              <a:avLst/>
              <a:gdLst/>
              <a:ahLst/>
              <a:cxnLst/>
              <a:rect l="l" t="t" r="r" b="b"/>
              <a:pathLst>
                <a:path w="15292" h="1227" extrusionOk="0">
                  <a:moveTo>
                    <a:pt x="15269" y="1"/>
                  </a:moveTo>
                  <a:lnTo>
                    <a:pt x="7715" y="529"/>
                  </a:lnTo>
                  <a:cubicBezTo>
                    <a:pt x="7087" y="575"/>
                    <a:pt x="6459" y="614"/>
                    <a:pt x="5854" y="660"/>
                  </a:cubicBezTo>
                  <a:cubicBezTo>
                    <a:pt x="4628" y="744"/>
                    <a:pt x="3471" y="828"/>
                    <a:pt x="2521" y="874"/>
                  </a:cubicBezTo>
                  <a:cubicBezTo>
                    <a:pt x="2056" y="897"/>
                    <a:pt x="1642" y="905"/>
                    <a:pt x="1295" y="905"/>
                  </a:cubicBezTo>
                  <a:cubicBezTo>
                    <a:pt x="602" y="905"/>
                    <a:pt x="182" y="874"/>
                    <a:pt x="177" y="874"/>
                  </a:cubicBezTo>
                  <a:cubicBezTo>
                    <a:pt x="172" y="874"/>
                    <a:pt x="168" y="874"/>
                    <a:pt x="163" y="874"/>
                  </a:cubicBezTo>
                  <a:cubicBezTo>
                    <a:pt x="77" y="874"/>
                    <a:pt x="8" y="940"/>
                    <a:pt x="1" y="1020"/>
                  </a:cubicBezTo>
                  <a:cubicBezTo>
                    <a:pt x="1" y="1104"/>
                    <a:pt x="62" y="1181"/>
                    <a:pt x="154" y="1188"/>
                  </a:cubicBezTo>
                  <a:cubicBezTo>
                    <a:pt x="154" y="1188"/>
                    <a:pt x="598" y="1227"/>
                    <a:pt x="1318" y="1227"/>
                  </a:cubicBezTo>
                  <a:cubicBezTo>
                    <a:pt x="1671" y="1227"/>
                    <a:pt x="2077" y="1219"/>
                    <a:pt x="2536" y="1196"/>
                  </a:cubicBezTo>
                  <a:cubicBezTo>
                    <a:pt x="3486" y="1150"/>
                    <a:pt x="4651" y="1066"/>
                    <a:pt x="5877" y="981"/>
                  </a:cubicBezTo>
                  <a:cubicBezTo>
                    <a:pt x="6482" y="935"/>
                    <a:pt x="7110" y="890"/>
                    <a:pt x="7738" y="851"/>
                  </a:cubicBezTo>
                  <a:lnTo>
                    <a:pt x="15292" y="323"/>
                  </a:lnTo>
                  <a:lnTo>
                    <a:pt x="152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33"/>
            <p:cNvSpPr/>
            <p:nvPr/>
          </p:nvSpPr>
          <p:spPr>
            <a:xfrm>
              <a:off x="-451550" y="2952200"/>
              <a:ext cx="406625" cy="191675"/>
            </a:xfrm>
            <a:custGeom>
              <a:avLst/>
              <a:gdLst/>
              <a:ahLst/>
              <a:cxnLst/>
              <a:rect l="l" t="t" r="r" b="b"/>
              <a:pathLst>
                <a:path w="16265" h="7667" extrusionOk="0">
                  <a:moveTo>
                    <a:pt x="175" y="0"/>
                  </a:moveTo>
                  <a:cubicBezTo>
                    <a:pt x="104" y="0"/>
                    <a:pt x="37" y="49"/>
                    <a:pt x="24" y="120"/>
                  </a:cubicBezTo>
                  <a:cubicBezTo>
                    <a:pt x="1" y="205"/>
                    <a:pt x="47" y="289"/>
                    <a:pt x="139" y="312"/>
                  </a:cubicBezTo>
                  <a:cubicBezTo>
                    <a:pt x="139" y="312"/>
                    <a:pt x="200" y="327"/>
                    <a:pt x="322" y="366"/>
                  </a:cubicBezTo>
                  <a:lnTo>
                    <a:pt x="391" y="389"/>
                  </a:lnTo>
                  <a:cubicBezTo>
                    <a:pt x="514" y="419"/>
                    <a:pt x="659" y="465"/>
                    <a:pt x="843" y="527"/>
                  </a:cubicBezTo>
                  <a:cubicBezTo>
                    <a:pt x="1357" y="695"/>
                    <a:pt x="2000" y="963"/>
                    <a:pt x="2667" y="1277"/>
                  </a:cubicBezTo>
                  <a:cubicBezTo>
                    <a:pt x="3050" y="1461"/>
                    <a:pt x="3463" y="1668"/>
                    <a:pt x="3908" y="1898"/>
                  </a:cubicBezTo>
                  <a:cubicBezTo>
                    <a:pt x="4314" y="2105"/>
                    <a:pt x="4735" y="2319"/>
                    <a:pt x="5179" y="2534"/>
                  </a:cubicBezTo>
                  <a:cubicBezTo>
                    <a:pt x="5570" y="2718"/>
                    <a:pt x="6083" y="2963"/>
                    <a:pt x="6643" y="3170"/>
                  </a:cubicBezTo>
                  <a:cubicBezTo>
                    <a:pt x="6834" y="3246"/>
                    <a:pt x="7026" y="3315"/>
                    <a:pt x="7225" y="3392"/>
                  </a:cubicBezTo>
                  <a:cubicBezTo>
                    <a:pt x="7531" y="3499"/>
                    <a:pt x="7853" y="3614"/>
                    <a:pt x="8160" y="3752"/>
                  </a:cubicBezTo>
                  <a:cubicBezTo>
                    <a:pt x="8497" y="3913"/>
                    <a:pt x="8826" y="4112"/>
                    <a:pt x="9140" y="4303"/>
                  </a:cubicBezTo>
                  <a:cubicBezTo>
                    <a:pt x="9286" y="4388"/>
                    <a:pt x="9424" y="4472"/>
                    <a:pt x="9569" y="4556"/>
                  </a:cubicBezTo>
                  <a:cubicBezTo>
                    <a:pt x="10052" y="4840"/>
                    <a:pt x="10557" y="5085"/>
                    <a:pt x="10986" y="5284"/>
                  </a:cubicBezTo>
                  <a:lnTo>
                    <a:pt x="16012" y="7651"/>
                  </a:lnTo>
                  <a:cubicBezTo>
                    <a:pt x="16035" y="7659"/>
                    <a:pt x="16058" y="7667"/>
                    <a:pt x="16081" y="7667"/>
                  </a:cubicBezTo>
                  <a:cubicBezTo>
                    <a:pt x="16142" y="7667"/>
                    <a:pt x="16196" y="7636"/>
                    <a:pt x="16227" y="7575"/>
                  </a:cubicBezTo>
                  <a:cubicBezTo>
                    <a:pt x="16265" y="7498"/>
                    <a:pt x="16227" y="7398"/>
                    <a:pt x="16150" y="7360"/>
                  </a:cubicBezTo>
                  <a:lnTo>
                    <a:pt x="11124" y="5001"/>
                  </a:lnTo>
                  <a:cubicBezTo>
                    <a:pt x="10695" y="4794"/>
                    <a:pt x="10197" y="4556"/>
                    <a:pt x="9722" y="4280"/>
                  </a:cubicBezTo>
                  <a:cubicBezTo>
                    <a:pt x="9584" y="4204"/>
                    <a:pt x="9447" y="4119"/>
                    <a:pt x="9309" y="4028"/>
                  </a:cubicBezTo>
                  <a:cubicBezTo>
                    <a:pt x="8979" y="3836"/>
                    <a:pt x="8650" y="3629"/>
                    <a:pt x="8290" y="3468"/>
                  </a:cubicBezTo>
                  <a:cubicBezTo>
                    <a:pt x="7976" y="3323"/>
                    <a:pt x="7646" y="3200"/>
                    <a:pt x="7332" y="3085"/>
                  </a:cubicBezTo>
                  <a:cubicBezTo>
                    <a:pt x="7133" y="3016"/>
                    <a:pt x="6941" y="2947"/>
                    <a:pt x="6758" y="2878"/>
                  </a:cubicBezTo>
                  <a:cubicBezTo>
                    <a:pt x="6206" y="2672"/>
                    <a:pt x="5700" y="2426"/>
                    <a:pt x="5317" y="2243"/>
                  </a:cubicBezTo>
                  <a:cubicBezTo>
                    <a:pt x="4873" y="2028"/>
                    <a:pt x="4452" y="1814"/>
                    <a:pt x="4046" y="1607"/>
                  </a:cubicBezTo>
                  <a:cubicBezTo>
                    <a:pt x="3609" y="1385"/>
                    <a:pt x="3188" y="1170"/>
                    <a:pt x="2797" y="994"/>
                  </a:cubicBezTo>
                  <a:cubicBezTo>
                    <a:pt x="2130" y="672"/>
                    <a:pt x="1472" y="396"/>
                    <a:pt x="951" y="228"/>
                  </a:cubicBezTo>
                  <a:cubicBezTo>
                    <a:pt x="759" y="159"/>
                    <a:pt x="598" y="113"/>
                    <a:pt x="476" y="82"/>
                  </a:cubicBezTo>
                  <a:lnTo>
                    <a:pt x="407" y="59"/>
                  </a:lnTo>
                  <a:cubicBezTo>
                    <a:pt x="284" y="21"/>
                    <a:pt x="215" y="6"/>
                    <a:pt x="215" y="6"/>
                  </a:cubicBezTo>
                  <a:cubicBezTo>
                    <a:pt x="202" y="2"/>
                    <a:pt x="188"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33"/>
            <p:cNvSpPr/>
            <p:nvPr/>
          </p:nvSpPr>
          <p:spPr>
            <a:xfrm>
              <a:off x="-456900" y="2962925"/>
              <a:ext cx="38900" cy="28300"/>
            </a:xfrm>
            <a:custGeom>
              <a:avLst/>
              <a:gdLst/>
              <a:ahLst/>
              <a:cxnLst/>
              <a:rect l="l" t="t" r="r" b="b"/>
              <a:pathLst>
                <a:path w="1556" h="1132" extrusionOk="0">
                  <a:moveTo>
                    <a:pt x="1378" y="0"/>
                  </a:moveTo>
                  <a:cubicBezTo>
                    <a:pt x="1308" y="0"/>
                    <a:pt x="1245" y="49"/>
                    <a:pt x="1226" y="120"/>
                  </a:cubicBezTo>
                  <a:cubicBezTo>
                    <a:pt x="1226" y="120"/>
                    <a:pt x="1203" y="197"/>
                    <a:pt x="1142" y="304"/>
                  </a:cubicBezTo>
                  <a:cubicBezTo>
                    <a:pt x="1080" y="419"/>
                    <a:pt x="958" y="550"/>
                    <a:pt x="828" y="641"/>
                  </a:cubicBezTo>
                  <a:cubicBezTo>
                    <a:pt x="697" y="726"/>
                    <a:pt x="529" y="787"/>
                    <a:pt x="399" y="810"/>
                  </a:cubicBezTo>
                  <a:cubicBezTo>
                    <a:pt x="358" y="815"/>
                    <a:pt x="322" y="817"/>
                    <a:pt x="292" y="817"/>
                  </a:cubicBezTo>
                  <a:cubicBezTo>
                    <a:pt x="233" y="817"/>
                    <a:pt x="199" y="810"/>
                    <a:pt x="199" y="810"/>
                  </a:cubicBezTo>
                  <a:cubicBezTo>
                    <a:pt x="194" y="809"/>
                    <a:pt x="188" y="809"/>
                    <a:pt x="182" y="809"/>
                  </a:cubicBezTo>
                  <a:cubicBezTo>
                    <a:pt x="98" y="809"/>
                    <a:pt x="30" y="862"/>
                    <a:pt x="15" y="948"/>
                  </a:cubicBezTo>
                  <a:cubicBezTo>
                    <a:pt x="0" y="1032"/>
                    <a:pt x="61" y="1116"/>
                    <a:pt x="146" y="1124"/>
                  </a:cubicBezTo>
                  <a:cubicBezTo>
                    <a:pt x="153" y="1132"/>
                    <a:pt x="199" y="1132"/>
                    <a:pt x="268" y="1132"/>
                  </a:cubicBezTo>
                  <a:cubicBezTo>
                    <a:pt x="314" y="1132"/>
                    <a:pt x="368" y="1132"/>
                    <a:pt x="437" y="1124"/>
                  </a:cubicBezTo>
                  <a:cubicBezTo>
                    <a:pt x="621" y="1101"/>
                    <a:pt x="828" y="1017"/>
                    <a:pt x="1004" y="902"/>
                  </a:cubicBezTo>
                  <a:cubicBezTo>
                    <a:pt x="1180" y="787"/>
                    <a:pt x="1333" y="618"/>
                    <a:pt x="1417" y="465"/>
                  </a:cubicBezTo>
                  <a:cubicBezTo>
                    <a:pt x="1502" y="320"/>
                    <a:pt x="1532" y="212"/>
                    <a:pt x="1540" y="197"/>
                  </a:cubicBezTo>
                  <a:cubicBezTo>
                    <a:pt x="1555" y="113"/>
                    <a:pt x="1502" y="29"/>
                    <a:pt x="1417" y="6"/>
                  </a:cubicBezTo>
                  <a:cubicBezTo>
                    <a:pt x="1404" y="2"/>
                    <a:pt x="1391" y="0"/>
                    <a:pt x="1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33"/>
            <p:cNvSpPr/>
            <p:nvPr/>
          </p:nvSpPr>
          <p:spPr>
            <a:xfrm>
              <a:off x="-116000" y="3113250"/>
              <a:ext cx="18425" cy="41925"/>
            </a:xfrm>
            <a:custGeom>
              <a:avLst/>
              <a:gdLst/>
              <a:ahLst/>
              <a:cxnLst/>
              <a:rect l="l" t="t" r="r" b="b"/>
              <a:pathLst>
                <a:path w="737" h="1677" extrusionOk="0">
                  <a:moveTo>
                    <a:pt x="522" y="1"/>
                  </a:moveTo>
                  <a:cubicBezTo>
                    <a:pt x="505" y="1"/>
                    <a:pt x="487" y="2"/>
                    <a:pt x="468" y="6"/>
                  </a:cubicBezTo>
                  <a:cubicBezTo>
                    <a:pt x="376" y="29"/>
                    <a:pt x="330" y="106"/>
                    <a:pt x="292" y="167"/>
                  </a:cubicBezTo>
                  <a:lnTo>
                    <a:pt x="269" y="206"/>
                  </a:lnTo>
                  <a:cubicBezTo>
                    <a:pt x="177" y="359"/>
                    <a:pt x="100" y="550"/>
                    <a:pt x="54" y="727"/>
                  </a:cubicBezTo>
                  <a:cubicBezTo>
                    <a:pt x="16" y="910"/>
                    <a:pt x="1" y="1117"/>
                    <a:pt x="16" y="1293"/>
                  </a:cubicBezTo>
                  <a:cubicBezTo>
                    <a:pt x="31" y="1447"/>
                    <a:pt x="54" y="1546"/>
                    <a:pt x="54" y="1554"/>
                  </a:cubicBezTo>
                  <a:cubicBezTo>
                    <a:pt x="77" y="1631"/>
                    <a:pt x="139" y="1677"/>
                    <a:pt x="207" y="1677"/>
                  </a:cubicBezTo>
                  <a:cubicBezTo>
                    <a:pt x="223" y="1677"/>
                    <a:pt x="238" y="1677"/>
                    <a:pt x="253" y="1669"/>
                  </a:cubicBezTo>
                  <a:cubicBezTo>
                    <a:pt x="338" y="1646"/>
                    <a:pt x="384" y="1562"/>
                    <a:pt x="361" y="1477"/>
                  </a:cubicBezTo>
                  <a:cubicBezTo>
                    <a:pt x="361" y="1477"/>
                    <a:pt x="345" y="1393"/>
                    <a:pt x="330" y="1270"/>
                  </a:cubicBezTo>
                  <a:cubicBezTo>
                    <a:pt x="322" y="1125"/>
                    <a:pt x="330" y="949"/>
                    <a:pt x="368" y="803"/>
                  </a:cubicBezTo>
                  <a:cubicBezTo>
                    <a:pt x="399" y="658"/>
                    <a:pt x="468" y="497"/>
                    <a:pt x="537" y="382"/>
                  </a:cubicBezTo>
                  <a:lnTo>
                    <a:pt x="560" y="344"/>
                  </a:lnTo>
                  <a:cubicBezTo>
                    <a:pt x="565" y="346"/>
                    <a:pt x="570" y="347"/>
                    <a:pt x="575" y="347"/>
                  </a:cubicBezTo>
                  <a:cubicBezTo>
                    <a:pt x="585" y="347"/>
                    <a:pt x="596" y="344"/>
                    <a:pt x="606" y="344"/>
                  </a:cubicBezTo>
                  <a:cubicBezTo>
                    <a:pt x="682" y="321"/>
                    <a:pt x="736" y="244"/>
                    <a:pt x="721" y="167"/>
                  </a:cubicBezTo>
                  <a:cubicBezTo>
                    <a:pt x="721" y="144"/>
                    <a:pt x="713" y="129"/>
                    <a:pt x="705" y="114"/>
                  </a:cubicBezTo>
                  <a:cubicBezTo>
                    <a:pt x="674" y="44"/>
                    <a:pt x="605" y="1"/>
                    <a:pt x="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33"/>
            <p:cNvSpPr/>
            <p:nvPr/>
          </p:nvSpPr>
          <p:spPr>
            <a:xfrm>
              <a:off x="-459025" y="3190925"/>
              <a:ext cx="9425" cy="59425"/>
            </a:xfrm>
            <a:custGeom>
              <a:avLst/>
              <a:gdLst/>
              <a:ahLst/>
              <a:cxnLst/>
              <a:rect l="l" t="t" r="r" b="b"/>
              <a:pathLst>
                <a:path w="377" h="2377" extrusionOk="0">
                  <a:moveTo>
                    <a:pt x="177" y="1"/>
                  </a:moveTo>
                  <a:cubicBezTo>
                    <a:pt x="128" y="1"/>
                    <a:pt x="82" y="23"/>
                    <a:pt x="54" y="63"/>
                  </a:cubicBezTo>
                  <a:cubicBezTo>
                    <a:pt x="1" y="125"/>
                    <a:pt x="9" y="209"/>
                    <a:pt x="62" y="263"/>
                  </a:cubicBezTo>
                  <a:lnTo>
                    <a:pt x="62" y="370"/>
                  </a:lnTo>
                  <a:lnTo>
                    <a:pt x="62" y="469"/>
                  </a:lnTo>
                  <a:lnTo>
                    <a:pt x="62" y="2216"/>
                  </a:lnTo>
                  <a:cubicBezTo>
                    <a:pt x="62" y="2299"/>
                    <a:pt x="129" y="2375"/>
                    <a:pt x="219" y="2377"/>
                  </a:cubicBezTo>
                  <a:lnTo>
                    <a:pt x="219" y="2377"/>
                  </a:lnTo>
                  <a:cubicBezTo>
                    <a:pt x="309" y="2375"/>
                    <a:pt x="376" y="2299"/>
                    <a:pt x="376" y="2216"/>
                  </a:cubicBezTo>
                  <a:lnTo>
                    <a:pt x="376" y="469"/>
                  </a:lnTo>
                  <a:lnTo>
                    <a:pt x="376" y="377"/>
                  </a:lnTo>
                  <a:cubicBezTo>
                    <a:pt x="376" y="316"/>
                    <a:pt x="376" y="263"/>
                    <a:pt x="376" y="209"/>
                  </a:cubicBezTo>
                  <a:cubicBezTo>
                    <a:pt x="353" y="102"/>
                    <a:pt x="292" y="48"/>
                    <a:pt x="277" y="33"/>
                  </a:cubicBezTo>
                  <a:cubicBezTo>
                    <a:pt x="245" y="11"/>
                    <a:pt x="210" y="1"/>
                    <a:pt x="177" y="1"/>
                  </a:cubicBezTo>
                  <a:close/>
                  <a:moveTo>
                    <a:pt x="219" y="2377"/>
                  </a:moveTo>
                  <a:cubicBezTo>
                    <a:pt x="218" y="2377"/>
                    <a:pt x="217" y="2377"/>
                    <a:pt x="215" y="2377"/>
                  </a:cubicBezTo>
                  <a:lnTo>
                    <a:pt x="223" y="2377"/>
                  </a:lnTo>
                  <a:cubicBezTo>
                    <a:pt x="222" y="2377"/>
                    <a:pt x="220" y="2377"/>
                    <a:pt x="219" y="23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33"/>
            <p:cNvSpPr/>
            <p:nvPr/>
          </p:nvSpPr>
          <p:spPr>
            <a:xfrm>
              <a:off x="-458450" y="3192200"/>
              <a:ext cx="46775" cy="51275"/>
            </a:xfrm>
            <a:custGeom>
              <a:avLst/>
              <a:gdLst/>
              <a:ahLst/>
              <a:cxnLst/>
              <a:rect l="l" t="t" r="r" b="b"/>
              <a:pathLst>
                <a:path w="1871" h="2051" extrusionOk="0">
                  <a:moveTo>
                    <a:pt x="174" y="1"/>
                  </a:moveTo>
                  <a:cubicBezTo>
                    <a:pt x="130" y="1"/>
                    <a:pt x="87" y="18"/>
                    <a:pt x="54" y="51"/>
                  </a:cubicBezTo>
                  <a:cubicBezTo>
                    <a:pt x="1" y="120"/>
                    <a:pt x="1" y="219"/>
                    <a:pt x="70" y="281"/>
                  </a:cubicBezTo>
                  <a:cubicBezTo>
                    <a:pt x="70" y="281"/>
                    <a:pt x="491" y="664"/>
                    <a:pt x="859" y="1085"/>
                  </a:cubicBezTo>
                  <a:cubicBezTo>
                    <a:pt x="1227" y="1506"/>
                    <a:pt x="1548" y="1974"/>
                    <a:pt x="1556" y="1981"/>
                  </a:cubicBezTo>
                  <a:cubicBezTo>
                    <a:pt x="1587" y="2027"/>
                    <a:pt x="1633" y="2050"/>
                    <a:pt x="1686" y="2050"/>
                  </a:cubicBezTo>
                  <a:cubicBezTo>
                    <a:pt x="1717" y="2050"/>
                    <a:pt x="1748" y="2043"/>
                    <a:pt x="1778" y="2020"/>
                  </a:cubicBezTo>
                  <a:cubicBezTo>
                    <a:pt x="1847" y="1966"/>
                    <a:pt x="1870" y="1874"/>
                    <a:pt x="1816" y="1797"/>
                  </a:cubicBezTo>
                  <a:cubicBezTo>
                    <a:pt x="1801" y="1782"/>
                    <a:pt x="1479" y="1315"/>
                    <a:pt x="1096" y="878"/>
                  </a:cubicBezTo>
                  <a:cubicBezTo>
                    <a:pt x="721" y="441"/>
                    <a:pt x="300" y="58"/>
                    <a:pt x="284" y="43"/>
                  </a:cubicBezTo>
                  <a:cubicBezTo>
                    <a:pt x="252" y="14"/>
                    <a:pt x="213"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33"/>
            <p:cNvSpPr/>
            <p:nvPr/>
          </p:nvSpPr>
          <p:spPr>
            <a:xfrm>
              <a:off x="-422250" y="3186375"/>
              <a:ext cx="12875" cy="59400"/>
            </a:xfrm>
            <a:custGeom>
              <a:avLst/>
              <a:gdLst/>
              <a:ahLst/>
              <a:cxnLst/>
              <a:rect l="l" t="t" r="r" b="b"/>
              <a:pathLst>
                <a:path w="515" h="2376" extrusionOk="0">
                  <a:moveTo>
                    <a:pt x="169" y="0"/>
                  </a:moveTo>
                  <a:cubicBezTo>
                    <a:pt x="77" y="0"/>
                    <a:pt x="8" y="69"/>
                    <a:pt x="8" y="153"/>
                  </a:cubicBezTo>
                  <a:cubicBezTo>
                    <a:pt x="8" y="176"/>
                    <a:pt x="1" y="690"/>
                    <a:pt x="47" y="1203"/>
                  </a:cubicBezTo>
                  <a:cubicBezTo>
                    <a:pt x="85" y="1716"/>
                    <a:pt x="177" y="2222"/>
                    <a:pt x="185" y="2245"/>
                  </a:cubicBezTo>
                  <a:cubicBezTo>
                    <a:pt x="200" y="2322"/>
                    <a:pt x="261" y="2375"/>
                    <a:pt x="338" y="2375"/>
                  </a:cubicBezTo>
                  <a:cubicBezTo>
                    <a:pt x="353" y="2375"/>
                    <a:pt x="361" y="2375"/>
                    <a:pt x="368" y="2367"/>
                  </a:cubicBezTo>
                  <a:cubicBezTo>
                    <a:pt x="453" y="2352"/>
                    <a:pt x="514" y="2268"/>
                    <a:pt x="499" y="2184"/>
                  </a:cubicBezTo>
                  <a:cubicBezTo>
                    <a:pt x="499" y="2184"/>
                    <a:pt x="407" y="1678"/>
                    <a:pt x="361" y="1180"/>
                  </a:cubicBezTo>
                  <a:cubicBezTo>
                    <a:pt x="323" y="674"/>
                    <a:pt x="330" y="169"/>
                    <a:pt x="330" y="161"/>
                  </a:cubicBezTo>
                  <a:cubicBezTo>
                    <a:pt x="330" y="77"/>
                    <a:pt x="261"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33"/>
            <p:cNvSpPr/>
            <p:nvPr/>
          </p:nvSpPr>
          <p:spPr>
            <a:xfrm>
              <a:off x="-492525" y="2875750"/>
              <a:ext cx="15525" cy="50750"/>
            </a:xfrm>
            <a:custGeom>
              <a:avLst/>
              <a:gdLst/>
              <a:ahLst/>
              <a:cxnLst/>
              <a:rect l="l" t="t" r="r" b="b"/>
              <a:pathLst>
                <a:path w="621" h="2030" extrusionOk="0">
                  <a:moveTo>
                    <a:pt x="182" y="1"/>
                  </a:moveTo>
                  <a:cubicBezTo>
                    <a:pt x="167" y="1"/>
                    <a:pt x="153" y="3"/>
                    <a:pt x="138" y="7"/>
                  </a:cubicBezTo>
                  <a:cubicBezTo>
                    <a:pt x="54" y="30"/>
                    <a:pt x="0" y="114"/>
                    <a:pt x="23" y="198"/>
                  </a:cubicBezTo>
                  <a:cubicBezTo>
                    <a:pt x="31" y="206"/>
                    <a:pt x="138" y="620"/>
                    <a:pt x="207" y="1033"/>
                  </a:cubicBezTo>
                  <a:cubicBezTo>
                    <a:pt x="276" y="1447"/>
                    <a:pt x="299" y="1876"/>
                    <a:pt x="299" y="1884"/>
                  </a:cubicBezTo>
                  <a:cubicBezTo>
                    <a:pt x="299" y="1968"/>
                    <a:pt x="376" y="2029"/>
                    <a:pt x="460" y="2029"/>
                  </a:cubicBezTo>
                  <a:lnTo>
                    <a:pt x="468" y="2029"/>
                  </a:lnTo>
                  <a:cubicBezTo>
                    <a:pt x="552" y="2029"/>
                    <a:pt x="621" y="1953"/>
                    <a:pt x="613" y="1868"/>
                  </a:cubicBezTo>
                  <a:cubicBezTo>
                    <a:pt x="613" y="1845"/>
                    <a:pt x="590" y="1416"/>
                    <a:pt x="521" y="980"/>
                  </a:cubicBezTo>
                  <a:cubicBezTo>
                    <a:pt x="452" y="551"/>
                    <a:pt x="337" y="129"/>
                    <a:pt x="337" y="114"/>
                  </a:cubicBezTo>
                  <a:cubicBezTo>
                    <a:pt x="312" y="44"/>
                    <a:pt x="25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33"/>
            <p:cNvSpPr/>
            <p:nvPr/>
          </p:nvSpPr>
          <p:spPr>
            <a:xfrm>
              <a:off x="-495225" y="2876450"/>
              <a:ext cx="34325" cy="30900"/>
            </a:xfrm>
            <a:custGeom>
              <a:avLst/>
              <a:gdLst/>
              <a:ahLst/>
              <a:cxnLst/>
              <a:rect l="l" t="t" r="r" b="b"/>
              <a:pathLst>
                <a:path w="1373" h="1236" extrusionOk="0">
                  <a:moveTo>
                    <a:pt x="182" y="0"/>
                  </a:moveTo>
                  <a:cubicBezTo>
                    <a:pt x="134" y="0"/>
                    <a:pt x="86" y="22"/>
                    <a:pt x="55" y="63"/>
                  </a:cubicBezTo>
                  <a:cubicBezTo>
                    <a:pt x="1" y="132"/>
                    <a:pt x="16" y="232"/>
                    <a:pt x="85" y="285"/>
                  </a:cubicBezTo>
                  <a:cubicBezTo>
                    <a:pt x="85" y="285"/>
                    <a:pt x="353" y="492"/>
                    <a:pt x="599" y="714"/>
                  </a:cubicBezTo>
                  <a:cubicBezTo>
                    <a:pt x="844" y="936"/>
                    <a:pt x="1073" y="1182"/>
                    <a:pt x="1073" y="1182"/>
                  </a:cubicBezTo>
                  <a:cubicBezTo>
                    <a:pt x="1104" y="1212"/>
                    <a:pt x="1150" y="1228"/>
                    <a:pt x="1196" y="1228"/>
                  </a:cubicBezTo>
                  <a:lnTo>
                    <a:pt x="1196" y="1235"/>
                  </a:lnTo>
                  <a:cubicBezTo>
                    <a:pt x="1234" y="1235"/>
                    <a:pt x="1273" y="1220"/>
                    <a:pt x="1303" y="1189"/>
                  </a:cubicBezTo>
                  <a:cubicBezTo>
                    <a:pt x="1365" y="1128"/>
                    <a:pt x="1372" y="1028"/>
                    <a:pt x="1311" y="959"/>
                  </a:cubicBezTo>
                  <a:cubicBezTo>
                    <a:pt x="1296" y="952"/>
                    <a:pt x="1066" y="707"/>
                    <a:pt x="813" y="477"/>
                  </a:cubicBezTo>
                  <a:cubicBezTo>
                    <a:pt x="560" y="247"/>
                    <a:pt x="292" y="40"/>
                    <a:pt x="277" y="32"/>
                  </a:cubicBezTo>
                  <a:cubicBezTo>
                    <a:pt x="249" y="11"/>
                    <a:pt x="215" y="0"/>
                    <a:pt x="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33"/>
            <p:cNvSpPr/>
            <p:nvPr/>
          </p:nvSpPr>
          <p:spPr>
            <a:xfrm>
              <a:off x="-470125" y="2866375"/>
              <a:ext cx="23000" cy="38675"/>
            </a:xfrm>
            <a:custGeom>
              <a:avLst/>
              <a:gdLst/>
              <a:ahLst/>
              <a:cxnLst/>
              <a:rect l="l" t="t" r="r" b="b"/>
              <a:pathLst>
                <a:path w="920" h="1547" extrusionOk="0">
                  <a:moveTo>
                    <a:pt x="746" y="1"/>
                  </a:moveTo>
                  <a:cubicBezTo>
                    <a:pt x="678" y="1"/>
                    <a:pt x="616" y="44"/>
                    <a:pt x="590" y="114"/>
                  </a:cubicBezTo>
                  <a:cubicBezTo>
                    <a:pt x="590" y="114"/>
                    <a:pt x="491" y="428"/>
                    <a:pt x="353" y="727"/>
                  </a:cubicBezTo>
                  <a:cubicBezTo>
                    <a:pt x="215" y="1018"/>
                    <a:pt x="46" y="1301"/>
                    <a:pt x="46" y="1301"/>
                  </a:cubicBezTo>
                  <a:cubicBezTo>
                    <a:pt x="1" y="1378"/>
                    <a:pt x="24" y="1477"/>
                    <a:pt x="92" y="1523"/>
                  </a:cubicBezTo>
                  <a:cubicBezTo>
                    <a:pt x="123" y="1539"/>
                    <a:pt x="154" y="1546"/>
                    <a:pt x="177" y="1546"/>
                  </a:cubicBezTo>
                  <a:cubicBezTo>
                    <a:pt x="230" y="1546"/>
                    <a:pt x="284" y="1516"/>
                    <a:pt x="315" y="1470"/>
                  </a:cubicBezTo>
                  <a:cubicBezTo>
                    <a:pt x="322" y="1462"/>
                    <a:pt x="498" y="1171"/>
                    <a:pt x="644" y="857"/>
                  </a:cubicBezTo>
                  <a:cubicBezTo>
                    <a:pt x="790" y="543"/>
                    <a:pt x="889" y="221"/>
                    <a:pt x="897" y="213"/>
                  </a:cubicBezTo>
                  <a:cubicBezTo>
                    <a:pt x="920" y="129"/>
                    <a:pt x="874" y="37"/>
                    <a:pt x="790" y="6"/>
                  </a:cubicBezTo>
                  <a:cubicBezTo>
                    <a:pt x="775" y="2"/>
                    <a:pt x="760" y="1"/>
                    <a:pt x="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33"/>
            <p:cNvSpPr/>
            <p:nvPr/>
          </p:nvSpPr>
          <p:spPr>
            <a:xfrm>
              <a:off x="-456900" y="2871075"/>
              <a:ext cx="19175" cy="53125"/>
            </a:xfrm>
            <a:custGeom>
              <a:avLst/>
              <a:gdLst/>
              <a:ahLst/>
              <a:cxnLst/>
              <a:rect l="l" t="t" r="r" b="b"/>
              <a:pathLst>
                <a:path w="767" h="2125" extrusionOk="0">
                  <a:moveTo>
                    <a:pt x="176" y="0"/>
                  </a:moveTo>
                  <a:cubicBezTo>
                    <a:pt x="159" y="0"/>
                    <a:pt x="141" y="4"/>
                    <a:pt x="123" y="10"/>
                  </a:cubicBezTo>
                  <a:cubicBezTo>
                    <a:pt x="38" y="41"/>
                    <a:pt x="0" y="133"/>
                    <a:pt x="23" y="217"/>
                  </a:cubicBezTo>
                  <a:cubicBezTo>
                    <a:pt x="31" y="217"/>
                    <a:pt x="184" y="654"/>
                    <a:pt x="284" y="1090"/>
                  </a:cubicBezTo>
                  <a:cubicBezTo>
                    <a:pt x="383" y="1527"/>
                    <a:pt x="444" y="1979"/>
                    <a:pt x="444" y="1987"/>
                  </a:cubicBezTo>
                  <a:cubicBezTo>
                    <a:pt x="452" y="2063"/>
                    <a:pt x="521" y="2124"/>
                    <a:pt x="598" y="2124"/>
                  </a:cubicBezTo>
                  <a:lnTo>
                    <a:pt x="621" y="2124"/>
                  </a:lnTo>
                  <a:cubicBezTo>
                    <a:pt x="705" y="2117"/>
                    <a:pt x="766" y="2032"/>
                    <a:pt x="759" y="1948"/>
                  </a:cubicBezTo>
                  <a:cubicBezTo>
                    <a:pt x="759" y="1925"/>
                    <a:pt x="705" y="1473"/>
                    <a:pt x="590" y="1014"/>
                  </a:cubicBezTo>
                  <a:cubicBezTo>
                    <a:pt x="490" y="562"/>
                    <a:pt x="337" y="125"/>
                    <a:pt x="330" y="110"/>
                  </a:cubicBezTo>
                  <a:cubicBezTo>
                    <a:pt x="305" y="43"/>
                    <a:pt x="243"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33"/>
            <p:cNvSpPr/>
            <p:nvPr/>
          </p:nvSpPr>
          <p:spPr>
            <a:xfrm>
              <a:off x="-42075" y="3154225"/>
              <a:ext cx="44650" cy="51500"/>
            </a:xfrm>
            <a:custGeom>
              <a:avLst/>
              <a:gdLst/>
              <a:ahLst/>
              <a:cxnLst/>
              <a:rect l="l" t="t" r="r" b="b"/>
              <a:pathLst>
                <a:path w="1786" h="2060" extrusionOk="0">
                  <a:moveTo>
                    <a:pt x="706" y="321"/>
                  </a:moveTo>
                  <a:cubicBezTo>
                    <a:pt x="729" y="321"/>
                    <a:pt x="759" y="321"/>
                    <a:pt x="797" y="329"/>
                  </a:cubicBezTo>
                  <a:cubicBezTo>
                    <a:pt x="882" y="336"/>
                    <a:pt x="1058" y="375"/>
                    <a:pt x="1219" y="505"/>
                  </a:cubicBezTo>
                  <a:cubicBezTo>
                    <a:pt x="1372" y="635"/>
                    <a:pt x="1464" y="857"/>
                    <a:pt x="1464" y="1079"/>
                  </a:cubicBezTo>
                  <a:cubicBezTo>
                    <a:pt x="1464" y="1286"/>
                    <a:pt x="1364" y="1554"/>
                    <a:pt x="1127" y="1685"/>
                  </a:cubicBezTo>
                  <a:cubicBezTo>
                    <a:pt x="1067" y="1720"/>
                    <a:pt x="993" y="1739"/>
                    <a:pt x="919" y="1739"/>
                  </a:cubicBezTo>
                  <a:cubicBezTo>
                    <a:pt x="881" y="1739"/>
                    <a:pt x="842" y="1733"/>
                    <a:pt x="805" y="1723"/>
                  </a:cubicBezTo>
                  <a:cubicBezTo>
                    <a:pt x="675" y="1685"/>
                    <a:pt x="575" y="1600"/>
                    <a:pt x="514" y="1539"/>
                  </a:cubicBezTo>
                  <a:cubicBezTo>
                    <a:pt x="345" y="1355"/>
                    <a:pt x="323" y="1118"/>
                    <a:pt x="361" y="949"/>
                  </a:cubicBezTo>
                  <a:cubicBezTo>
                    <a:pt x="391" y="796"/>
                    <a:pt x="453" y="650"/>
                    <a:pt x="552" y="505"/>
                  </a:cubicBezTo>
                  <a:cubicBezTo>
                    <a:pt x="621" y="413"/>
                    <a:pt x="675" y="367"/>
                    <a:pt x="675" y="367"/>
                  </a:cubicBezTo>
                  <a:lnTo>
                    <a:pt x="667" y="367"/>
                  </a:lnTo>
                  <a:cubicBezTo>
                    <a:pt x="683" y="352"/>
                    <a:pt x="698" y="336"/>
                    <a:pt x="706" y="321"/>
                  </a:cubicBezTo>
                  <a:close/>
                  <a:moveTo>
                    <a:pt x="702" y="0"/>
                  </a:moveTo>
                  <a:cubicBezTo>
                    <a:pt x="631" y="0"/>
                    <a:pt x="588" y="7"/>
                    <a:pt x="583" y="7"/>
                  </a:cubicBezTo>
                  <a:cubicBezTo>
                    <a:pt x="514" y="22"/>
                    <a:pt x="460" y="68"/>
                    <a:pt x="453" y="137"/>
                  </a:cubicBezTo>
                  <a:lnTo>
                    <a:pt x="445" y="137"/>
                  </a:lnTo>
                  <a:cubicBezTo>
                    <a:pt x="437" y="145"/>
                    <a:pt x="376" y="206"/>
                    <a:pt x="292" y="321"/>
                  </a:cubicBezTo>
                  <a:cubicBezTo>
                    <a:pt x="169" y="505"/>
                    <a:pt x="85" y="689"/>
                    <a:pt x="47" y="880"/>
                  </a:cubicBezTo>
                  <a:cubicBezTo>
                    <a:pt x="1" y="1125"/>
                    <a:pt x="31" y="1485"/>
                    <a:pt x="277" y="1754"/>
                  </a:cubicBezTo>
                  <a:cubicBezTo>
                    <a:pt x="407" y="1891"/>
                    <a:pt x="560" y="1983"/>
                    <a:pt x="721" y="2029"/>
                  </a:cubicBezTo>
                  <a:cubicBezTo>
                    <a:pt x="790" y="2052"/>
                    <a:pt x="851" y="2060"/>
                    <a:pt x="920" y="2060"/>
                  </a:cubicBezTo>
                  <a:cubicBezTo>
                    <a:pt x="1043" y="2060"/>
                    <a:pt x="1173" y="2029"/>
                    <a:pt x="1280" y="1968"/>
                  </a:cubicBezTo>
                  <a:cubicBezTo>
                    <a:pt x="1587" y="1800"/>
                    <a:pt x="1778" y="1447"/>
                    <a:pt x="1778" y="1079"/>
                  </a:cubicBezTo>
                  <a:cubicBezTo>
                    <a:pt x="1786" y="765"/>
                    <a:pt x="1648" y="451"/>
                    <a:pt x="1418" y="267"/>
                  </a:cubicBezTo>
                  <a:cubicBezTo>
                    <a:pt x="1211" y="91"/>
                    <a:pt x="989" y="30"/>
                    <a:pt x="828" y="7"/>
                  </a:cubicBezTo>
                  <a:cubicBezTo>
                    <a:pt x="780" y="2"/>
                    <a:pt x="737" y="0"/>
                    <a:pt x="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33"/>
            <p:cNvSpPr/>
            <p:nvPr/>
          </p:nvSpPr>
          <p:spPr>
            <a:xfrm>
              <a:off x="-440050" y="2993100"/>
              <a:ext cx="41000" cy="42950"/>
            </a:xfrm>
            <a:custGeom>
              <a:avLst/>
              <a:gdLst/>
              <a:ahLst/>
              <a:cxnLst/>
              <a:rect l="l" t="t" r="r" b="b"/>
              <a:pathLst>
                <a:path w="1640" h="1718" extrusionOk="0">
                  <a:moveTo>
                    <a:pt x="552" y="1082"/>
                  </a:moveTo>
                  <a:cubicBezTo>
                    <a:pt x="552" y="1143"/>
                    <a:pt x="552" y="1196"/>
                    <a:pt x="552" y="1258"/>
                  </a:cubicBezTo>
                  <a:cubicBezTo>
                    <a:pt x="544" y="1311"/>
                    <a:pt x="529" y="1373"/>
                    <a:pt x="491" y="1388"/>
                  </a:cubicBezTo>
                  <a:cubicBezTo>
                    <a:pt x="480" y="1393"/>
                    <a:pt x="468" y="1396"/>
                    <a:pt x="454" y="1396"/>
                  </a:cubicBezTo>
                  <a:cubicBezTo>
                    <a:pt x="428" y="1396"/>
                    <a:pt x="399" y="1385"/>
                    <a:pt x="383" y="1365"/>
                  </a:cubicBezTo>
                  <a:cubicBezTo>
                    <a:pt x="353" y="1327"/>
                    <a:pt x="337" y="1273"/>
                    <a:pt x="360" y="1227"/>
                  </a:cubicBezTo>
                  <a:cubicBezTo>
                    <a:pt x="383" y="1173"/>
                    <a:pt x="429" y="1128"/>
                    <a:pt x="491" y="1105"/>
                  </a:cubicBezTo>
                  <a:cubicBezTo>
                    <a:pt x="514" y="1097"/>
                    <a:pt x="529" y="1089"/>
                    <a:pt x="552" y="1082"/>
                  </a:cubicBezTo>
                  <a:close/>
                  <a:moveTo>
                    <a:pt x="650" y="1"/>
                  </a:moveTo>
                  <a:cubicBezTo>
                    <a:pt x="646" y="1"/>
                    <a:pt x="641" y="1"/>
                    <a:pt x="636" y="1"/>
                  </a:cubicBezTo>
                  <a:cubicBezTo>
                    <a:pt x="544" y="17"/>
                    <a:pt x="483" y="93"/>
                    <a:pt x="498" y="185"/>
                  </a:cubicBezTo>
                  <a:cubicBezTo>
                    <a:pt x="498" y="185"/>
                    <a:pt x="521" y="400"/>
                    <a:pt x="544" y="714"/>
                  </a:cubicBezTo>
                  <a:cubicBezTo>
                    <a:pt x="544" y="729"/>
                    <a:pt x="544" y="744"/>
                    <a:pt x="544" y="767"/>
                  </a:cubicBezTo>
                  <a:cubicBezTo>
                    <a:pt x="491" y="767"/>
                    <a:pt x="429" y="783"/>
                    <a:pt x="376" y="806"/>
                  </a:cubicBezTo>
                  <a:cubicBezTo>
                    <a:pt x="230" y="867"/>
                    <a:pt x="123" y="974"/>
                    <a:pt x="69" y="1097"/>
                  </a:cubicBezTo>
                  <a:cubicBezTo>
                    <a:pt x="0" y="1258"/>
                    <a:pt x="31" y="1449"/>
                    <a:pt x="138" y="1572"/>
                  </a:cubicBezTo>
                  <a:cubicBezTo>
                    <a:pt x="222" y="1664"/>
                    <a:pt x="337" y="1717"/>
                    <a:pt x="452" y="1717"/>
                  </a:cubicBezTo>
                  <a:cubicBezTo>
                    <a:pt x="514" y="1717"/>
                    <a:pt x="575" y="1702"/>
                    <a:pt x="628" y="1679"/>
                  </a:cubicBezTo>
                  <a:cubicBezTo>
                    <a:pt x="766" y="1610"/>
                    <a:pt x="858" y="1465"/>
                    <a:pt x="866" y="1273"/>
                  </a:cubicBezTo>
                  <a:cubicBezTo>
                    <a:pt x="866" y="1219"/>
                    <a:pt x="874" y="1166"/>
                    <a:pt x="874" y="1120"/>
                  </a:cubicBezTo>
                  <a:cubicBezTo>
                    <a:pt x="889" y="1128"/>
                    <a:pt x="912" y="1135"/>
                    <a:pt x="927" y="1143"/>
                  </a:cubicBezTo>
                  <a:cubicBezTo>
                    <a:pt x="1042" y="1181"/>
                    <a:pt x="1149" y="1235"/>
                    <a:pt x="1257" y="1296"/>
                  </a:cubicBezTo>
                  <a:cubicBezTo>
                    <a:pt x="1326" y="1342"/>
                    <a:pt x="1364" y="1373"/>
                    <a:pt x="1364" y="1373"/>
                  </a:cubicBezTo>
                  <a:cubicBezTo>
                    <a:pt x="1392" y="1394"/>
                    <a:pt x="1425" y="1405"/>
                    <a:pt x="1458" y="1405"/>
                  </a:cubicBezTo>
                  <a:cubicBezTo>
                    <a:pt x="1506" y="1405"/>
                    <a:pt x="1554" y="1383"/>
                    <a:pt x="1586" y="1342"/>
                  </a:cubicBezTo>
                  <a:cubicBezTo>
                    <a:pt x="1640" y="1273"/>
                    <a:pt x="1632" y="1173"/>
                    <a:pt x="1563" y="1120"/>
                  </a:cubicBezTo>
                  <a:cubicBezTo>
                    <a:pt x="1563" y="1120"/>
                    <a:pt x="1517" y="1082"/>
                    <a:pt x="1425" y="1028"/>
                  </a:cubicBezTo>
                  <a:cubicBezTo>
                    <a:pt x="1303" y="951"/>
                    <a:pt x="1172" y="890"/>
                    <a:pt x="1035" y="836"/>
                  </a:cubicBezTo>
                  <a:cubicBezTo>
                    <a:pt x="996" y="829"/>
                    <a:pt x="935" y="806"/>
                    <a:pt x="866" y="783"/>
                  </a:cubicBezTo>
                  <a:cubicBezTo>
                    <a:pt x="866" y="752"/>
                    <a:pt x="858" y="729"/>
                    <a:pt x="858" y="698"/>
                  </a:cubicBezTo>
                  <a:cubicBezTo>
                    <a:pt x="843" y="369"/>
                    <a:pt x="812" y="147"/>
                    <a:pt x="812" y="139"/>
                  </a:cubicBezTo>
                  <a:cubicBezTo>
                    <a:pt x="805" y="60"/>
                    <a:pt x="730" y="1"/>
                    <a:pt x="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33"/>
            <p:cNvSpPr/>
            <p:nvPr/>
          </p:nvSpPr>
          <p:spPr>
            <a:xfrm>
              <a:off x="-206975" y="3093650"/>
              <a:ext cx="26850" cy="48125"/>
            </a:xfrm>
            <a:custGeom>
              <a:avLst/>
              <a:gdLst/>
              <a:ahLst/>
              <a:cxnLst/>
              <a:rect l="l" t="t" r="r" b="b"/>
              <a:pathLst>
                <a:path w="1074" h="1925" extrusionOk="0">
                  <a:moveTo>
                    <a:pt x="664" y="0"/>
                  </a:moveTo>
                  <a:cubicBezTo>
                    <a:pt x="640" y="0"/>
                    <a:pt x="615" y="6"/>
                    <a:pt x="591" y="17"/>
                  </a:cubicBezTo>
                  <a:cubicBezTo>
                    <a:pt x="514" y="55"/>
                    <a:pt x="483" y="147"/>
                    <a:pt x="522" y="231"/>
                  </a:cubicBezTo>
                  <a:cubicBezTo>
                    <a:pt x="522" y="231"/>
                    <a:pt x="575" y="346"/>
                    <a:pt x="637" y="515"/>
                  </a:cubicBezTo>
                  <a:cubicBezTo>
                    <a:pt x="721" y="744"/>
                    <a:pt x="751" y="951"/>
                    <a:pt x="721" y="1128"/>
                  </a:cubicBezTo>
                  <a:cubicBezTo>
                    <a:pt x="705" y="1227"/>
                    <a:pt x="667" y="1327"/>
                    <a:pt x="606" y="1396"/>
                  </a:cubicBezTo>
                  <a:cubicBezTo>
                    <a:pt x="537" y="1488"/>
                    <a:pt x="453" y="1534"/>
                    <a:pt x="414" y="1557"/>
                  </a:cubicBezTo>
                  <a:cubicBezTo>
                    <a:pt x="353" y="1580"/>
                    <a:pt x="299" y="1595"/>
                    <a:pt x="238" y="1602"/>
                  </a:cubicBezTo>
                  <a:lnTo>
                    <a:pt x="177" y="1602"/>
                  </a:lnTo>
                  <a:cubicBezTo>
                    <a:pt x="85" y="1602"/>
                    <a:pt x="16" y="1671"/>
                    <a:pt x="8" y="1756"/>
                  </a:cubicBezTo>
                  <a:cubicBezTo>
                    <a:pt x="1" y="1840"/>
                    <a:pt x="70" y="1917"/>
                    <a:pt x="154" y="1924"/>
                  </a:cubicBezTo>
                  <a:lnTo>
                    <a:pt x="185" y="1924"/>
                  </a:lnTo>
                  <a:cubicBezTo>
                    <a:pt x="200" y="1924"/>
                    <a:pt x="230" y="1924"/>
                    <a:pt x="276" y="1917"/>
                  </a:cubicBezTo>
                  <a:cubicBezTo>
                    <a:pt x="368" y="1909"/>
                    <a:pt x="460" y="1886"/>
                    <a:pt x="545" y="1840"/>
                  </a:cubicBezTo>
                  <a:cubicBezTo>
                    <a:pt x="667" y="1786"/>
                    <a:pt x="782" y="1702"/>
                    <a:pt x="859" y="1595"/>
                  </a:cubicBezTo>
                  <a:cubicBezTo>
                    <a:pt x="951" y="1480"/>
                    <a:pt x="1012" y="1327"/>
                    <a:pt x="1035" y="1173"/>
                  </a:cubicBezTo>
                  <a:cubicBezTo>
                    <a:pt x="1073" y="951"/>
                    <a:pt x="1043" y="683"/>
                    <a:pt x="935" y="400"/>
                  </a:cubicBezTo>
                  <a:cubicBezTo>
                    <a:pt x="866" y="216"/>
                    <a:pt x="805" y="93"/>
                    <a:pt x="805" y="93"/>
                  </a:cubicBezTo>
                  <a:cubicBezTo>
                    <a:pt x="778" y="33"/>
                    <a:pt x="723" y="0"/>
                    <a:pt x="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33"/>
            <p:cNvSpPr/>
            <p:nvPr/>
          </p:nvSpPr>
          <p:spPr>
            <a:xfrm>
              <a:off x="-194525" y="3093900"/>
              <a:ext cx="38325" cy="36175"/>
            </a:xfrm>
            <a:custGeom>
              <a:avLst/>
              <a:gdLst/>
              <a:ahLst/>
              <a:cxnLst/>
              <a:rect l="l" t="t" r="r" b="b"/>
              <a:pathLst>
                <a:path w="1533" h="1447" extrusionOk="0">
                  <a:moveTo>
                    <a:pt x="557" y="1"/>
                  </a:moveTo>
                  <a:cubicBezTo>
                    <a:pt x="508" y="1"/>
                    <a:pt x="460" y="8"/>
                    <a:pt x="414" y="22"/>
                  </a:cubicBezTo>
                  <a:cubicBezTo>
                    <a:pt x="292" y="53"/>
                    <a:pt x="177" y="122"/>
                    <a:pt x="70" y="221"/>
                  </a:cubicBezTo>
                  <a:cubicBezTo>
                    <a:pt x="8" y="282"/>
                    <a:pt x="1" y="382"/>
                    <a:pt x="62" y="451"/>
                  </a:cubicBezTo>
                  <a:cubicBezTo>
                    <a:pt x="94" y="484"/>
                    <a:pt x="138" y="501"/>
                    <a:pt x="182" y="501"/>
                  </a:cubicBezTo>
                  <a:cubicBezTo>
                    <a:pt x="220" y="501"/>
                    <a:pt x="259" y="487"/>
                    <a:pt x="292" y="459"/>
                  </a:cubicBezTo>
                  <a:cubicBezTo>
                    <a:pt x="361" y="390"/>
                    <a:pt x="430" y="344"/>
                    <a:pt x="499" y="328"/>
                  </a:cubicBezTo>
                  <a:cubicBezTo>
                    <a:pt x="518" y="324"/>
                    <a:pt x="538" y="321"/>
                    <a:pt x="558" y="321"/>
                  </a:cubicBezTo>
                  <a:cubicBezTo>
                    <a:pt x="602" y="321"/>
                    <a:pt x="646" y="333"/>
                    <a:pt x="682" y="359"/>
                  </a:cubicBezTo>
                  <a:cubicBezTo>
                    <a:pt x="713" y="382"/>
                    <a:pt x="736" y="420"/>
                    <a:pt x="721" y="451"/>
                  </a:cubicBezTo>
                  <a:cubicBezTo>
                    <a:pt x="721" y="459"/>
                    <a:pt x="713" y="466"/>
                    <a:pt x="713" y="474"/>
                  </a:cubicBezTo>
                  <a:cubicBezTo>
                    <a:pt x="667" y="482"/>
                    <a:pt x="629" y="489"/>
                    <a:pt x="591" y="497"/>
                  </a:cubicBezTo>
                  <a:cubicBezTo>
                    <a:pt x="522" y="512"/>
                    <a:pt x="468" y="566"/>
                    <a:pt x="460" y="643"/>
                  </a:cubicBezTo>
                  <a:cubicBezTo>
                    <a:pt x="453" y="711"/>
                    <a:pt x="499" y="780"/>
                    <a:pt x="568" y="803"/>
                  </a:cubicBezTo>
                  <a:cubicBezTo>
                    <a:pt x="603" y="816"/>
                    <a:pt x="638" y="822"/>
                    <a:pt x="673" y="822"/>
                  </a:cubicBezTo>
                  <a:cubicBezTo>
                    <a:pt x="722" y="822"/>
                    <a:pt x="771" y="810"/>
                    <a:pt x="820" y="788"/>
                  </a:cubicBezTo>
                  <a:cubicBezTo>
                    <a:pt x="828" y="788"/>
                    <a:pt x="828" y="780"/>
                    <a:pt x="836" y="780"/>
                  </a:cubicBezTo>
                  <a:cubicBezTo>
                    <a:pt x="864" y="778"/>
                    <a:pt x="892" y="776"/>
                    <a:pt x="919" y="776"/>
                  </a:cubicBezTo>
                  <a:cubicBezTo>
                    <a:pt x="974" y="776"/>
                    <a:pt x="1027" y="783"/>
                    <a:pt x="1073" y="803"/>
                  </a:cubicBezTo>
                  <a:cubicBezTo>
                    <a:pt x="1119" y="819"/>
                    <a:pt x="1173" y="865"/>
                    <a:pt x="1188" y="918"/>
                  </a:cubicBezTo>
                  <a:cubicBezTo>
                    <a:pt x="1203" y="957"/>
                    <a:pt x="1196" y="980"/>
                    <a:pt x="1188" y="980"/>
                  </a:cubicBezTo>
                  <a:cubicBezTo>
                    <a:pt x="1142" y="1056"/>
                    <a:pt x="1035" y="1079"/>
                    <a:pt x="882" y="1102"/>
                  </a:cubicBezTo>
                  <a:lnTo>
                    <a:pt x="836" y="1110"/>
                  </a:lnTo>
                  <a:cubicBezTo>
                    <a:pt x="751" y="1122"/>
                    <a:pt x="665" y="1128"/>
                    <a:pt x="577" y="1128"/>
                  </a:cubicBezTo>
                  <a:cubicBezTo>
                    <a:pt x="505" y="1128"/>
                    <a:pt x="433" y="1124"/>
                    <a:pt x="361" y="1118"/>
                  </a:cubicBezTo>
                  <a:cubicBezTo>
                    <a:pt x="356" y="1117"/>
                    <a:pt x="351" y="1117"/>
                    <a:pt x="347" y="1117"/>
                  </a:cubicBezTo>
                  <a:cubicBezTo>
                    <a:pt x="261" y="1117"/>
                    <a:pt x="192" y="1183"/>
                    <a:pt x="184" y="1263"/>
                  </a:cubicBezTo>
                  <a:cubicBezTo>
                    <a:pt x="177" y="1355"/>
                    <a:pt x="238" y="1432"/>
                    <a:pt x="330" y="1439"/>
                  </a:cubicBezTo>
                  <a:cubicBezTo>
                    <a:pt x="399" y="1447"/>
                    <a:pt x="476" y="1447"/>
                    <a:pt x="552" y="1447"/>
                  </a:cubicBezTo>
                  <a:cubicBezTo>
                    <a:pt x="667" y="1447"/>
                    <a:pt x="774" y="1439"/>
                    <a:pt x="889" y="1424"/>
                  </a:cubicBezTo>
                  <a:lnTo>
                    <a:pt x="928" y="1416"/>
                  </a:lnTo>
                  <a:cubicBezTo>
                    <a:pt x="1096" y="1393"/>
                    <a:pt x="1326" y="1355"/>
                    <a:pt x="1464" y="1148"/>
                  </a:cubicBezTo>
                  <a:cubicBezTo>
                    <a:pt x="1517" y="1049"/>
                    <a:pt x="1533" y="926"/>
                    <a:pt x="1487" y="811"/>
                  </a:cubicBezTo>
                  <a:cubicBezTo>
                    <a:pt x="1441" y="673"/>
                    <a:pt x="1326" y="558"/>
                    <a:pt x="1188" y="505"/>
                  </a:cubicBezTo>
                  <a:cubicBezTo>
                    <a:pt x="1142" y="489"/>
                    <a:pt x="1096" y="474"/>
                    <a:pt x="1043" y="466"/>
                  </a:cubicBezTo>
                  <a:cubicBezTo>
                    <a:pt x="1058" y="321"/>
                    <a:pt x="989" y="175"/>
                    <a:pt x="859" y="91"/>
                  </a:cubicBezTo>
                  <a:cubicBezTo>
                    <a:pt x="769" y="33"/>
                    <a:pt x="662" y="1"/>
                    <a:pt x="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33"/>
            <p:cNvSpPr/>
            <p:nvPr/>
          </p:nvSpPr>
          <p:spPr>
            <a:xfrm>
              <a:off x="-262900" y="2985125"/>
              <a:ext cx="47150" cy="29475"/>
            </a:xfrm>
            <a:custGeom>
              <a:avLst/>
              <a:gdLst/>
              <a:ahLst/>
              <a:cxnLst/>
              <a:rect l="l" t="t" r="r" b="b"/>
              <a:pathLst>
                <a:path w="1886" h="1179" extrusionOk="0">
                  <a:moveTo>
                    <a:pt x="621" y="320"/>
                  </a:moveTo>
                  <a:lnTo>
                    <a:pt x="621" y="374"/>
                  </a:lnTo>
                  <a:cubicBezTo>
                    <a:pt x="621" y="466"/>
                    <a:pt x="606" y="558"/>
                    <a:pt x="560" y="619"/>
                  </a:cubicBezTo>
                  <a:cubicBezTo>
                    <a:pt x="529" y="665"/>
                    <a:pt x="491" y="696"/>
                    <a:pt x="445" y="711"/>
                  </a:cubicBezTo>
                  <a:cubicBezTo>
                    <a:pt x="437" y="713"/>
                    <a:pt x="430" y="714"/>
                    <a:pt x="422" y="714"/>
                  </a:cubicBezTo>
                  <a:cubicBezTo>
                    <a:pt x="400" y="714"/>
                    <a:pt x="380" y="705"/>
                    <a:pt x="368" y="688"/>
                  </a:cubicBezTo>
                  <a:cubicBezTo>
                    <a:pt x="338" y="665"/>
                    <a:pt x="330" y="619"/>
                    <a:pt x="338" y="573"/>
                  </a:cubicBezTo>
                  <a:cubicBezTo>
                    <a:pt x="338" y="527"/>
                    <a:pt x="368" y="481"/>
                    <a:pt x="407" y="443"/>
                  </a:cubicBezTo>
                  <a:cubicBezTo>
                    <a:pt x="468" y="382"/>
                    <a:pt x="545" y="336"/>
                    <a:pt x="621" y="320"/>
                  </a:cubicBezTo>
                  <a:close/>
                  <a:moveTo>
                    <a:pt x="645" y="1"/>
                  </a:moveTo>
                  <a:cubicBezTo>
                    <a:pt x="465" y="1"/>
                    <a:pt x="299" y="98"/>
                    <a:pt x="185" y="213"/>
                  </a:cubicBezTo>
                  <a:cubicBezTo>
                    <a:pt x="93" y="305"/>
                    <a:pt x="31" y="420"/>
                    <a:pt x="16" y="535"/>
                  </a:cubicBezTo>
                  <a:cubicBezTo>
                    <a:pt x="1" y="665"/>
                    <a:pt x="39" y="803"/>
                    <a:pt x="123" y="895"/>
                  </a:cubicBezTo>
                  <a:cubicBezTo>
                    <a:pt x="200" y="983"/>
                    <a:pt x="308" y="1031"/>
                    <a:pt x="420" y="1031"/>
                  </a:cubicBezTo>
                  <a:cubicBezTo>
                    <a:pt x="454" y="1031"/>
                    <a:pt x="488" y="1026"/>
                    <a:pt x="522" y="1017"/>
                  </a:cubicBezTo>
                  <a:cubicBezTo>
                    <a:pt x="621" y="995"/>
                    <a:pt x="705" y="933"/>
                    <a:pt x="782" y="857"/>
                  </a:cubicBezTo>
                  <a:cubicBezTo>
                    <a:pt x="820" y="918"/>
                    <a:pt x="866" y="979"/>
                    <a:pt x="920" y="1025"/>
                  </a:cubicBezTo>
                  <a:cubicBezTo>
                    <a:pt x="1035" y="1117"/>
                    <a:pt x="1188" y="1171"/>
                    <a:pt x="1341" y="1171"/>
                  </a:cubicBezTo>
                  <a:lnTo>
                    <a:pt x="1341" y="1178"/>
                  </a:lnTo>
                  <a:cubicBezTo>
                    <a:pt x="1372" y="1178"/>
                    <a:pt x="1395" y="1171"/>
                    <a:pt x="1426" y="1171"/>
                  </a:cubicBezTo>
                  <a:cubicBezTo>
                    <a:pt x="1594" y="1148"/>
                    <a:pt x="1740" y="1063"/>
                    <a:pt x="1839" y="933"/>
                  </a:cubicBezTo>
                  <a:cubicBezTo>
                    <a:pt x="1885" y="864"/>
                    <a:pt x="1870" y="765"/>
                    <a:pt x="1801" y="711"/>
                  </a:cubicBezTo>
                  <a:cubicBezTo>
                    <a:pt x="1774" y="690"/>
                    <a:pt x="1741" y="679"/>
                    <a:pt x="1709" y="679"/>
                  </a:cubicBezTo>
                  <a:cubicBezTo>
                    <a:pt x="1660" y="679"/>
                    <a:pt x="1611" y="703"/>
                    <a:pt x="1579" y="749"/>
                  </a:cubicBezTo>
                  <a:cubicBezTo>
                    <a:pt x="1525" y="826"/>
                    <a:pt x="1433" y="849"/>
                    <a:pt x="1387" y="857"/>
                  </a:cubicBezTo>
                  <a:cubicBezTo>
                    <a:pt x="1375" y="858"/>
                    <a:pt x="1363" y="858"/>
                    <a:pt x="1351" y="858"/>
                  </a:cubicBezTo>
                  <a:cubicBezTo>
                    <a:pt x="1266" y="858"/>
                    <a:pt x="1188" y="834"/>
                    <a:pt x="1134" y="780"/>
                  </a:cubicBezTo>
                  <a:cubicBezTo>
                    <a:pt x="997" y="665"/>
                    <a:pt x="951" y="497"/>
                    <a:pt x="943" y="359"/>
                  </a:cubicBezTo>
                  <a:cubicBezTo>
                    <a:pt x="943" y="305"/>
                    <a:pt x="943" y="251"/>
                    <a:pt x="935" y="205"/>
                  </a:cubicBezTo>
                  <a:cubicBezTo>
                    <a:pt x="935" y="175"/>
                    <a:pt x="928" y="152"/>
                    <a:pt x="912" y="129"/>
                  </a:cubicBezTo>
                  <a:cubicBezTo>
                    <a:pt x="897" y="91"/>
                    <a:pt x="874" y="60"/>
                    <a:pt x="828" y="37"/>
                  </a:cubicBezTo>
                  <a:cubicBezTo>
                    <a:pt x="766" y="12"/>
                    <a:pt x="705" y="1"/>
                    <a:pt x="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33"/>
            <p:cNvSpPr/>
            <p:nvPr/>
          </p:nvSpPr>
          <p:spPr>
            <a:xfrm>
              <a:off x="-261375" y="3201975"/>
              <a:ext cx="23775" cy="28275"/>
            </a:xfrm>
            <a:custGeom>
              <a:avLst/>
              <a:gdLst/>
              <a:ahLst/>
              <a:cxnLst/>
              <a:rect l="l" t="t" r="r" b="b"/>
              <a:pathLst>
                <a:path w="951" h="1131" extrusionOk="0">
                  <a:moveTo>
                    <a:pt x="635" y="1"/>
                  </a:moveTo>
                  <a:cubicBezTo>
                    <a:pt x="579" y="1"/>
                    <a:pt x="508" y="9"/>
                    <a:pt x="430" y="35"/>
                  </a:cubicBezTo>
                  <a:cubicBezTo>
                    <a:pt x="223" y="112"/>
                    <a:pt x="1" y="334"/>
                    <a:pt x="16" y="610"/>
                  </a:cubicBezTo>
                  <a:cubicBezTo>
                    <a:pt x="32" y="893"/>
                    <a:pt x="284" y="1092"/>
                    <a:pt x="507" y="1123"/>
                  </a:cubicBezTo>
                  <a:cubicBezTo>
                    <a:pt x="537" y="1123"/>
                    <a:pt x="568" y="1131"/>
                    <a:pt x="591" y="1131"/>
                  </a:cubicBezTo>
                  <a:cubicBezTo>
                    <a:pt x="675" y="1131"/>
                    <a:pt x="736" y="1108"/>
                    <a:pt x="775" y="1092"/>
                  </a:cubicBezTo>
                  <a:cubicBezTo>
                    <a:pt x="821" y="1077"/>
                    <a:pt x="851" y="1054"/>
                    <a:pt x="859" y="1046"/>
                  </a:cubicBezTo>
                  <a:cubicBezTo>
                    <a:pt x="936" y="1000"/>
                    <a:pt x="951" y="901"/>
                    <a:pt x="905" y="832"/>
                  </a:cubicBezTo>
                  <a:cubicBezTo>
                    <a:pt x="876" y="784"/>
                    <a:pt x="827" y="760"/>
                    <a:pt x="775" y="760"/>
                  </a:cubicBezTo>
                  <a:cubicBezTo>
                    <a:pt x="743" y="760"/>
                    <a:pt x="712" y="769"/>
                    <a:pt x="683" y="786"/>
                  </a:cubicBezTo>
                  <a:cubicBezTo>
                    <a:pt x="683" y="786"/>
                    <a:pt x="667" y="794"/>
                    <a:pt x="652" y="801"/>
                  </a:cubicBezTo>
                  <a:cubicBezTo>
                    <a:pt x="644" y="805"/>
                    <a:pt x="631" y="807"/>
                    <a:pt x="614" y="807"/>
                  </a:cubicBezTo>
                  <a:cubicBezTo>
                    <a:pt x="597" y="807"/>
                    <a:pt x="576" y="805"/>
                    <a:pt x="553" y="801"/>
                  </a:cubicBezTo>
                  <a:cubicBezTo>
                    <a:pt x="476" y="794"/>
                    <a:pt x="338" y="717"/>
                    <a:pt x="338" y="594"/>
                  </a:cubicBezTo>
                  <a:cubicBezTo>
                    <a:pt x="330" y="464"/>
                    <a:pt x="461" y="365"/>
                    <a:pt x="537" y="342"/>
                  </a:cubicBezTo>
                  <a:cubicBezTo>
                    <a:pt x="580" y="325"/>
                    <a:pt x="617" y="319"/>
                    <a:pt x="644" y="319"/>
                  </a:cubicBezTo>
                  <a:cubicBezTo>
                    <a:pt x="665" y="319"/>
                    <a:pt x="679" y="323"/>
                    <a:pt x="683" y="326"/>
                  </a:cubicBezTo>
                  <a:cubicBezTo>
                    <a:pt x="697" y="330"/>
                    <a:pt x="712" y="332"/>
                    <a:pt x="726" y="332"/>
                  </a:cubicBezTo>
                  <a:cubicBezTo>
                    <a:pt x="794" y="332"/>
                    <a:pt x="855" y="289"/>
                    <a:pt x="874" y="219"/>
                  </a:cubicBezTo>
                  <a:cubicBezTo>
                    <a:pt x="905" y="135"/>
                    <a:pt x="859" y="43"/>
                    <a:pt x="775" y="20"/>
                  </a:cubicBezTo>
                  <a:cubicBezTo>
                    <a:pt x="762" y="15"/>
                    <a:pt x="711" y="1"/>
                    <a:pt x="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33"/>
            <p:cNvSpPr/>
            <p:nvPr/>
          </p:nvSpPr>
          <p:spPr>
            <a:xfrm>
              <a:off x="-505950" y="3041225"/>
              <a:ext cx="30300" cy="54000"/>
            </a:xfrm>
            <a:custGeom>
              <a:avLst/>
              <a:gdLst/>
              <a:ahLst/>
              <a:cxnLst/>
              <a:rect l="l" t="t" r="r" b="b"/>
              <a:pathLst>
                <a:path w="1212" h="2160" extrusionOk="0">
                  <a:moveTo>
                    <a:pt x="392" y="313"/>
                  </a:moveTo>
                  <a:cubicBezTo>
                    <a:pt x="399" y="313"/>
                    <a:pt x="415" y="329"/>
                    <a:pt x="445" y="375"/>
                  </a:cubicBezTo>
                  <a:cubicBezTo>
                    <a:pt x="468" y="413"/>
                    <a:pt x="476" y="459"/>
                    <a:pt x="484" y="513"/>
                  </a:cubicBezTo>
                  <a:cubicBezTo>
                    <a:pt x="499" y="620"/>
                    <a:pt x="491" y="735"/>
                    <a:pt x="476" y="842"/>
                  </a:cubicBezTo>
                  <a:cubicBezTo>
                    <a:pt x="453" y="949"/>
                    <a:pt x="415" y="1049"/>
                    <a:pt x="369" y="1148"/>
                  </a:cubicBezTo>
                  <a:cubicBezTo>
                    <a:pt x="353" y="1079"/>
                    <a:pt x="338" y="1010"/>
                    <a:pt x="330" y="934"/>
                  </a:cubicBezTo>
                  <a:cubicBezTo>
                    <a:pt x="315" y="788"/>
                    <a:pt x="323" y="643"/>
                    <a:pt x="338" y="497"/>
                  </a:cubicBezTo>
                  <a:cubicBezTo>
                    <a:pt x="346" y="436"/>
                    <a:pt x="353" y="375"/>
                    <a:pt x="384" y="329"/>
                  </a:cubicBezTo>
                  <a:cubicBezTo>
                    <a:pt x="384" y="321"/>
                    <a:pt x="392" y="313"/>
                    <a:pt x="392" y="313"/>
                  </a:cubicBezTo>
                  <a:close/>
                  <a:moveTo>
                    <a:pt x="667" y="1516"/>
                  </a:moveTo>
                  <a:cubicBezTo>
                    <a:pt x="729" y="1524"/>
                    <a:pt x="775" y="1539"/>
                    <a:pt x="821" y="1570"/>
                  </a:cubicBezTo>
                  <a:cubicBezTo>
                    <a:pt x="851" y="1593"/>
                    <a:pt x="882" y="1646"/>
                    <a:pt x="882" y="1723"/>
                  </a:cubicBezTo>
                  <a:cubicBezTo>
                    <a:pt x="890" y="1769"/>
                    <a:pt x="859" y="1830"/>
                    <a:pt x="805" y="1838"/>
                  </a:cubicBezTo>
                  <a:cubicBezTo>
                    <a:pt x="802" y="1838"/>
                    <a:pt x="798" y="1838"/>
                    <a:pt x="795" y="1838"/>
                  </a:cubicBezTo>
                  <a:cubicBezTo>
                    <a:pt x="728" y="1838"/>
                    <a:pt x="649" y="1773"/>
                    <a:pt x="598" y="1715"/>
                  </a:cubicBezTo>
                  <a:cubicBezTo>
                    <a:pt x="560" y="1662"/>
                    <a:pt x="530" y="1600"/>
                    <a:pt x="491" y="1539"/>
                  </a:cubicBezTo>
                  <a:lnTo>
                    <a:pt x="499" y="1539"/>
                  </a:lnTo>
                  <a:cubicBezTo>
                    <a:pt x="507" y="1539"/>
                    <a:pt x="514" y="1531"/>
                    <a:pt x="522" y="1531"/>
                  </a:cubicBezTo>
                  <a:cubicBezTo>
                    <a:pt x="522" y="1531"/>
                    <a:pt x="576" y="1516"/>
                    <a:pt x="667" y="1516"/>
                  </a:cubicBezTo>
                  <a:close/>
                  <a:moveTo>
                    <a:pt x="391" y="0"/>
                  </a:moveTo>
                  <a:cubicBezTo>
                    <a:pt x="272" y="0"/>
                    <a:pt x="153" y="72"/>
                    <a:pt x="101" y="183"/>
                  </a:cubicBezTo>
                  <a:cubicBezTo>
                    <a:pt x="47" y="275"/>
                    <a:pt x="32" y="375"/>
                    <a:pt x="24" y="459"/>
                  </a:cubicBezTo>
                  <a:cubicBezTo>
                    <a:pt x="1" y="627"/>
                    <a:pt x="1" y="796"/>
                    <a:pt x="16" y="965"/>
                  </a:cubicBezTo>
                  <a:cubicBezTo>
                    <a:pt x="39" y="1156"/>
                    <a:pt x="70" y="1325"/>
                    <a:pt x="124" y="1478"/>
                  </a:cubicBezTo>
                  <a:cubicBezTo>
                    <a:pt x="93" y="1531"/>
                    <a:pt x="101" y="1600"/>
                    <a:pt x="146" y="1654"/>
                  </a:cubicBezTo>
                  <a:cubicBezTo>
                    <a:pt x="162" y="1677"/>
                    <a:pt x="192" y="1692"/>
                    <a:pt x="223" y="1708"/>
                  </a:cubicBezTo>
                  <a:cubicBezTo>
                    <a:pt x="261" y="1777"/>
                    <a:pt x="300" y="1846"/>
                    <a:pt x="346" y="1907"/>
                  </a:cubicBezTo>
                  <a:cubicBezTo>
                    <a:pt x="476" y="2068"/>
                    <a:pt x="637" y="2160"/>
                    <a:pt x="790" y="2160"/>
                  </a:cubicBezTo>
                  <a:cubicBezTo>
                    <a:pt x="813" y="2160"/>
                    <a:pt x="828" y="2160"/>
                    <a:pt x="851" y="2152"/>
                  </a:cubicBezTo>
                  <a:cubicBezTo>
                    <a:pt x="1081" y="2121"/>
                    <a:pt x="1211" y="1907"/>
                    <a:pt x="1204" y="1715"/>
                  </a:cubicBezTo>
                  <a:cubicBezTo>
                    <a:pt x="1204" y="1554"/>
                    <a:pt x="1119" y="1394"/>
                    <a:pt x="997" y="1309"/>
                  </a:cubicBezTo>
                  <a:cubicBezTo>
                    <a:pt x="913" y="1248"/>
                    <a:pt x="813" y="1210"/>
                    <a:pt x="690" y="1202"/>
                  </a:cubicBezTo>
                  <a:cubicBezTo>
                    <a:pt x="736" y="1102"/>
                    <a:pt x="767" y="1003"/>
                    <a:pt x="782" y="903"/>
                  </a:cubicBezTo>
                  <a:cubicBezTo>
                    <a:pt x="813" y="758"/>
                    <a:pt x="821" y="612"/>
                    <a:pt x="798" y="482"/>
                  </a:cubicBezTo>
                  <a:cubicBezTo>
                    <a:pt x="790" y="382"/>
                    <a:pt x="767" y="298"/>
                    <a:pt x="721" y="214"/>
                  </a:cubicBezTo>
                  <a:cubicBezTo>
                    <a:pt x="637" y="68"/>
                    <a:pt x="530" y="15"/>
                    <a:pt x="453" y="7"/>
                  </a:cubicBezTo>
                  <a:cubicBezTo>
                    <a:pt x="432" y="2"/>
                    <a:pt x="412"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33"/>
            <p:cNvSpPr/>
            <p:nvPr/>
          </p:nvSpPr>
          <p:spPr>
            <a:xfrm>
              <a:off x="-450400" y="3139825"/>
              <a:ext cx="34875" cy="35850"/>
            </a:xfrm>
            <a:custGeom>
              <a:avLst/>
              <a:gdLst/>
              <a:ahLst/>
              <a:cxnLst/>
              <a:rect l="l" t="t" r="r" b="b"/>
              <a:pathLst>
                <a:path w="1395" h="1434" extrusionOk="0">
                  <a:moveTo>
                    <a:pt x="1146" y="0"/>
                  </a:moveTo>
                  <a:cubicBezTo>
                    <a:pt x="1142" y="0"/>
                    <a:pt x="1138" y="0"/>
                    <a:pt x="1134" y="1"/>
                  </a:cubicBezTo>
                  <a:lnTo>
                    <a:pt x="154" y="16"/>
                  </a:lnTo>
                  <a:cubicBezTo>
                    <a:pt x="70" y="16"/>
                    <a:pt x="1" y="85"/>
                    <a:pt x="1" y="177"/>
                  </a:cubicBezTo>
                  <a:cubicBezTo>
                    <a:pt x="1" y="261"/>
                    <a:pt x="77" y="330"/>
                    <a:pt x="161" y="330"/>
                  </a:cubicBezTo>
                  <a:lnTo>
                    <a:pt x="989" y="322"/>
                  </a:lnTo>
                  <a:lnTo>
                    <a:pt x="1065" y="1288"/>
                  </a:lnTo>
                  <a:cubicBezTo>
                    <a:pt x="1073" y="1364"/>
                    <a:pt x="1142" y="1433"/>
                    <a:pt x="1226" y="1433"/>
                  </a:cubicBezTo>
                  <a:lnTo>
                    <a:pt x="1242" y="1433"/>
                  </a:lnTo>
                  <a:cubicBezTo>
                    <a:pt x="1326" y="1426"/>
                    <a:pt x="1395" y="1349"/>
                    <a:pt x="1387" y="1257"/>
                  </a:cubicBezTo>
                  <a:lnTo>
                    <a:pt x="1295" y="146"/>
                  </a:lnTo>
                  <a:cubicBezTo>
                    <a:pt x="1288" y="66"/>
                    <a:pt x="1219" y="0"/>
                    <a:pt x="1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33"/>
            <p:cNvSpPr/>
            <p:nvPr/>
          </p:nvSpPr>
          <p:spPr>
            <a:xfrm>
              <a:off x="-254675" y="3722025"/>
              <a:ext cx="33450" cy="61275"/>
            </a:xfrm>
            <a:custGeom>
              <a:avLst/>
              <a:gdLst/>
              <a:ahLst/>
              <a:cxnLst/>
              <a:rect l="l" t="t" r="r" b="b"/>
              <a:pathLst>
                <a:path w="1338" h="2451" extrusionOk="0">
                  <a:moveTo>
                    <a:pt x="696" y="0"/>
                  </a:moveTo>
                  <a:cubicBezTo>
                    <a:pt x="455" y="0"/>
                    <a:pt x="84" y="497"/>
                    <a:pt x="101" y="737"/>
                  </a:cubicBezTo>
                  <a:cubicBezTo>
                    <a:pt x="103" y="781"/>
                    <a:pt x="122" y="798"/>
                    <a:pt x="148" y="798"/>
                  </a:cubicBezTo>
                  <a:cubicBezTo>
                    <a:pt x="209" y="798"/>
                    <a:pt x="307" y="709"/>
                    <a:pt x="323" y="661"/>
                  </a:cubicBezTo>
                  <a:cubicBezTo>
                    <a:pt x="337" y="577"/>
                    <a:pt x="453" y="269"/>
                    <a:pt x="561" y="269"/>
                  </a:cubicBezTo>
                  <a:cubicBezTo>
                    <a:pt x="571" y="269"/>
                    <a:pt x="581" y="272"/>
                    <a:pt x="591" y="278"/>
                  </a:cubicBezTo>
                  <a:cubicBezTo>
                    <a:pt x="675" y="331"/>
                    <a:pt x="645" y="722"/>
                    <a:pt x="645" y="806"/>
                  </a:cubicBezTo>
                  <a:cubicBezTo>
                    <a:pt x="629" y="1059"/>
                    <a:pt x="530" y="1228"/>
                    <a:pt x="399" y="1435"/>
                  </a:cubicBezTo>
                  <a:cubicBezTo>
                    <a:pt x="307" y="1584"/>
                    <a:pt x="231" y="1744"/>
                    <a:pt x="152" y="1900"/>
                  </a:cubicBezTo>
                  <a:lnTo>
                    <a:pt x="152" y="1900"/>
                  </a:lnTo>
                  <a:cubicBezTo>
                    <a:pt x="85" y="1976"/>
                    <a:pt x="36" y="2069"/>
                    <a:pt x="16" y="2162"/>
                  </a:cubicBezTo>
                  <a:cubicBezTo>
                    <a:pt x="0" y="2231"/>
                    <a:pt x="31" y="2256"/>
                    <a:pt x="76" y="2256"/>
                  </a:cubicBezTo>
                  <a:cubicBezTo>
                    <a:pt x="136" y="2256"/>
                    <a:pt x="220" y="2211"/>
                    <a:pt x="246" y="2162"/>
                  </a:cubicBezTo>
                  <a:cubicBezTo>
                    <a:pt x="277" y="2111"/>
                    <a:pt x="307" y="2059"/>
                    <a:pt x="335" y="2005"/>
                  </a:cubicBezTo>
                  <a:lnTo>
                    <a:pt x="335" y="2005"/>
                  </a:lnTo>
                  <a:cubicBezTo>
                    <a:pt x="344" y="2000"/>
                    <a:pt x="355" y="1998"/>
                    <a:pt x="366" y="1998"/>
                  </a:cubicBezTo>
                  <a:cubicBezTo>
                    <a:pt x="506" y="1998"/>
                    <a:pt x="767" y="2350"/>
                    <a:pt x="821" y="2392"/>
                  </a:cubicBezTo>
                  <a:cubicBezTo>
                    <a:pt x="882" y="2432"/>
                    <a:pt x="945" y="2451"/>
                    <a:pt x="1005" y="2451"/>
                  </a:cubicBezTo>
                  <a:cubicBezTo>
                    <a:pt x="1116" y="2451"/>
                    <a:pt x="1218" y="2387"/>
                    <a:pt x="1288" y="2277"/>
                  </a:cubicBezTo>
                  <a:cubicBezTo>
                    <a:pt x="1338" y="2200"/>
                    <a:pt x="1312" y="2126"/>
                    <a:pt x="1250" y="2126"/>
                  </a:cubicBezTo>
                  <a:cubicBezTo>
                    <a:pt x="1226" y="2126"/>
                    <a:pt x="1197" y="2137"/>
                    <a:pt x="1166" y="2162"/>
                  </a:cubicBezTo>
                  <a:cubicBezTo>
                    <a:pt x="1149" y="2176"/>
                    <a:pt x="1131" y="2182"/>
                    <a:pt x="1112" y="2182"/>
                  </a:cubicBezTo>
                  <a:cubicBezTo>
                    <a:pt x="961" y="2182"/>
                    <a:pt x="756" y="1789"/>
                    <a:pt x="606" y="1741"/>
                  </a:cubicBezTo>
                  <a:cubicBezTo>
                    <a:pt x="570" y="1730"/>
                    <a:pt x="534" y="1724"/>
                    <a:pt x="499" y="1724"/>
                  </a:cubicBezTo>
                  <a:cubicBezTo>
                    <a:pt x="492" y="1724"/>
                    <a:pt x="485" y="1725"/>
                    <a:pt x="477" y="1725"/>
                  </a:cubicBezTo>
                  <a:lnTo>
                    <a:pt x="477" y="1725"/>
                  </a:lnTo>
                  <a:cubicBezTo>
                    <a:pt x="497" y="1687"/>
                    <a:pt x="517" y="1649"/>
                    <a:pt x="537" y="1611"/>
                  </a:cubicBezTo>
                  <a:cubicBezTo>
                    <a:pt x="637" y="1427"/>
                    <a:pt x="767" y="1274"/>
                    <a:pt x="836" y="1082"/>
                  </a:cubicBezTo>
                  <a:cubicBezTo>
                    <a:pt x="936" y="814"/>
                    <a:pt x="943" y="485"/>
                    <a:pt x="874" y="201"/>
                  </a:cubicBezTo>
                  <a:cubicBezTo>
                    <a:pt x="843" y="58"/>
                    <a:pt x="777"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33"/>
            <p:cNvSpPr/>
            <p:nvPr/>
          </p:nvSpPr>
          <p:spPr>
            <a:xfrm>
              <a:off x="-223275" y="3742475"/>
              <a:ext cx="34425" cy="35950"/>
            </a:xfrm>
            <a:custGeom>
              <a:avLst/>
              <a:gdLst/>
              <a:ahLst/>
              <a:cxnLst/>
              <a:rect l="l" t="t" r="r" b="b"/>
              <a:pathLst>
                <a:path w="1377" h="1438" extrusionOk="0">
                  <a:moveTo>
                    <a:pt x="382" y="1"/>
                  </a:moveTo>
                  <a:cubicBezTo>
                    <a:pt x="356" y="1"/>
                    <a:pt x="329" y="7"/>
                    <a:pt x="300" y="19"/>
                  </a:cubicBezTo>
                  <a:cubicBezTo>
                    <a:pt x="93" y="111"/>
                    <a:pt x="47" y="417"/>
                    <a:pt x="9" y="609"/>
                  </a:cubicBezTo>
                  <a:cubicBezTo>
                    <a:pt x="1" y="656"/>
                    <a:pt x="18" y="674"/>
                    <a:pt x="45" y="674"/>
                  </a:cubicBezTo>
                  <a:cubicBezTo>
                    <a:pt x="93" y="674"/>
                    <a:pt x="171" y="617"/>
                    <a:pt x="185" y="563"/>
                  </a:cubicBezTo>
                  <a:cubicBezTo>
                    <a:pt x="193" y="517"/>
                    <a:pt x="247" y="226"/>
                    <a:pt x="293" y="226"/>
                  </a:cubicBezTo>
                  <a:cubicBezTo>
                    <a:pt x="377" y="226"/>
                    <a:pt x="469" y="494"/>
                    <a:pt x="484" y="548"/>
                  </a:cubicBezTo>
                  <a:cubicBezTo>
                    <a:pt x="561" y="762"/>
                    <a:pt x="568" y="977"/>
                    <a:pt x="622" y="1183"/>
                  </a:cubicBezTo>
                  <a:cubicBezTo>
                    <a:pt x="673" y="1368"/>
                    <a:pt x="748" y="1438"/>
                    <a:pt x="832" y="1438"/>
                  </a:cubicBezTo>
                  <a:cubicBezTo>
                    <a:pt x="1028" y="1438"/>
                    <a:pt x="1269" y="1058"/>
                    <a:pt x="1350" y="854"/>
                  </a:cubicBezTo>
                  <a:cubicBezTo>
                    <a:pt x="1377" y="785"/>
                    <a:pt x="1346" y="756"/>
                    <a:pt x="1302" y="756"/>
                  </a:cubicBezTo>
                  <a:cubicBezTo>
                    <a:pt x="1284" y="756"/>
                    <a:pt x="1265" y="761"/>
                    <a:pt x="1245" y="769"/>
                  </a:cubicBezTo>
                  <a:lnTo>
                    <a:pt x="1245" y="769"/>
                  </a:lnTo>
                  <a:cubicBezTo>
                    <a:pt x="1261" y="756"/>
                    <a:pt x="1272" y="746"/>
                    <a:pt x="1272" y="746"/>
                  </a:cubicBezTo>
                  <a:lnTo>
                    <a:pt x="1272" y="746"/>
                  </a:lnTo>
                  <a:cubicBezTo>
                    <a:pt x="1271" y="746"/>
                    <a:pt x="1265" y="750"/>
                    <a:pt x="1250" y="762"/>
                  </a:cubicBezTo>
                  <a:cubicBezTo>
                    <a:pt x="1245" y="768"/>
                    <a:pt x="1238" y="772"/>
                    <a:pt x="1231" y="777"/>
                  </a:cubicBezTo>
                  <a:lnTo>
                    <a:pt x="1231" y="777"/>
                  </a:lnTo>
                  <a:cubicBezTo>
                    <a:pt x="1228" y="779"/>
                    <a:pt x="1224" y="781"/>
                    <a:pt x="1221" y="783"/>
                  </a:cubicBezTo>
                  <a:lnTo>
                    <a:pt x="1221" y="783"/>
                  </a:lnTo>
                  <a:cubicBezTo>
                    <a:pt x="1212" y="788"/>
                    <a:pt x="1204" y="793"/>
                    <a:pt x="1197" y="800"/>
                  </a:cubicBezTo>
                  <a:cubicBezTo>
                    <a:pt x="1158" y="839"/>
                    <a:pt x="1128" y="900"/>
                    <a:pt x="1097" y="954"/>
                  </a:cubicBezTo>
                  <a:cubicBezTo>
                    <a:pt x="1059" y="1023"/>
                    <a:pt x="1028" y="1092"/>
                    <a:pt x="982" y="1153"/>
                  </a:cubicBezTo>
                  <a:cubicBezTo>
                    <a:pt x="957" y="1185"/>
                    <a:pt x="944" y="1202"/>
                    <a:pt x="933" y="1202"/>
                  </a:cubicBezTo>
                  <a:cubicBezTo>
                    <a:pt x="920" y="1202"/>
                    <a:pt x="911" y="1179"/>
                    <a:pt x="890" y="1130"/>
                  </a:cubicBezTo>
                  <a:cubicBezTo>
                    <a:pt x="798" y="908"/>
                    <a:pt x="798" y="647"/>
                    <a:pt x="714" y="417"/>
                  </a:cubicBezTo>
                  <a:cubicBezTo>
                    <a:pt x="667" y="277"/>
                    <a:pt x="561"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33"/>
            <p:cNvSpPr/>
            <p:nvPr/>
          </p:nvSpPr>
          <p:spPr>
            <a:xfrm>
              <a:off x="-221250" y="3744500"/>
              <a:ext cx="30425" cy="32375"/>
            </a:xfrm>
            <a:custGeom>
              <a:avLst/>
              <a:gdLst/>
              <a:ahLst/>
              <a:cxnLst/>
              <a:rect l="l" t="t" r="r" b="b"/>
              <a:pathLst>
                <a:path w="1217" h="1295" extrusionOk="0">
                  <a:moveTo>
                    <a:pt x="1157" y="0"/>
                  </a:moveTo>
                  <a:cubicBezTo>
                    <a:pt x="1142" y="0"/>
                    <a:pt x="1123" y="7"/>
                    <a:pt x="1100" y="22"/>
                  </a:cubicBezTo>
                  <a:cubicBezTo>
                    <a:pt x="710" y="329"/>
                    <a:pt x="441" y="750"/>
                    <a:pt x="97" y="1102"/>
                  </a:cubicBezTo>
                  <a:cubicBezTo>
                    <a:pt x="1" y="1199"/>
                    <a:pt x="38" y="1295"/>
                    <a:pt x="117" y="1295"/>
                  </a:cubicBezTo>
                  <a:cubicBezTo>
                    <a:pt x="151" y="1295"/>
                    <a:pt x="193" y="1277"/>
                    <a:pt x="235" y="1233"/>
                  </a:cubicBezTo>
                  <a:cubicBezTo>
                    <a:pt x="572" y="888"/>
                    <a:pt x="840" y="482"/>
                    <a:pt x="1169" y="129"/>
                  </a:cubicBezTo>
                  <a:cubicBezTo>
                    <a:pt x="1217" y="76"/>
                    <a:pt x="1209"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33"/>
            <p:cNvSpPr/>
            <p:nvPr/>
          </p:nvSpPr>
          <p:spPr>
            <a:xfrm>
              <a:off x="-179200" y="3751600"/>
              <a:ext cx="31250" cy="7800"/>
            </a:xfrm>
            <a:custGeom>
              <a:avLst/>
              <a:gdLst/>
              <a:ahLst/>
              <a:cxnLst/>
              <a:rect l="l" t="t" r="r" b="b"/>
              <a:pathLst>
                <a:path w="1250" h="312" extrusionOk="0">
                  <a:moveTo>
                    <a:pt x="1005" y="1"/>
                  </a:moveTo>
                  <a:cubicBezTo>
                    <a:pt x="900" y="1"/>
                    <a:pt x="790" y="27"/>
                    <a:pt x="690" y="37"/>
                  </a:cubicBezTo>
                  <a:cubicBezTo>
                    <a:pt x="521" y="60"/>
                    <a:pt x="353" y="83"/>
                    <a:pt x="184" y="106"/>
                  </a:cubicBezTo>
                  <a:cubicBezTo>
                    <a:pt x="123" y="114"/>
                    <a:pt x="1" y="290"/>
                    <a:pt x="115" y="297"/>
                  </a:cubicBezTo>
                  <a:cubicBezTo>
                    <a:pt x="236" y="304"/>
                    <a:pt x="370" y="312"/>
                    <a:pt x="506" y="312"/>
                  </a:cubicBezTo>
                  <a:cubicBezTo>
                    <a:pt x="713" y="312"/>
                    <a:pt x="924" y="292"/>
                    <a:pt x="1096" y="213"/>
                  </a:cubicBezTo>
                  <a:cubicBezTo>
                    <a:pt x="1142" y="190"/>
                    <a:pt x="1249" y="68"/>
                    <a:pt x="1165" y="29"/>
                  </a:cubicBezTo>
                  <a:cubicBezTo>
                    <a:pt x="1114" y="8"/>
                    <a:pt x="1060"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33"/>
            <p:cNvSpPr/>
            <p:nvPr/>
          </p:nvSpPr>
          <p:spPr>
            <a:xfrm>
              <a:off x="-137325" y="3724550"/>
              <a:ext cx="25375" cy="55750"/>
            </a:xfrm>
            <a:custGeom>
              <a:avLst/>
              <a:gdLst/>
              <a:ahLst/>
              <a:cxnLst/>
              <a:rect l="l" t="t" r="r" b="b"/>
              <a:pathLst>
                <a:path w="1015" h="2230" extrusionOk="0">
                  <a:moveTo>
                    <a:pt x="923" y="1"/>
                  </a:moveTo>
                  <a:cubicBezTo>
                    <a:pt x="869" y="1"/>
                    <a:pt x="815" y="54"/>
                    <a:pt x="792" y="92"/>
                  </a:cubicBezTo>
                  <a:cubicBezTo>
                    <a:pt x="790" y="98"/>
                    <a:pt x="788" y="106"/>
                    <a:pt x="787" y="116"/>
                  </a:cubicBezTo>
                  <a:lnTo>
                    <a:pt x="787" y="116"/>
                  </a:lnTo>
                  <a:cubicBezTo>
                    <a:pt x="571" y="385"/>
                    <a:pt x="311" y="604"/>
                    <a:pt x="65" y="851"/>
                  </a:cubicBezTo>
                  <a:cubicBezTo>
                    <a:pt x="1" y="915"/>
                    <a:pt x="26" y="975"/>
                    <a:pt x="77" y="975"/>
                  </a:cubicBezTo>
                  <a:cubicBezTo>
                    <a:pt x="100" y="975"/>
                    <a:pt x="128" y="963"/>
                    <a:pt x="156" y="935"/>
                  </a:cubicBezTo>
                  <a:cubicBezTo>
                    <a:pt x="342" y="760"/>
                    <a:pt x="579" y="603"/>
                    <a:pt x="761" y="411"/>
                  </a:cubicBezTo>
                  <a:lnTo>
                    <a:pt x="761" y="411"/>
                  </a:lnTo>
                  <a:cubicBezTo>
                    <a:pt x="729" y="1013"/>
                    <a:pt x="731" y="2230"/>
                    <a:pt x="869" y="2230"/>
                  </a:cubicBezTo>
                  <a:cubicBezTo>
                    <a:pt x="923" y="2230"/>
                    <a:pt x="1014" y="2146"/>
                    <a:pt x="969" y="2092"/>
                  </a:cubicBezTo>
                  <a:cubicBezTo>
                    <a:pt x="953" y="2077"/>
                    <a:pt x="953" y="1862"/>
                    <a:pt x="953" y="1809"/>
                  </a:cubicBezTo>
                  <a:cubicBezTo>
                    <a:pt x="953" y="1678"/>
                    <a:pt x="953" y="1556"/>
                    <a:pt x="961" y="1433"/>
                  </a:cubicBezTo>
                  <a:cubicBezTo>
                    <a:pt x="969" y="1203"/>
                    <a:pt x="969" y="973"/>
                    <a:pt x="961" y="736"/>
                  </a:cubicBezTo>
                  <a:cubicBezTo>
                    <a:pt x="961" y="560"/>
                    <a:pt x="925" y="331"/>
                    <a:pt x="953" y="148"/>
                  </a:cubicBezTo>
                  <a:lnTo>
                    <a:pt x="953" y="148"/>
                  </a:lnTo>
                  <a:cubicBezTo>
                    <a:pt x="961" y="132"/>
                    <a:pt x="969" y="116"/>
                    <a:pt x="976" y="100"/>
                  </a:cubicBezTo>
                  <a:cubicBezTo>
                    <a:pt x="992" y="62"/>
                    <a:pt x="992" y="8"/>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33"/>
            <p:cNvSpPr/>
            <p:nvPr/>
          </p:nvSpPr>
          <p:spPr>
            <a:xfrm>
              <a:off x="-101625" y="3746575"/>
              <a:ext cx="25500" cy="5775"/>
            </a:xfrm>
            <a:custGeom>
              <a:avLst/>
              <a:gdLst/>
              <a:ahLst/>
              <a:cxnLst/>
              <a:rect l="l" t="t" r="r" b="b"/>
              <a:pathLst>
                <a:path w="1020" h="231" extrusionOk="0">
                  <a:moveTo>
                    <a:pt x="199" y="8"/>
                  </a:moveTo>
                  <a:cubicBezTo>
                    <a:pt x="123" y="8"/>
                    <a:pt x="0" y="184"/>
                    <a:pt x="107" y="192"/>
                  </a:cubicBezTo>
                  <a:lnTo>
                    <a:pt x="115" y="192"/>
                  </a:lnTo>
                  <a:cubicBezTo>
                    <a:pt x="261" y="200"/>
                    <a:pt x="406" y="207"/>
                    <a:pt x="552" y="223"/>
                  </a:cubicBezTo>
                  <a:cubicBezTo>
                    <a:pt x="608" y="226"/>
                    <a:pt x="661" y="231"/>
                    <a:pt x="714" y="231"/>
                  </a:cubicBezTo>
                  <a:cubicBezTo>
                    <a:pt x="783" y="231"/>
                    <a:pt x="850" y="223"/>
                    <a:pt x="920" y="192"/>
                  </a:cubicBezTo>
                  <a:cubicBezTo>
                    <a:pt x="950" y="177"/>
                    <a:pt x="1019" y="108"/>
                    <a:pt x="981" y="69"/>
                  </a:cubicBezTo>
                  <a:cubicBezTo>
                    <a:pt x="889" y="1"/>
                    <a:pt x="759" y="24"/>
                    <a:pt x="644" y="16"/>
                  </a:cubicBezTo>
                  <a:cubicBezTo>
                    <a:pt x="498" y="8"/>
                    <a:pt x="345" y="8"/>
                    <a:pt x="199"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33"/>
            <p:cNvSpPr/>
            <p:nvPr/>
          </p:nvSpPr>
          <p:spPr>
            <a:xfrm>
              <a:off x="-101450" y="3752400"/>
              <a:ext cx="24750" cy="5650"/>
            </a:xfrm>
            <a:custGeom>
              <a:avLst/>
              <a:gdLst/>
              <a:ahLst/>
              <a:cxnLst/>
              <a:rect l="l" t="t" r="r" b="b"/>
              <a:pathLst>
                <a:path w="990" h="226" extrusionOk="0">
                  <a:moveTo>
                    <a:pt x="741" y="0"/>
                  </a:moveTo>
                  <a:cubicBezTo>
                    <a:pt x="691" y="0"/>
                    <a:pt x="640" y="5"/>
                    <a:pt x="591" y="5"/>
                  </a:cubicBezTo>
                  <a:lnTo>
                    <a:pt x="231" y="5"/>
                  </a:lnTo>
                  <a:cubicBezTo>
                    <a:pt x="139" y="5"/>
                    <a:pt x="1" y="212"/>
                    <a:pt x="131" y="212"/>
                  </a:cubicBezTo>
                  <a:cubicBezTo>
                    <a:pt x="252" y="212"/>
                    <a:pt x="389" y="226"/>
                    <a:pt x="523" y="226"/>
                  </a:cubicBezTo>
                  <a:cubicBezTo>
                    <a:pt x="634" y="226"/>
                    <a:pt x="742" y="216"/>
                    <a:pt x="836" y="181"/>
                  </a:cubicBezTo>
                  <a:cubicBezTo>
                    <a:pt x="882" y="166"/>
                    <a:pt x="989" y="74"/>
                    <a:pt x="905" y="36"/>
                  </a:cubicBezTo>
                  <a:cubicBezTo>
                    <a:pt x="855" y="7"/>
                    <a:pt x="799" y="0"/>
                    <a:pt x="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33"/>
            <p:cNvSpPr/>
            <p:nvPr/>
          </p:nvSpPr>
          <p:spPr>
            <a:xfrm>
              <a:off x="-68700" y="3730475"/>
              <a:ext cx="39125" cy="51350"/>
            </a:xfrm>
            <a:custGeom>
              <a:avLst/>
              <a:gdLst/>
              <a:ahLst/>
              <a:cxnLst/>
              <a:rect l="l" t="t" r="r" b="b"/>
              <a:pathLst>
                <a:path w="1565" h="2054" extrusionOk="0">
                  <a:moveTo>
                    <a:pt x="848" y="186"/>
                  </a:moveTo>
                  <a:cubicBezTo>
                    <a:pt x="793" y="249"/>
                    <a:pt x="760" y="338"/>
                    <a:pt x="851" y="353"/>
                  </a:cubicBezTo>
                  <a:cubicBezTo>
                    <a:pt x="1342" y="407"/>
                    <a:pt x="1280" y="966"/>
                    <a:pt x="1257" y="1334"/>
                  </a:cubicBezTo>
                  <a:cubicBezTo>
                    <a:pt x="1250" y="1495"/>
                    <a:pt x="1234" y="1755"/>
                    <a:pt x="1043" y="1809"/>
                  </a:cubicBezTo>
                  <a:cubicBezTo>
                    <a:pt x="1014" y="1817"/>
                    <a:pt x="985" y="1820"/>
                    <a:pt x="957" y="1820"/>
                  </a:cubicBezTo>
                  <a:cubicBezTo>
                    <a:pt x="817" y="1820"/>
                    <a:pt x="681" y="1735"/>
                    <a:pt x="598" y="1633"/>
                  </a:cubicBezTo>
                  <a:cubicBezTo>
                    <a:pt x="422" y="1403"/>
                    <a:pt x="422" y="1089"/>
                    <a:pt x="461" y="813"/>
                  </a:cubicBezTo>
                  <a:cubicBezTo>
                    <a:pt x="497" y="564"/>
                    <a:pt x="555" y="210"/>
                    <a:pt x="848" y="186"/>
                  </a:cubicBezTo>
                  <a:close/>
                  <a:moveTo>
                    <a:pt x="855" y="1"/>
                  </a:moveTo>
                  <a:cubicBezTo>
                    <a:pt x="130" y="1"/>
                    <a:pt x="0" y="1621"/>
                    <a:pt x="537" y="1962"/>
                  </a:cubicBezTo>
                  <a:cubicBezTo>
                    <a:pt x="641" y="2025"/>
                    <a:pt x="742" y="2053"/>
                    <a:pt x="838" y="2053"/>
                  </a:cubicBezTo>
                  <a:cubicBezTo>
                    <a:pt x="1160" y="2053"/>
                    <a:pt x="1415" y="1739"/>
                    <a:pt x="1456" y="1403"/>
                  </a:cubicBezTo>
                  <a:cubicBezTo>
                    <a:pt x="1500" y="1055"/>
                    <a:pt x="1564" y="115"/>
                    <a:pt x="1030" y="115"/>
                  </a:cubicBezTo>
                  <a:cubicBezTo>
                    <a:pt x="1016" y="115"/>
                    <a:pt x="1001" y="115"/>
                    <a:pt x="985" y="117"/>
                  </a:cubicBezTo>
                  <a:lnTo>
                    <a:pt x="985" y="117"/>
                  </a:lnTo>
                  <a:cubicBezTo>
                    <a:pt x="1018" y="76"/>
                    <a:pt x="1034" y="29"/>
                    <a:pt x="989" y="16"/>
                  </a:cubicBezTo>
                  <a:lnTo>
                    <a:pt x="981" y="16"/>
                  </a:lnTo>
                  <a:cubicBezTo>
                    <a:pt x="938" y="6"/>
                    <a:pt x="896"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33"/>
            <p:cNvSpPr/>
            <p:nvPr/>
          </p:nvSpPr>
          <p:spPr>
            <a:xfrm>
              <a:off x="-183875" y="3791775"/>
              <a:ext cx="37175" cy="59550"/>
            </a:xfrm>
            <a:custGeom>
              <a:avLst/>
              <a:gdLst/>
              <a:ahLst/>
              <a:cxnLst/>
              <a:rect l="l" t="t" r="r" b="b"/>
              <a:pathLst>
                <a:path w="1487" h="2382" extrusionOk="0">
                  <a:moveTo>
                    <a:pt x="915" y="1"/>
                  </a:moveTo>
                  <a:cubicBezTo>
                    <a:pt x="601" y="8"/>
                    <a:pt x="387" y="276"/>
                    <a:pt x="195" y="491"/>
                  </a:cubicBezTo>
                  <a:cubicBezTo>
                    <a:pt x="136" y="556"/>
                    <a:pt x="160" y="621"/>
                    <a:pt x="212" y="621"/>
                  </a:cubicBezTo>
                  <a:cubicBezTo>
                    <a:pt x="234" y="621"/>
                    <a:pt x="260" y="610"/>
                    <a:pt x="287" y="583"/>
                  </a:cubicBezTo>
                  <a:cubicBezTo>
                    <a:pt x="363" y="506"/>
                    <a:pt x="647" y="210"/>
                    <a:pt x="806" y="210"/>
                  </a:cubicBezTo>
                  <a:cubicBezTo>
                    <a:pt x="855" y="210"/>
                    <a:pt x="892" y="237"/>
                    <a:pt x="908" y="307"/>
                  </a:cubicBezTo>
                  <a:cubicBezTo>
                    <a:pt x="938" y="453"/>
                    <a:pt x="808" y="675"/>
                    <a:pt x="762" y="805"/>
                  </a:cubicBezTo>
                  <a:cubicBezTo>
                    <a:pt x="647" y="1137"/>
                    <a:pt x="489" y="1439"/>
                    <a:pt x="321" y="1739"/>
                  </a:cubicBezTo>
                  <a:lnTo>
                    <a:pt x="321" y="1739"/>
                  </a:lnTo>
                  <a:cubicBezTo>
                    <a:pt x="167" y="1890"/>
                    <a:pt x="47" y="2113"/>
                    <a:pt x="11" y="2299"/>
                  </a:cubicBezTo>
                  <a:cubicBezTo>
                    <a:pt x="0" y="2360"/>
                    <a:pt x="19" y="2382"/>
                    <a:pt x="50" y="2382"/>
                  </a:cubicBezTo>
                  <a:cubicBezTo>
                    <a:pt x="104" y="2382"/>
                    <a:pt x="194" y="2315"/>
                    <a:pt x="218" y="2276"/>
                  </a:cubicBezTo>
                  <a:cubicBezTo>
                    <a:pt x="305" y="2125"/>
                    <a:pt x="394" y="1973"/>
                    <a:pt x="480" y="1820"/>
                  </a:cubicBezTo>
                  <a:lnTo>
                    <a:pt x="480" y="1820"/>
                  </a:lnTo>
                  <a:cubicBezTo>
                    <a:pt x="492" y="1815"/>
                    <a:pt x="505" y="1811"/>
                    <a:pt x="518" y="1811"/>
                  </a:cubicBezTo>
                  <a:cubicBezTo>
                    <a:pt x="528" y="1811"/>
                    <a:pt x="537" y="1813"/>
                    <a:pt x="548" y="1816"/>
                  </a:cubicBezTo>
                  <a:cubicBezTo>
                    <a:pt x="624" y="1831"/>
                    <a:pt x="701" y="2046"/>
                    <a:pt x="747" y="2115"/>
                  </a:cubicBezTo>
                  <a:cubicBezTo>
                    <a:pt x="816" y="2222"/>
                    <a:pt x="892" y="2360"/>
                    <a:pt x="1038" y="2360"/>
                  </a:cubicBezTo>
                  <a:cubicBezTo>
                    <a:pt x="1042" y="2360"/>
                    <a:pt x="1045" y="2360"/>
                    <a:pt x="1049" y="2360"/>
                  </a:cubicBezTo>
                  <a:cubicBezTo>
                    <a:pt x="1190" y="2360"/>
                    <a:pt x="1316" y="2220"/>
                    <a:pt x="1406" y="2130"/>
                  </a:cubicBezTo>
                  <a:cubicBezTo>
                    <a:pt x="1486" y="2050"/>
                    <a:pt x="1458" y="1981"/>
                    <a:pt x="1394" y="1981"/>
                  </a:cubicBezTo>
                  <a:cubicBezTo>
                    <a:pt x="1366" y="1981"/>
                    <a:pt x="1333" y="1993"/>
                    <a:pt x="1298" y="2023"/>
                  </a:cubicBezTo>
                  <a:cubicBezTo>
                    <a:pt x="1240" y="2073"/>
                    <a:pt x="1191" y="2094"/>
                    <a:pt x="1147" y="2094"/>
                  </a:cubicBezTo>
                  <a:cubicBezTo>
                    <a:pt x="934" y="2094"/>
                    <a:pt x="857" y="1603"/>
                    <a:pt x="608" y="1588"/>
                  </a:cubicBezTo>
                  <a:lnTo>
                    <a:pt x="608" y="1588"/>
                  </a:lnTo>
                  <a:cubicBezTo>
                    <a:pt x="812" y="1208"/>
                    <a:pt x="992" y="814"/>
                    <a:pt x="1091" y="391"/>
                  </a:cubicBezTo>
                  <a:cubicBezTo>
                    <a:pt x="1137" y="207"/>
                    <a:pt x="1153"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33"/>
            <p:cNvSpPr/>
            <p:nvPr/>
          </p:nvSpPr>
          <p:spPr>
            <a:xfrm>
              <a:off x="-145800" y="3817500"/>
              <a:ext cx="27725" cy="30075"/>
            </a:xfrm>
            <a:custGeom>
              <a:avLst/>
              <a:gdLst/>
              <a:ahLst/>
              <a:cxnLst/>
              <a:rect l="l" t="t" r="r" b="b"/>
              <a:pathLst>
                <a:path w="1109" h="1203" extrusionOk="0">
                  <a:moveTo>
                    <a:pt x="355" y="0"/>
                  </a:moveTo>
                  <a:cubicBezTo>
                    <a:pt x="210" y="0"/>
                    <a:pt x="97" y="149"/>
                    <a:pt x="28" y="266"/>
                  </a:cubicBezTo>
                  <a:cubicBezTo>
                    <a:pt x="1" y="321"/>
                    <a:pt x="25" y="344"/>
                    <a:pt x="61" y="344"/>
                  </a:cubicBezTo>
                  <a:cubicBezTo>
                    <a:pt x="95" y="344"/>
                    <a:pt x="140" y="323"/>
                    <a:pt x="158" y="289"/>
                  </a:cubicBezTo>
                  <a:lnTo>
                    <a:pt x="166" y="297"/>
                  </a:lnTo>
                  <a:cubicBezTo>
                    <a:pt x="197" y="250"/>
                    <a:pt x="228" y="229"/>
                    <a:pt x="258" y="229"/>
                  </a:cubicBezTo>
                  <a:cubicBezTo>
                    <a:pt x="426" y="229"/>
                    <a:pt x="582" y="839"/>
                    <a:pt x="633" y="956"/>
                  </a:cubicBezTo>
                  <a:cubicBezTo>
                    <a:pt x="664" y="1048"/>
                    <a:pt x="725" y="1186"/>
                    <a:pt x="833" y="1201"/>
                  </a:cubicBezTo>
                  <a:cubicBezTo>
                    <a:pt x="839" y="1202"/>
                    <a:pt x="845" y="1202"/>
                    <a:pt x="851" y="1202"/>
                  </a:cubicBezTo>
                  <a:cubicBezTo>
                    <a:pt x="966" y="1202"/>
                    <a:pt x="1064" y="1073"/>
                    <a:pt x="1093" y="971"/>
                  </a:cubicBezTo>
                  <a:cubicBezTo>
                    <a:pt x="1109" y="915"/>
                    <a:pt x="1089" y="895"/>
                    <a:pt x="1057" y="895"/>
                  </a:cubicBezTo>
                  <a:cubicBezTo>
                    <a:pt x="1020" y="895"/>
                    <a:pt x="968" y="921"/>
                    <a:pt x="936" y="945"/>
                  </a:cubicBezTo>
                  <a:lnTo>
                    <a:pt x="936" y="945"/>
                  </a:lnTo>
                  <a:cubicBezTo>
                    <a:pt x="927" y="927"/>
                    <a:pt x="902" y="901"/>
                    <a:pt x="902" y="894"/>
                  </a:cubicBezTo>
                  <a:cubicBezTo>
                    <a:pt x="863" y="833"/>
                    <a:pt x="833" y="757"/>
                    <a:pt x="810" y="695"/>
                  </a:cubicBezTo>
                  <a:cubicBezTo>
                    <a:pt x="779" y="588"/>
                    <a:pt x="756" y="488"/>
                    <a:pt x="718" y="389"/>
                  </a:cubicBezTo>
                  <a:cubicBezTo>
                    <a:pt x="672" y="251"/>
                    <a:pt x="564" y="44"/>
                    <a:pt x="404" y="6"/>
                  </a:cubicBezTo>
                  <a:cubicBezTo>
                    <a:pt x="387" y="2"/>
                    <a:pt x="371"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33"/>
            <p:cNvSpPr/>
            <p:nvPr/>
          </p:nvSpPr>
          <p:spPr>
            <a:xfrm>
              <a:off x="-145125" y="3818200"/>
              <a:ext cx="26400" cy="28475"/>
            </a:xfrm>
            <a:custGeom>
              <a:avLst/>
              <a:gdLst/>
              <a:ahLst/>
              <a:cxnLst/>
              <a:rect l="l" t="t" r="r" b="b"/>
              <a:pathLst>
                <a:path w="1056" h="1139" extrusionOk="0">
                  <a:moveTo>
                    <a:pt x="1023" y="1"/>
                  </a:moveTo>
                  <a:cubicBezTo>
                    <a:pt x="1010" y="1"/>
                    <a:pt x="994" y="7"/>
                    <a:pt x="982" y="16"/>
                  </a:cubicBezTo>
                  <a:cubicBezTo>
                    <a:pt x="813" y="146"/>
                    <a:pt x="698" y="330"/>
                    <a:pt x="553" y="491"/>
                  </a:cubicBezTo>
                  <a:cubicBezTo>
                    <a:pt x="392" y="660"/>
                    <a:pt x="231" y="820"/>
                    <a:pt x="70" y="989"/>
                  </a:cubicBezTo>
                  <a:cubicBezTo>
                    <a:pt x="1" y="1064"/>
                    <a:pt x="28" y="1138"/>
                    <a:pt x="84" y="1138"/>
                  </a:cubicBezTo>
                  <a:cubicBezTo>
                    <a:pt x="109" y="1138"/>
                    <a:pt x="139" y="1124"/>
                    <a:pt x="170" y="1089"/>
                  </a:cubicBezTo>
                  <a:cubicBezTo>
                    <a:pt x="346" y="912"/>
                    <a:pt x="530" y="736"/>
                    <a:pt x="706" y="552"/>
                  </a:cubicBezTo>
                  <a:cubicBezTo>
                    <a:pt x="836" y="407"/>
                    <a:pt x="1012" y="238"/>
                    <a:pt x="1051" y="39"/>
                  </a:cubicBezTo>
                  <a:cubicBezTo>
                    <a:pt x="1055" y="12"/>
                    <a:pt x="1041" y="1"/>
                    <a:pt x="1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33"/>
            <p:cNvSpPr/>
            <p:nvPr/>
          </p:nvSpPr>
          <p:spPr>
            <a:xfrm>
              <a:off x="-103025" y="3815900"/>
              <a:ext cx="29750" cy="7300"/>
            </a:xfrm>
            <a:custGeom>
              <a:avLst/>
              <a:gdLst/>
              <a:ahLst/>
              <a:cxnLst/>
              <a:rect l="l" t="t" r="r" b="b"/>
              <a:pathLst>
                <a:path w="1190" h="292" extrusionOk="0">
                  <a:moveTo>
                    <a:pt x="979" y="0"/>
                  </a:moveTo>
                  <a:cubicBezTo>
                    <a:pt x="900" y="0"/>
                    <a:pt x="814" y="22"/>
                    <a:pt x="738" y="31"/>
                  </a:cubicBezTo>
                  <a:cubicBezTo>
                    <a:pt x="562" y="54"/>
                    <a:pt x="393" y="77"/>
                    <a:pt x="209" y="93"/>
                  </a:cubicBezTo>
                  <a:cubicBezTo>
                    <a:pt x="134" y="100"/>
                    <a:pt x="0" y="284"/>
                    <a:pt x="111" y="284"/>
                  </a:cubicBezTo>
                  <a:cubicBezTo>
                    <a:pt x="113" y="284"/>
                    <a:pt x="115" y="284"/>
                    <a:pt x="117" y="284"/>
                  </a:cubicBezTo>
                  <a:lnTo>
                    <a:pt x="117" y="292"/>
                  </a:lnTo>
                  <a:cubicBezTo>
                    <a:pt x="286" y="284"/>
                    <a:pt x="455" y="277"/>
                    <a:pt x="623" y="261"/>
                  </a:cubicBezTo>
                  <a:cubicBezTo>
                    <a:pt x="776" y="254"/>
                    <a:pt x="914" y="254"/>
                    <a:pt x="1060" y="192"/>
                  </a:cubicBezTo>
                  <a:cubicBezTo>
                    <a:pt x="1106" y="177"/>
                    <a:pt x="1190" y="70"/>
                    <a:pt x="1113" y="31"/>
                  </a:cubicBezTo>
                  <a:cubicBezTo>
                    <a:pt x="1073" y="8"/>
                    <a:pt x="1027" y="0"/>
                    <a:pt x="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33"/>
            <p:cNvSpPr/>
            <p:nvPr/>
          </p:nvSpPr>
          <p:spPr>
            <a:xfrm>
              <a:off x="-99900" y="3821250"/>
              <a:ext cx="28350" cy="6175"/>
            </a:xfrm>
            <a:custGeom>
              <a:avLst/>
              <a:gdLst/>
              <a:ahLst/>
              <a:cxnLst/>
              <a:rect l="l" t="t" r="r" b="b"/>
              <a:pathLst>
                <a:path w="1134" h="247" extrusionOk="0">
                  <a:moveTo>
                    <a:pt x="898" y="1"/>
                  </a:moveTo>
                  <a:cubicBezTo>
                    <a:pt x="824" y="1"/>
                    <a:pt x="747" y="12"/>
                    <a:pt x="674" y="17"/>
                  </a:cubicBezTo>
                  <a:cubicBezTo>
                    <a:pt x="529" y="24"/>
                    <a:pt x="376" y="32"/>
                    <a:pt x="222" y="40"/>
                  </a:cubicBezTo>
                  <a:cubicBezTo>
                    <a:pt x="130" y="47"/>
                    <a:pt x="0" y="246"/>
                    <a:pt x="123" y="246"/>
                  </a:cubicBezTo>
                  <a:cubicBezTo>
                    <a:pt x="284" y="239"/>
                    <a:pt x="444" y="231"/>
                    <a:pt x="613" y="223"/>
                  </a:cubicBezTo>
                  <a:cubicBezTo>
                    <a:pt x="751" y="216"/>
                    <a:pt x="881" y="216"/>
                    <a:pt x="1019" y="170"/>
                  </a:cubicBezTo>
                  <a:cubicBezTo>
                    <a:pt x="1057" y="155"/>
                    <a:pt x="1134" y="55"/>
                    <a:pt x="1065" y="32"/>
                  </a:cubicBezTo>
                  <a:cubicBezTo>
                    <a:pt x="1014" y="8"/>
                    <a:pt x="957" y="1"/>
                    <a:pt x="8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33"/>
            <p:cNvSpPr/>
            <p:nvPr/>
          </p:nvSpPr>
          <p:spPr>
            <a:xfrm>
              <a:off x="-59600" y="3794275"/>
              <a:ext cx="21200" cy="56700"/>
            </a:xfrm>
            <a:custGeom>
              <a:avLst/>
              <a:gdLst/>
              <a:ahLst/>
              <a:cxnLst/>
              <a:rect l="l" t="t" r="r" b="b"/>
              <a:pathLst>
                <a:path w="848" h="2268" extrusionOk="0">
                  <a:moveTo>
                    <a:pt x="765" y="0"/>
                  </a:moveTo>
                  <a:cubicBezTo>
                    <a:pt x="731" y="0"/>
                    <a:pt x="689" y="24"/>
                    <a:pt x="671" y="46"/>
                  </a:cubicBezTo>
                  <a:cubicBezTo>
                    <a:pt x="434" y="284"/>
                    <a:pt x="257" y="598"/>
                    <a:pt x="51" y="858"/>
                  </a:cubicBezTo>
                  <a:cubicBezTo>
                    <a:pt x="1" y="921"/>
                    <a:pt x="31" y="955"/>
                    <a:pt x="77" y="955"/>
                  </a:cubicBezTo>
                  <a:cubicBezTo>
                    <a:pt x="109" y="955"/>
                    <a:pt x="148" y="939"/>
                    <a:pt x="173" y="904"/>
                  </a:cubicBezTo>
                  <a:lnTo>
                    <a:pt x="181" y="904"/>
                  </a:lnTo>
                  <a:cubicBezTo>
                    <a:pt x="330" y="712"/>
                    <a:pt x="471" y="488"/>
                    <a:pt x="631" y="297"/>
                  </a:cubicBezTo>
                  <a:lnTo>
                    <a:pt x="631" y="297"/>
                  </a:lnTo>
                  <a:cubicBezTo>
                    <a:pt x="636" y="599"/>
                    <a:pt x="600" y="902"/>
                    <a:pt x="587" y="1211"/>
                  </a:cubicBezTo>
                  <a:cubicBezTo>
                    <a:pt x="579" y="1548"/>
                    <a:pt x="572" y="1877"/>
                    <a:pt x="579" y="2214"/>
                  </a:cubicBezTo>
                  <a:cubicBezTo>
                    <a:pt x="579" y="2253"/>
                    <a:pt x="596" y="2268"/>
                    <a:pt x="620" y="2268"/>
                  </a:cubicBezTo>
                  <a:cubicBezTo>
                    <a:pt x="676" y="2268"/>
                    <a:pt x="773" y="2182"/>
                    <a:pt x="778" y="2122"/>
                  </a:cubicBezTo>
                  <a:cubicBezTo>
                    <a:pt x="794" y="1785"/>
                    <a:pt x="794" y="1448"/>
                    <a:pt x="801" y="1103"/>
                  </a:cubicBezTo>
                  <a:cubicBezTo>
                    <a:pt x="809" y="751"/>
                    <a:pt x="847" y="406"/>
                    <a:pt x="817" y="54"/>
                  </a:cubicBezTo>
                  <a:cubicBezTo>
                    <a:pt x="813" y="14"/>
                    <a:pt x="791"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33"/>
            <p:cNvSpPr/>
            <p:nvPr/>
          </p:nvSpPr>
          <p:spPr>
            <a:xfrm>
              <a:off x="-142375" y="3894425"/>
              <a:ext cx="27550" cy="27750"/>
            </a:xfrm>
            <a:custGeom>
              <a:avLst/>
              <a:gdLst/>
              <a:ahLst/>
              <a:cxnLst/>
              <a:rect l="l" t="t" r="r" b="b"/>
              <a:pathLst>
                <a:path w="1102" h="1110" extrusionOk="0">
                  <a:moveTo>
                    <a:pt x="373" y="1"/>
                  </a:moveTo>
                  <a:cubicBezTo>
                    <a:pt x="235" y="1"/>
                    <a:pt x="119" y="144"/>
                    <a:pt x="44" y="246"/>
                  </a:cubicBezTo>
                  <a:cubicBezTo>
                    <a:pt x="1" y="312"/>
                    <a:pt x="27" y="342"/>
                    <a:pt x="69" y="342"/>
                  </a:cubicBezTo>
                  <a:cubicBezTo>
                    <a:pt x="100" y="342"/>
                    <a:pt x="141" y="325"/>
                    <a:pt x="167" y="292"/>
                  </a:cubicBezTo>
                  <a:cubicBezTo>
                    <a:pt x="213" y="234"/>
                    <a:pt x="256" y="211"/>
                    <a:pt x="294" y="211"/>
                  </a:cubicBezTo>
                  <a:cubicBezTo>
                    <a:pt x="386" y="211"/>
                    <a:pt x="449" y="351"/>
                    <a:pt x="466" y="460"/>
                  </a:cubicBezTo>
                  <a:cubicBezTo>
                    <a:pt x="473" y="560"/>
                    <a:pt x="466" y="660"/>
                    <a:pt x="473" y="759"/>
                  </a:cubicBezTo>
                  <a:cubicBezTo>
                    <a:pt x="481" y="866"/>
                    <a:pt x="504" y="1043"/>
                    <a:pt x="611" y="1096"/>
                  </a:cubicBezTo>
                  <a:cubicBezTo>
                    <a:pt x="633" y="1106"/>
                    <a:pt x="654" y="1110"/>
                    <a:pt x="675" y="1110"/>
                  </a:cubicBezTo>
                  <a:cubicBezTo>
                    <a:pt x="773" y="1110"/>
                    <a:pt x="858" y="1019"/>
                    <a:pt x="902" y="943"/>
                  </a:cubicBezTo>
                  <a:cubicBezTo>
                    <a:pt x="948" y="874"/>
                    <a:pt x="1102" y="637"/>
                    <a:pt x="1056" y="552"/>
                  </a:cubicBezTo>
                  <a:cubicBezTo>
                    <a:pt x="1049" y="536"/>
                    <a:pt x="1038" y="529"/>
                    <a:pt x="1025" y="529"/>
                  </a:cubicBezTo>
                  <a:cubicBezTo>
                    <a:pt x="1008" y="529"/>
                    <a:pt x="989" y="540"/>
                    <a:pt x="971" y="552"/>
                  </a:cubicBezTo>
                  <a:cubicBezTo>
                    <a:pt x="918" y="591"/>
                    <a:pt x="895" y="644"/>
                    <a:pt x="864" y="706"/>
                  </a:cubicBezTo>
                  <a:cubicBezTo>
                    <a:pt x="841" y="752"/>
                    <a:pt x="826" y="798"/>
                    <a:pt x="803" y="843"/>
                  </a:cubicBezTo>
                  <a:cubicBezTo>
                    <a:pt x="787" y="859"/>
                    <a:pt x="780" y="882"/>
                    <a:pt x="772" y="897"/>
                  </a:cubicBezTo>
                  <a:cubicBezTo>
                    <a:pt x="768" y="902"/>
                    <a:pt x="764" y="907"/>
                    <a:pt x="761" y="911"/>
                  </a:cubicBezTo>
                  <a:lnTo>
                    <a:pt x="761" y="911"/>
                  </a:lnTo>
                  <a:cubicBezTo>
                    <a:pt x="627" y="853"/>
                    <a:pt x="673" y="513"/>
                    <a:pt x="665" y="407"/>
                  </a:cubicBezTo>
                  <a:cubicBezTo>
                    <a:pt x="650" y="254"/>
                    <a:pt x="604" y="47"/>
                    <a:pt x="427" y="8"/>
                  </a:cubicBezTo>
                  <a:cubicBezTo>
                    <a:pt x="409" y="3"/>
                    <a:pt x="391" y="1"/>
                    <a:pt x="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33"/>
            <p:cNvSpPr/>
            <p:nvPr/>
          </p:nvSpPr>
          <p:spPr>
            <a:xfrm>
              <a:off x="-142700" y="3895975"/>
              <a:ext cx="26800" cy="25375"/>
            </a:xfrm>
            <a:custGeom>
              <a:avLst/>
              <a:gdLst/>
              <a:ahLst/>
              <a:cxnLst/>
              <a:rect l="l" t="t" r="r" b="b"/>
              <a:pathLst>
                <a:path w="1072" h="1015" extrusionOk="0">
                  <a:moveTo>
                    <a:pt x="1015" y="1"/>
                  </a:moveTo>
                  <a:cubicBezTo>
                    <a:pt x="1005" y="1"/>
                    <a:pt x="995" y="3"/>
                    <a:pt x="984" y="8"/>
                  </a:cubicBezTo>
                  <a:cubicBezTo>
                    <a:pt x="816" y="100"/>
                    <a:pt x="693" y="261"/>
                    <a:pt x="555" y="391"/>
                  </a:cubicBezTo>
                  <a:cubicBezTo>
                    <a:pt x="394" y="544"/>
                    <a:pt x="234" y="705"/>
                    <a:pt x="80" y="858"/>
                  </a:cubicBezTo>
                  <a:cubicBezTo>
                    <a:pt x="0" y="938"/>
                    <a:pt x="28" y="1015"/>
                    <a:pt x="91" y="1015"/>
                  </a:cubicBezTo>
                  <a:cubicBezTo>
                    <a:pt x="119" y="1015"/>
                    <a:pt x="153" y="1000"/>
                    <a:pt x="188" y="965"/>
                  </a:cubicBezTo>
                  <a:cubicBezTo>
                    <a:pt x="348" y="812"/>
                    <a:pt x="502" y="659"/>
                    <a:pt x="663" y="506"/>
                  </a:cubicBezTo>
                  <a:cubicBezTo>
                    <a:pt x="800" y="368"/>
                    <a:pt x="961" y="245"/>
                    <a:pt x="1053" y="77"/>
                  </a:cubicBezTo>
                  <a:cubicBezTo>
                    <a:pt x="1072" y="34"/>
                    <a:pt x="105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33"/>
            <p:cNvSpPr/>
            <p:nvPr/>
          </p:nvSpPr>
          <p:spPr>
            <a:xfrm>
              <a:off x="-105475" y="3891150"/>
              <a:ext cx="27050" cy="6750"/>
            </a:xfrm>
            <a:custGeom>
              <a:avLst/>
              <a:gdLst/>
              <a:ahLst/>
              <a:cxnLst/>
              <a:rect l="l" t="t" r="r" b="b"/>
              <a:pathLst>
                <a:path w="1082" h="270" extrusionOk="0">
                  <a:moveTo>
                    <a:pt x="909" y="1"/>
                  </a:moveTo>
                  <a:cubicBezTo>
                    <a:pt x="851" y="1"/>
                    <a:pt x="788" y="13"/>
                    <a:pt x="736" y="17"/>
                  </a:cubicBezTo>
                  <a:cubicBezTo>
                    <a:pt x="568" y="25"/>
                    <a:pt x="399" y="48"/>
                    <a:pt x="231" y="55"/>
                  </a:cubicBezTo>
                  <a:cubicBezTo>
                    <a:pt x="139" y="63"/>
                    <a:pt x="1" y="270"/>
                    <a:pt x="124" y="270"/>
                  </a:cubicBezTo>
                  <a:cubicBezTo>
                    <a:pt x="292" y="262"/>
                    <a:pt x="461" y="247"/>
                    <a:pt x="622" y="239"/>
                  </a:cubicBezTo>
                  <a:cubicBezTo>
                    <a:pt x="767" y="231"/>
                    <a:pt x="897" y="247"/>
                    <a:pt x="1020" y="162"/>
                  </a:cubicBezTo>
                  <a:cubicBezTo>
                    <a:pt x="1043" y="147"/>
                    <a:pt x="1081" y="101"/>
                    <a:pt x="1066" y="70"/>
                  </a:cubicBezTo>
                  <a:cubicBezTo>
                    <a:pt x="1030" y="15"/>
                    <a:pt x="972" y="1"/>
                    <a:pt x="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33"/>
            <p:cNvSpPr/>
            <p:nvPr/>
          </p:nvSpPr>
          <p:spPr>
            <a:xfrm>
              <a:off x="-101700" y="3897500"/>
              <a:ext cx="25750" cy="5975"/>
            </a:xfrm>
            <a:custGeom>
              <a:avLst/>
              <a:gdLst/>
              <a:ahLst/>
              <a:cxnLst/>
              <a:rect l="l" t="t" r="r" b="b"/>
              <a:pathLst>
                <a:path w="1030" h="239" extrusionOk="0">
                  <a:moveTo>
                    <a:pt x="829" y="0"/>
                  </a:moveTo>
                  <a:cubicBezTo>
                    <a:pt x="773" y="0"/>
                    <a:pt x="715" y="8"/>
                    <a:pt x="670" y="8"/>
                  </a:cubicBezTo>
                  <a:cubicBezTo>
                    <a:pt x="524" y="8"/>
                    <a:pt x="371" y="16"/>
                    <a:pt x="225" y="23"/>
                  </a:cubicBezTo>
                  <a:cubicBezTo>
                    <a:pt x="135" y="31"/>
                    <a:pt x="0" y="238"/>
                    <a:pt x="119" y="238"/>
                  </a:cubicBezTo>
                  <a:cubicBezTo>
                    <a:pt x="121" y="238"/>
                    <a:pt x="123" y="238"/>
                    <a:pt x="126" y="238"/>
                  </a:cubicBezTo>
                  <a:cubicBezTo>
                    <a:pt x="271" y="230"/>
                    <a:pt x="417" y="230"/>
                    <a:pt x="562" y="230"/>
                  </a:cubicBezTo>
                  <a:cubicBezTo>
                    <a:pt x="605" y="230"/>
                    <a:pt x="646" y="232"/>
                    <a:pt x="686" y="232"/>
                  </a:cubicBezTo>
                  <a:cubicBezTo>
                    <a:pt x="776" y="232"/>
                    <a:pt x="861" y="224"/>
                    <a:pt x="945" y="177"/>
                  </a:cubicBezTo>
                  <a:cubicBezTo>
                    <a:pt x="976" y="154"/>
                    <a:pt x="1030" y="100"/>
                    <a:pt x="999" y="62"/>
                  </a:cubicBezTo>
                  <a:cubicBezTo>
                    <a:pt x="962" y="12"/>
                    <a:pt x="897" y="0"/>
                    <a:pt x="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33"/>
            <p:cNvSpPr/>
            <p:nvPr/>
          </p:nvSpPr>
          <p:spPr>
            <a:xfrm>
              <a:off x="-52250" y="3860525"/>
              <a:ext cx="13075" cy="28050"/>
            </a:xfrm>
            <a:custGeom>
              <a:avLst/>
              <a:gdLst/>
              <a:ahLst/>
              <a:cxnLst/>
              <a:rect l="l" t="t" r="r" b="b"/>
              <a:pathLst>
                <a:path w="523" h="1122" extrusionOk="0">
                  <a:moveTo>
                    <a:pt x="469" y="1"/>
                  </a:moveTo>
                  <a:cubicBezTo>
                    <a:pt x="425" y="1"/>
                    <a:pt x="355" y="61"/>
                    <a:pt x="339" y="93"/>
                  </a:cubicBezTo>
                  <a:cubicBezTo>
                    <a:pt x="232" y="315"/>
                    <a:pt x="132" y="545"/>
                    <a:pt x="25" y="767"/>
                  </a:cubicBezTo>
                  <a:cubicBezTo>
                    <a:pt x="1" y="815"/>
                    <a:pt x="17" y="834"/>
                    <a:pt x="45" y="834"/>
                  </a:cubicBezTo>
                  <a:cubicBezTo>
                    <a:pt x="80" y="834"/>
                    <a:pt x="134" y="805"/>
                    <a:pt x="155" y="767"/>
                  </a:cubicBezTo>
                  <a:lnTo>
                    <a:pt x="155" y="775"/>
                  </a:lnTo>
                  <a:cubicBezTo>
                    <a:pt x="210" y="674"/>
                    <a:pt x="261" y="570"/>
                    <a:pt x="312" y="466"/>
                  </a:cubicBezTo>
                  <a:lnTo>
                    <a:pt x="312" y="466"/>
                  </a:lnTo>
                  <a:cubicBezTo>
                    <a:pt x="304" y="538"/>
                    <a:pt x="296" y="609"/>
                    <a:pt x="293" y="683"/>
                  </a:cubicBezTo>
                  <a:cubicBezTo>
                    <a:pt x="285" y="805"/>
                    <a:pt x="224" y="1027"/>
                    <a:pt x="331" y="1112"/>
                  </a:cubicBezTo>
                  <a:cubicBezTo>
                    <a:pt x="338" y="1119"/>
                    <a:pt x="346" y="1122"/>
                    <a:pt x="355" y="1122"/>
                  </a:cubicBezTo>
                  <a:cubicBezTo>
                    <a:pt x="382" y="1122"/>
                    <a:pt x="411" y="1091"/>
                    <a:pt x="423" y="1073"/>
                  </a:cubicBezTo>
                  <a:cubicBezTo>
                    <a:pt x="507" y="928"/>
                    <a:pt x="477" y="752"/>
                    <a:pt x="484" y="591"/>
                  </a:cubicBezTo>
                  <a:cubicBezTo>
                    <a:pt x="492" y="407"/>
                    <a:pt x="523" y="231"/>
                    <a:pt x="507" y="47"/>
                  </a:cubicBezTo>
                  <a:cubicBezTo>
                    <a:pt x="505" y="13"/>
                    <a:pt x="49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33"/>
            <p:cNvSpPr/>
            <p:nvPr/>
          </p:nvSpPr>
          <p:spPr>
            <a:xfrm>
              <a:off x="-59700" y="3889425"/>
              <a:ext cx="35650" cy="7500"/>
            </a:xfrm>
            <a:custGeom>
              <a:avLst/>
              <a:gdLst/>
              <a:ahLst/>
              <a:cxnLst/>
              <a:rect l="l" t="t" r="r" b="b"/>
              <a:pathLst>
                <a:path w="1426" h="300" extrusionOk="0">
                  <a:moveTo>
                    <a:pt x="1240" y="0"/>
                  </a:moveTo>
                  <a:cubicBezTo>
                    <a:pt x="1118" y="0"/>
                    <a:pt x="988" y="38"/>
                    <a:pt x="874" y="55"/>
                  </a:cubicBezTo>
                  <a:cubicBezTo>
                    <a:pt x="693" y="84"/>
                    <a:pt x="517" y="109"/>
                    <a:pt x="338" y="109"/>
                  </a:cubicBezTo>
                  <a:cubicBezTo>
                    <a:pt x="282" y="109"/>
                    <a:pt x="226" y="107"/>
                    <a:pt x="169" y="101"/>
                  </a:cubicBezTo>
                  <a:cubicBezTo>
                    <a:pt x="108" y="101"/>
                    <a:pt x="1" y="247"/>
                    <a:pt x="78" y="262"/>
                  </a:cubicBezTo>
                  <a:cubicBezTo>
                    <a:pt x="203" y="287"/>
                    <a:pt x="340" y="300"/>
                    <a:pt x="480" y="300"/>
                  </a:cubicBezTo>
                  <a:cubicBezTo>
                    <a:pt x="771" y="300"/>
                    <a:pt x="1076" y="245"/>
                    <a:pt x="1319" y="132"/>
                  </a:cubicBezTo>
                  <a:cubicBezTo>
                    <a:pt x="1349" y="124"/>
                    <a:pt x="1426" y="40"/>
                    <a:pt x="1365" y="17"/>
                  </a:cubicBezTo>
                  <a:cubicBezTo>
                    <a:pt x="1325" y="5"/>
                    <a:pt x="1283" y="0"/>
                    <a:pt x="1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33"/>
            <p:cNvSpPr/>
            <p:nvPr/>
          </p:nvSpPr>
          <p:spPr>
            <a:xfrm>
              <a:off x="-51650" y="3900675"/>
              <a:ext cx="25875" cy="25775"/>
            </a:xfrm>
            <a:custGeom>
              <a:avLst/>
              <a:gdLst/>
              <a:ahLst/>
              <a:cxnLst/>
              <a:rect l="l" t="t" r="r" b="b"/>
              <a:pathLst>
                <a:path w="1035" h="1031" extrusionOk="0">
                  <a:moveTo>
                    <a:pt x="546" y="1"/>
                  </a:moveTo>
                  <a:cubicBezTo>
                    <a:pt x="423" y="1"/>
                    <a:pt x="260" y="78"/>
                    <a:pt x="185" y="111"/>
                  </a:cubicBezTo>
                  <a:cubicBezTo>
                    <a:pt x="118" y="144"/>
                    <a:pt x="74" y="265"/>
                    <a:pt x="145" y="265"/>
                  </a:cubicBezTo>
                  <a:cubicBezTo>
                    <a:pt x="156" y="265"/>
                    <a:pt x="169" y="262"/>
                    <a:pt x="185" y="256"/>
                  </a:cubicBezTo>
                  <a:cubicBezTo>
                    <a:pt x="246" y="233"/>
                    <a:pt x="307" y="210"/>
                    <a:pt x="368" y="195"/>
                  </a:cubicBezTo>
                  <a:cubicBezTo>
                    <a:pt x="384" y="195"/>
                    <a:pt x="419" y="188"/>
                    <a:pt x="448" y="188"/>
                  </a:cubicBezTo>
                  <a:cubicBezTo>
                    <a:pt x="463" y="188"/>
                    <a:pt x="476" y="190"/>
                    <a:pt x="483" y="195"/>
                  </a:cubicBezTo>
                  <a:cubicBezTo>
                    <a:pt x="545" y="249"/>
                    <a:pt x="453" y="333"/>
                    <a:pt x="422" y="371"/>
                  </a:cubicBezTo>
                  <a:cubicBezTo>
                    <a:pt x="276" y="548"/>
                    <a:pt x="131" y="716"/>
                    <a:pt x="24" y="915"/>
                  </a:cubicBezTo>
                  <a:cubicBezTo>
                    <a:pt x="1" y="961"/>
                    <a:pt x="8" y="1015"/>
                    <a:pt x="62" y="1023"/>
                  </a:cubicBezTo>
                  <a:cubicBezTo>
                    <a:pt x="102" y="1029"/>
                    <a:pt x="143" y="1031"/>
                    <a:pt x="185" y="1031"/>
                  </a:cubicBezTo>
                  <a:cubicBezTo>
                    <a:pt x="300" y="1031"/>
                    <a:pt x="417" y="1013"/>
                    <a:pt x="529" y="1007"/>
                  </a:cubicBezTo>
                  <a:cubicBezTo>
                    <a:pt x="568" y="1007"/>
                    <a:pt x="605" y="1008"/>
                    <a:pt x="641" y="1008"/>
                  </a:cubicBezTo>
                  <a:cubicBezTo>
                    <a:pt x="751" y="1008"/>
                    <a:pt x="851" y="1000"/>
                    <a:pt x="943" y="931"/>
                  </a:cubicBezTo>
                  <a:cubicBezTo>
                    <a:pt x="981" y="908"/>
                    <a:pt x="1035" y="831"/>
                    <a:pt x="981" y="800"/>
                  </a:cubicBezTo>
                  <a:cubicBezTo>
                    <a:pt x="946" y="777"/>
                    <a:pt x="897" y="769"/>
                    <a:pt x="845" y="769"/>
                  </a:cubicBezTo>
                  <a:cubicBezTo>
                    <a:pt x="763" y="769"/>
                    <a:pt x="672" y="788"/>
                    <a:pt x="606" y="793"/>
                  </a:cubicBezTo>
                  <a:cubicBezTo>
                    <a:pt x="495" y="799"/>
                    <a:pt x="379" y="830"/>
                    <a:pt x="263" y="830"/>
                  </a:cubicBezTo>
                  <a:cubicBezTo>
                    <a:pt x="260" y="830"/>
                    <a:pt x="257" y="830"/>
                    <a:pt x="254" y="830"/>
                  </a:cubicBezTo>
                  <a:lnTo>
                    <a:pt x="254" y="830"/>
                  </a:lnTo>
                  <a:cubicBezTo>
                    <a:pt x="341" y="691"/>
                    <a:pt x="453" y="566"/>
                    <a:pt x="560" y="440"/>
                  </a:cubicBezTo>
                  <a:cubicBezTo>
                    <a:pt x="629" y="356"/>
                    <a:pt x="721" y="233"/>
                    <a:pt x="698" y="119"/>
                  </a:cubicBezTo>
                  <a:cubicBezTo>
                    <a:pt x="683" y="31"/>
                    <a:pt x="622" y="1"/>
                    <a:pt x="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33"/>
            <p:cNvSpPr/>
            <p:nvPr/>
          </p:nvSpPr>
          <p:spPr>
            <a:xfrm>
              <a:off x="-159200" y="3955675"/>
              <a:ext cx="19475" cy="52700"/>
            </a:xfrm>
            <a:custGeom>
              <a:avLst/>
              <a:gdLst/>
              <a:ahLst/>
              <a:cxnLst/>
              <a:rect l="l" t="t" r="r" b="b"/>
              <a:pathLst>
                <a:path w="779" h="2108" extrusionOk="0">
                  <a:moveTo>
                    <a:pt x="571" y="0"/>
                  </a:moveTo>
                  <a:cubicBezTo>
                    <a:pt x="500" y="0"/>
                    <a:pt x="410" y="106"/>
                    <a:pt x="434" y="171"/>
                  </a:cubicBezTo>
                  <a:cubicBezTo>
                    <a:pt x="488" y="347"/>
                    <a:pt x="457" y="523"/>
                    <a:pt x="442" y="707"/>
                  </a:cubicBezTo>
                  <a:cubicBezTo>
                    <a:pt x="426" y="883"/>
                    <a:pt x="426" y="1067"/>
                    <a:pt x="426" y="1251"/>
                  </a:cubicBezTo>
                  <a:cubicBezTo>
                    <a:pt x="426" y="1404"/>
                    <a:pt x="442" y="1557"/>
                    <a:pt x="449" y="1711"/>
                  </a:cubicBezTo>
                  <a:cubicBezTo>
                    <a:pt x="449" y="1777"/>
                    <a:pt x="463" y="1864"/>
                    <a:pt x="363" y="1864"/>
                  </a:cubicBezTo>
                  <a:cubicBezTo>
                    <a:pt x="359" y="1864"/>
                    <a:pt x="354" y="1864"/>
                    <a:pt x="350" y="1864"/>
                  </a:cubicBezTo>
                  <a:cubicBezTo>
                    <a:pt x="281" y="1856"/>
                    <a:pt x="235" y="1726"/>
                    <a:pt x="189" y="1680"/>
                  </a:cubicBezTo>
                  <a:cubicBezTo>
                    <a:pt x="176" y="1665"/>
                    <a:pt x="162" y="1658"/>
                    <a:pt x="147" y="1658"/>
                  </a:cubicBezTo>
                  <a:cubicBezTo>
                    <a:pt x="89" y="1658"/>
                    <a:pt x="20" y="1760"/>
                    <a:pt x="20" y="1803"/>
                  </a:cubicBezTo>
                  <a:cubicBezTo>
                    <a:pt x="1" y="1972"/>
                    <a:pt x="152" y="2107"/>
                    <a:pt x="315" y="2107"/>
                  </a:cubicBezTo>
                  <a:cubicBezTo>
                    <a:pt x="345" y="2107"/>
                    <a:pt x="374" y="2103"/>
                    <a:pt x="403" y="2094"/>
                  </a:cubicBezTo>
                  <a:cubicBezTo>
                    <a:pt x="564" y="2040"/>
                    <a:pt x="656" y="1872"/>
                    <a:pt x="687" y="1711"/>
                  </a:cubicBezTo>
                  <a:cubicBezTo>
                    <a:pt x="725" y="1443"/>
                    <a:pt x="687" y="1151"/>
                    <a:pt x="687" y="883"/>
                  </a:cubicBezTo>
                  <a:cubicBezTo>
                    <a:pt x="687" y="615"/>
                    <a:pt x="779" y="270"/>
                    <a:pt x="625" y="33"/>
                  </a:cubicBezTo>
                  <a:cubicBezTo>
                    <a:pt x="611" y="10"/>
                    <a:pt x="592" y="0"/>
                    <a:pt x="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33"/>
            <p:cNvSpPr/>
            <p:nvPr/>
          </p:nvSpPr>
          <p:spPr>
            <a:xfrm>
              <a:off x="-156450" y="3951275"/>
              <a:ext cx="38300" cy="58025"/>
            </a:xfrm>
            <a:custGeom>
              <a:avLst/>
              <a:gdLst/>
              <a:ahLst/>
              <a:cxnLst/>
              <a:rect l="l" t="t" r="r" b="b"/>
              <a:pathLst>
                <a:path w="1532" h="2321" extrusionOk="0">
                  <a:moveTo>
                    <a:pt x="955" y="0"/>
                  </a:moveTo>
                  <a:cubicBezTo>
                    <a:pt x="914" y="0"/>
                    <a:pt x="871" y="3"/>
                    <a:pt x="830" y="10"/>
                  </a:cubicBezTo>
                  <a:cubicBezTo>
                    <a:pt x="523" y="63"/>
                    <a:pt x="286" y="293"/>
                    <a:pt x="71" y="500"/>
                  </a:cubicBezTo>
                  <a:cubicBezTo>
                    <a:pt x="0" y="571"/>
                    <a:pt x="30" y="638"/>
                    <a:pt x="89" y="638"/>
                  </a:cubicBezTo>
                  <a:cubicBezTo>
                    <a:pt x="113" y="638"/>
                    <a:pt x="142" y="626"/>
                    <a:pt x="171" y="600"/>
                  </a:cubicBezTo>
                  <a:cubicBezTo>
                    <a:pt x="324" y="454"/>
                    <a:pt x="492" y="293"/>
                    <a:pt x="707" y="247"/>
                  </a:cubicBezTo>
                  <a:cubicBezTo>
                    <a:pt x="749" y="238"/>
                    <a:pt x="794" y="233"/>
                    <a:pt x="838" y="233"/>
                  </a:cubicBezTo>
                  <a:cubicBezTo>
                    <a:pt x="983" y="233"/>
                    <a:pt x="1128" y="287"/>
                    <a:pt x="1174" y="439"/>
                  </a:cubicBezTo>
                  <a:cubicBezTo>
                    <a:pt x="1220" y="623"/>
                    <a:pt x="1090" y="814"/>
                    <a:pt x="967" y="944"/>
                  </a:cubicBezTo>
                  <a:cubicBezTo>
                    <a:pt x="897" y="1015"/>
                    <a:pt x="799" y="1105"/>
                    <a:pt x="695" y="1178"/>
                  </a:cubicBezTo>
                  <a:lnTo>
                    <a:pt x="695" y="1178"/>
                  </a:lnTo>
                  <a:cubicBezTo>
                    <a:pt x="678" y="1175"/>
                    <a:pt x="660" y="1174"/>
                    <a:pt x="642" y="1174"/>
                  </a:cubicBezTo>
                  <a:cubicBezTo>
                    <a:pt x="487" y="1174"/>
                    <a:pt x="329" y="1291"/>
                    <a:pt x="324" y="1458"/>
                  </a:cubicBezTo>
                  <a:cubicBezTo>
                    <a:pt x="324" y="1503"/>
                    <a:pt x="356" y="1521"/>
                    <a:pt x="390" y="1521"/>
                  </a:cubicBezTo>
                  <a:cubicBezTo>
                    <a:pt x="396" y="1521"/>
                    <a:pt x="402" y="1520"/>
                    <a:pt x="408" y="1519"/>
                  </a:cubicBezTo>
                  <a:cubicBezTo>
                    <a:pt x="485" y="1501"/>
                    <a:pt x="562" y="1469"/>
                    <a:pt x="638" y="1427"/>
                  </a:cubicBezTo>
                  <a:lnTo>
                    <a:pt x="638" y="1427"/>
                  </a:lnTo>
                  <a:cubicBezTo>
                    <a:pt x="676" y="1458"/>
                    <a:pt x="699" y="1504"/>
                    <a:pt x="722" y="1542"/>
                  </a:cubicBezTo>
                  <a:cubicBezTo>
                    <a:pt x="753" y="1619"/>
                    <a:pt x="768" y="1695"/>
                    <a:pt x="791" y="1764"/>
                  </a:cubicBezTo>
                  <a:cubicBezTo>
                    <a:pt x="837" y="1917"/>
                    <a:pt x="868" y="2101"/>
                    <a:pt x="960" y="2231"/>
                  </a:cubicBezTo>
                  <a:cubicBezTo>
                    <a:pt x="1009" y="2295"/>
                    <a:pt x="1064" y="2321"/>
                    <a:pt x="1119" y="2321"/>
                  </a:cubicBezTo>
                  <a:cubicBezTo>
                    <a:pt x="1269" y="2321"/>
                    <a:pt x="1423" y="2132"/>
                    <a:pt x="1496" y="2009"/>
                  </a:cubicBezTo>
                  <a:cubicBezTo>
                    <a:pt x="1532" y="1948"/>
                    <a:pt x="1499" y="1917"/>
                    <a:pt x="1456" y="1917"/>
                  </a:cubicBezTo>
                  <a:cubicBezTo>
                    <a:pt x="1434" y="1917"/>
                    <a:pt x="1409" y="1925"/>
                    <a:pt x="1389" y="1940"/>
                  </a:cubicBezTo>
                  <a:cubicBezTo>
                    <a:pt x="1323" y="1984"/>
                    <a:pt x="1274" y="2066"/>
                    <a:pt x="1220" y="2066"/>
                  </a:cubicBezTo>
                  <a:cubicBezTo>
                    <a:pt x="1198" y="2066"/>
                    <a:pt x="1176" y="2052"/>
                    <a:pt x="1151" y="2017"/>
                  </a:cubicBezTo>
                  <a:cubicBezTo>
                    <a:pt x="1090" y="1933"/>
                    <a:pt x="1075" y="1802"/>
                    <a:pt x="1044" y="1710"/>
                  </a:cubicBezTo>
                  <a:cubicBezTo>
                    <a:pt x="1000" y="1565"/>
                    <a:pt x="964" y="1391"/>
                    <a:pt x="861" y="1276"/>
                  </a:cubicBezTo>
                  <a:lnTo>
                    <a:pt x="861" y="1276"/>
                  </a:lnTo>
                  <a:cubicBezTo>
                    <a:pt x="966" y="1192"/>
                    <a:pt x="1061" y="1098"/>
                    <a:pt x="1136" y="1013"/>
                  </a:cubicBezTo>
                  <a:cubicBezTo>
                    <a:pt x="1305" y="829"/>
                    <a:pt x="1458" y="577"/>
                    <a:pt x="1412" y="324"/>
                  </a:cubicBezTo>
                  <a:cubicBezTo>
                    <a:pt x="1367" y="87"/>
                    <a:pt x="1167"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33"/>
            <p:cNvSpPr/>
            <p:nvPr/>
          </p:nvSpPr>
          <p:spPr>
            <a:xfrm>
              <a:off x="-111525" y="3974450"/>
              <a:ext cx="22175" cy="5650"/>
            </a:xfrm>
            <a:custGeom>
              <a:avLst/>
              <a:gdLst/>
              <a:ahLst/>
              <a:cxnLst/>
              <a:rect l="l" t="t" r="r" b="b"/>
              <a:pathLst>
                <a:path w="887" h="226" extrusionOk="0">
                  <a:moveTo>
                    <a:pt x="507" y="0"/>
                  </a:moveTo>
                  <a:cubicBezTo>
                    <a:pt x="404" y="0"/>
                    <a:pt x="300" y="2"/>
                    <a:pt x="197" y="2"/>
                  </a:cubicBezTo>
                  <a:cubicBezTo>
                    <a:pt x="195" y="2"/>
                    <a:pt x="194" y="2"/>
                    <a:pt x="192" y="2"/>
                  </a:cubicBezTo>
                  <a:cubicBezTo>
                    <a:pt x="115" y="2"/>
                    <a:pt x="0" y="171"/>
                    <a:pt x="113" y="178"/>
                  </a:cubicBezTo>
                  <a:cubicBezTo>
                    <a:pt x="243" y="194"/>
                    <a:pt x="381" y="209"/>
                    <a:pt x="511" y="217"/>
                  </a:cubicBezTo>
                  <a:cubicBezTo>
                    <a:pt x="561" y="220"/>
                    <a:pt x="607" y="225"/>
                    <a:pt x="650" y="225"/>
                  </a:cubicBezTo>
                  <a:cubicBezTo>
                    <a:pt x="714" y="225"/>
                    <a:pt x="774" y="213"/>
                    <a:pt x="833" y="163"/>
                  </a:cubicBezTo>
                  <a:cubicBezTo>
                    <a:pt x="856" y="140"/>
                    <a:pt x="886" y="109"/>
                    <a:pt x="871" y="79"/>
                  </a:cubicBezTo>
                  <a:cubicBezTo>
                    <a:pt x="871" y="63"/>
                    <a:pt x="871" y="56"/>
                    <a:pt x="864" y="48"/>
                  </a:cubicBezTo>
                  <a:cubicBezTo>
                    <a:pt x="856" y="25"/>
                    <a:pt x="833" y="17"/>
                    <a:pt x="818" y="10"/>
                  </a:cubicBezTo>
                  <a:cubicBezTo>
                    <a:pt x="714" y="2"/>
                    <a:pt x="611"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33"/>
            <p:cNvSpPr/>
            <p:nvPr/>
          </p:nvSpPr>
          <p:spPr>
            <a:xfrm>
              <a:off x="-111975" y="3979850"/>
              <a:ext cx="21100" cy="5550"/>
            </a:xfrm>
            <a:custGeom>
              <a:avLst/>
              <a:gdLst/>
              <a:ahLst/>
              <a:cxnLst/>
              <a:rect l="l" t="t" r="r" b="b"/>
              <a:pathLst>
                <a:path w="844" h="222" extrusionOk="0">
                  <a:moveTo>
                    <a:pt x="669" y="1"/>
                  </a:moveTo>
                  <a:cubicBezTo>
                    <a:pt x="632" y="1"/>
                    <a:pt x="594" y="5"/>
                    <a:pt x="560" y="8"/>
                  </a:cubicBezTo>
                  <a:lnTo>
                    <a:pt x="223" y="8"/>
                  </a:lnTo>
                  <a:cubicBezTo>
                    <a:pt x="131" y="8"/>
                    <a:pt x="0" y="215"/>
                    <a:pt x="123" y="215"/>
                  </a:cubicBezTo>
                  <a:cubicBezTo>
                    <a:pt x="212" y="215"/>
                    <a:pt x="308" y="222"/>
                    <a:pt x="403" y="222"/>
                  </a:cubicBezTo>
                  <a:cubicBezTo>
                    <a:pt x="536" y="222"/>
                    <a:pt x="667" y="209"/>
                    <a:pt x="774" y="146"/>
                  </a:cubicBezTo>
                  <a:cubicBezTo>
                    <a:pt x="797" y="131"/>
                    <a:pt x="843" y="77"/>
                    <a:pt x="813" y="47"/>
                  </a:cubicBezTo>
                  <a:cubicBezTo>
                    <a:pt x="776" y="10"/>
                    <a:pt x="723"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33"/>
            <p:cNvSpPr/>
            <p:nvPr/>
          </p:nvSpPr>
          <p:spPr>
            <a:xfrm>
              <a:off x="-83975" y="3943900"/>
              <a:ext cx="34875" cy="78300"/>
            </a:xfrm>
            <a:custGeom>
              <a:avLst/>
              <a:gdLst/>
              <a:ahLst/>
              <a:cxnLst/>
              <a:rect l="l" t="t" r="r" b="b"/>
              <a:pathLst>
                <a:path w="1395" h="3132" extrusionOk="0">
                  <a:moveTo>
                    <a:pt x="1095" y="1"/>
                  </a:moveTo>
                  <a:cubicBezTo>
                    <a:pt x="936" y="1"/>
                    <a:pt x="793" y="111"/>
                    <a:pt x="681" y="266"/>
                  </a:cubicBezTo>
                  <a:cubicBezTo>
                    <a:pt x="604" y="381"/>
                    <a:pt x="535" y="512"/>
                    <a:pt x="489" y="642"/>
                  </a:cubicBezTo>
                  <a:cubicBezTo>
                    <a:pt x="416" y="862"/>
                    <a:pt x="420" y="1053"/>
                    <a:pt x="213" y="1177"/>
                  </a:cubicBezTo>
                  <a:lnTo>
                    <a:pt x="213" y="1177"/>
                  </a:lnTo>
                  <a:cubicBezTo>
                    <a:pt x="210" y="1177"/>
                    <a:pt x="208" y="1178"/>
                    <a:pt x="206" y="1178"/>
                  </a:cubicBezTo>
                  <a:cubicBezTo>
                    <a:pt x="206" y="1179"/>
                    <a:pt x="206" y="1180"/>
                    <a:pt x="206" y="1181"/>
                  </a:cubicBezTo>
                  <a:lnTo>
                    <a:pt x="206" y="1181"/>
                  </a:lnTo>
                  <a:cubicBezTo>
                    <a:pt x="198" y="1185"/>
                    <a:pt x="191" y="1189"/>
                    <a:pt x="183" y="1193"/>
                  </a:cubicBezTo>
                  <a:cubicBezTo>
                    <a:pt x="111" y="1229"/>
                    <a:pt x="0" y="1411"/>
                    <a:pt x="122" y="1411"/>
                  </a:cubicBezTo>
                  <a:cubicBezTo>
                    <a:pt x="130" y="1411"/>
                    <a:pt x="141" y="1410"/>
                    <a:pt x="152" y="1408"/>
                  </a:cubicBezTo>
                  <a:cubicBezTo>
                    <a:pt x="158" y="1407"/>
                    <a:pt x="163" y="1406"/>
                    <a:pt x="168" y="1406"/>
                  </a:cubicBezTo>
                  <a:cubicBezTo>
                    <a:pt x="377" y="1406"/>
                    <a:pt x="283" y="2308"/>
                    <a:pt x="290" y="2457"/>
                  </a:cubicBezTo>
                  <a:cubicBezTo>
                    <a:pt x="314" y="2745"/>
                    <a:pt x="437" y="3132"/>
                    <a:pt x="702" y="3132"/>
                  </a:cubicBezTo>
                  <a:cubicBezTo>
                    <a:pt x="775" y="3132"/>
                    <a:pt x="860" y="3102"/>
                    <a:pt x="957" y="3032"/>
                  </a:cubicBezTo>
                  <a:cubicBezTo>
                    <a:pt x="1006" y="2997"/>
                    <a:pt x="1067" y="2860"/>
                    <a:pt x="984" y="2860"/>
                  </a:cubicBezTo>
                  <a:cubicBezTo>
                    <a:pt x="976" y="2860"/>
                    <a:pt x="967" y="2861"/>
                    <a:pt x="957" y="2864"/>
                  </a:cubicBezTo>
                  <a:cubicBezTo>
                    <a:pt x="910" y="2876"/>
                    <a:pt x="869" y="2881"/>
                    <a:pt x="832" y="2881"/>
                  </a:cubicBezTo>
                  <a:cubicBezTo>
                    <a:pt x="265" y="2881"/>
                    <a:pt x="726" y="1536"/>
                    <a:pt x="428" y="1232"/>
                  </a:cubicBezTo>
                  <a:lnTo>
                    <a:pt x="428" y="1232"/>
                  </a:lnTo>
                  <a:cubicBezTo>
                    <a:pt x="517" y="1149"/>
                    <a:pt x="588" y="1049"/>
                    <a:pt x="635" y="925"/>
                  </a:cubicBezTo>
                  <a:cubicBezTo>
                    <a:pt x="724" y="686"/>
                    <a:pt x="752" y="222"/>
                    <a:pt x="1055" y="222"/>
                  </a:cubicBezTo>
                  <a:cubicBezTo>
                    <a:pt x="1092" y="222"/>
                    <a:pt x="1133" y="229"/>
                    <a:pt x="1179" y="243"/>
                  </a:cubicBezTo>
                  <a:cubicBezTo>
                    <a:pt x="1185" y="245"/>
                    <a:pt x="1191" y="246"/>
                    <a:pt x="1198" y="246"/>
                  </a:cubicBezTo>
                  <a:cubicBezTo>
                    <a:pt x="1282" y="246"/>
                    <a:pt x="1394" y="116"/>
                    <a:pt x="1309" y="60"/>
                  </a:cubicBezTo>
                  <a:lnTo>
                    <a:pt x="1309" y="60"/>
                  </a:lnTo>
                  <a:lnTo>
                    <a:pt x="1309" y="67"/>
                  </a:lnTo>
                  <a:cubicBezTo>
                    <a:pt x="1235" y="21"/>
                    <a:pt x="1164" y="1"/>
                    <a:pt x="1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33"/>
            <p:cNvSpPr/>
            <p:nvPr/>
          </p:nvSpPr>
          <p:spPr>
            <a:xfrm>
              <a:off x="-52675" y="3952425"/>
              <a:ext cx="14450" cy="20200"/>
            </a:xfrm>
            <a:custGeom>
              <a:avLst/>
              <a:gdLst/>
              <a:ahLst/>
              <a:cxnLst/>
              <a:rect l="l" t="t" r="r" b="b"/>
              <a:pathLst>
                <a:path w="578" h="808" extrusionOk="0">
                  <a:moveTo>
                    <a:pt x="520" y="0"/>
                  </a:moveTo>
                  <a:cubicBezTo>
                    <a:pt x="514" y="0"/>
                    <a:pt x="508" y="1"/>
                    <a:pt x="501" y="2"/>
                  </a:cubicBezTo>
                  <a:cubicBezTo>
                    <a:pt x="287" y="48"/>
                    <a:pt x="164" y="293"/>
                    <a:pt x="42" y="454"/>
                  </a:cubicBezTo>
                  <a:cubicBezTo>
                    <a:pt x="0" y="506"/>
                    <a:pt x="32" y="544"/>
                    <a:pt x="74" y="544"/>
                  </a:cubicBezTo>
                  <a:cubicBezTo>
                    <a:pt x="94" y="544"/>
                    <a:pt x="116" y="535"/>
                    <a:pt x="134" y="515"/>
                  </a:cubicBezTo>
                  <a:lnTo>
                    <a:pt x="141" y="515"/>
                  </a:lnTo>
                  <a:cubicBezTo>
                    <a:pt x="187" y="454"/>
                    <a:pt x="233" y="393"/>
                    <a:pt x="287" y="339"/>
                  </a:cubicBezTo>
                  <a:cubicBezTo>
                    <a:pt x="310" y="311"/>
                    <a:pt x="343" y="268"/>
                    <a:pt x="379" y="235"/>
                  </a:cubicBezTo>
                  <a:lnTo>
                    <a:pt x="379" y="235"/>
                  </a:lnTo>
                  <a:cubicBezTo>
                    <a:pt x="378" y="316"/>
                    <a:pt x="377" y="399"/>
                    <a:pt x="371" y="477"/>
                  </a:cubicBezTo>
                  <a:cubicBezTo>
                    <a:pt x="363" y="577"/>
                    <a:pt x="340" y="684"/>
                    <a:pt x="371" y="776"/>
                  </a:cubicBezTo>
                  <a:cubicBezTo>
                    <a:pt x="381" y="799"/>
                    <a:pt x="396" y="808"/>
                    <a:pt x="413" y="808"/>
                  </a:cubicBezTo>
                  <a:cubicBezTo>
                    <a:pt x="464" y="808"/>
                    <a:pt x="536" y="726"/>
                    <a:pt x="547" y="692"/>
                  </a:cubicBezTo>
                  <a:cubicBezTo>
                    <a:pt x="578" y="592"/>
                    <a:pt x="570" y="485"/>
                    <a:pt x="570" y="377"/>
                  </a:cubicBezTo>
                  <a:cubicBezTo>
                    <a:pt x="578" y="270"/>
                    <a:pt x="578" y="163"/>
                    <a:pt x="570" y="48"/>
                  </a:cubicBezTo>
                  <a:cubicBezTo>
                    <a:pt x="570" y="16"/>
                    <a:pt x="549"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33"/>
            <p:cNvSpPr/>
            <p:nvPr/>
          </p:nvSpPr>
          <p:spPr>
            <a:xfrm>
              <a:off x="-60275" y="3978300"/>
              <a:ext cx="29725" cy="5500"/>
            </a:xfrm>
            <a:custGeom>
              <a:avLst/>
              <a:gdLst/>
              <a:ahLst/>
              <a:cxnLst/>
              <a:rect l="l" t="t" r="r" b="b"/>
              <a:pathLst>
                <a:path w="1189" h="220" extrusionOk="0">
                  <a:moveTo>
                    <a:pt x="929" y="0"/>
                  </a:moveTo>
                  <a:cubicBezTo>
                    <a:pt x="887" y="0"/>
                    <a:pt x="846" y="2"/>
                    <a:pt x="808" y="2"/>
                  </a:cubicBezTo>
                  <a:cubicBezTo>
                    <a:pt x="794" y="2"/>
                    <a:pt x="780" y="2"/>
                    <a:pt x="767" y="1"/>
                  </a:cubicBezTo>
                  <a:lnTo>
                    <a:pt x="231" y="1"/>
                  </a:lnTo>
                  <a:cubicBezTo>
                    <a:pt x="139" y="1"/>
                    <a:pt x="1" y="200"/>
                    <a:pt x="131" y="200"/>
                  </a:cubicBezTo>
                  <a:cubicBezTo>
                    <a:pt x="307" y="200"/>
                    <a:pt x="484" y="208"/>
                    <a:pt x="667" y="216"/>
                  </a:cubicBezTo>
                  <a:cubicBezTo>
                    <a:pt x="725" y="216"/>
                    <a:pt x="781" y="219"/>
                    <a:pt x="837" y="219"/>
                  </a:cubicBezTo>
                  <a:cubicBezTo>
                    <a:pt x="930" y="219"/>
                    <a:pt x="1021" y="210"/>
                    <a:pt x="1112" y="162"/>
                  </a:cubicBezTo>
                  <a:cubicBezTo>
                    <a:pt x="1135" y="147"/>
                    <a:pt x="1188" y="101"/>
                    <a:pt x="1158" y="70"/>
                  </a:cubicBezTo>
                  <a:cubicBezTo>
                    <a:pt x="1102" y="10"/>
                    <a:pt x="1015"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33"/>
            <p:cNvSpPr/>
            <p:nvPr/>
          </p:nvSpPr>
          <p:spPr>
            <a:xfrm>
              <a:off x="-53375" y="3987325"/>
              <a:ext cx="27225" cy="21900"/>
            </a:xfrm>
            <a:custGeom>
              <a:avLst/>
              <a:gdLst/>
              <a:ahLst/>
              <a:cxnLst/>
              <a:rect l="l" t="t" r="r" b="b"/>
              <a:pathLst>
                <a:path w="1089" h="876" extrusionOk="0">
                  <a:moveTo>
                    <a:pt x="440" y="1"/>
                  </a:moveTo>
                  <a:cubicBezTo>
                    <a:pt x="325" y="1"/>
                    <a:pt x="174" y="107"/>
                    <a:pt x="108" y="161"/>
                  </a:cubicBezTo>
                  <a:cubicBezTo>
                    <a:pt x="55" y="209"/>
                    <a:pt x="47" y="293"/>
                    <a:pt x="93" y="293"/>
                  </a:cubicBezTo>
                  <a:cubicBezTo>
                    <a:pt x="106" y="293"/>
                    <a:pt x="124" y="286"/>
                    <a:pt x="146" y="268"/>
                  </a:cubicBezTo>
                  <a:lnTo>
                    <a:pt x="146" y="276"/>
                  </a:lnTo>
                  <a:cubicBezTo>
                    <a:pt x="185" y="248"/>
                    <a:pt x="268" y="193"/>
                    <a:pt x="328" y="193"/>
                  </a:cubicBezTo>
                  <a:cubicBezTo>
                    <a:pt x="351" y="193"/>
                    <a:pt x="371" y="201"/>
                    <a:pt x="384" y="223"/>
                  </a:cubicBezTo>
                  <a:cubicBezTo>
                    <a:pt x="414" y="284"/>
                    <a:pt x="315" y="422"/>
                    <a:pt x="284" y="468"/>
                  </a:cubicBezTo>
                  <a:cubicBezTo>
                    <a:pt x="231" y="560"/>
                    <a:pt x="162" y="636"/>
                    <a:pt x="93" y="713"/>
                  </a:cubicBezTo>
                  <a:cubicBezTo>
                    <a:pt x="62" y="743"/>
                    <a:pt x="1" y="858"/>
                    <a:pt x="93" y="858"/>
                  </a:cubicBezTo>
                  <a:cubicBezTo>
                    <a:pt x="208" y="862"/>
                    <a:pt x="351" y="875"/>
                    <a:pt x="495" y="875"/>
                  </a:cubicBezTo>
                  <a:cubicBezTo>
                    <a:pt x="696" y="875"/>
                    <a:pt x="898" y="849"/>
                    <a:pt x="1027" y="728"/>
                  </a:cubicBezTo>
                  <a:cubicBezTo>
                    <a:pt x="1050" y="705"/>
                    <a:pt x="1089" y="629"/>
                    <a:pt x="1035" y="606"/>
                  </a:cubicBezTo>
                  <a:cubicBezTo>
                    <a:pt x="1015" y="598"/>
                    <a:pt x="993" y="595"/>
                    <a:pt x="968" y="595"/>
                  </a:cubicBezTo>
                  <a:cubicBezTo>
                    <a:pt x="868" y="595"/>
                    <a:pt x="736" y="645"/>
                    <a:pt x="644" y="652"/>
                  </a:cubicBezTo>
                  <a:cubicBezTo>
                    <a:pt x="541" y="657"/>
                    <a:pt x="433" y="659"/>
                    <a:pt x="324" y="659"/>
                  </a:cubicBezTo>
                  <a:lnTo>
                    <a:pt x="324" y="659"/>
                  </a:lnTo>
                  <a:cubicBezTo>
                    <a:pt x="391" y="577"/>
                    <a:pt x="452" y="492"/>
                    <a:pt x="499" y="399"/>
                  </a:cubicBezTo>
                  <a:cubicBezTo>
                    <a:pt x="545" y="314"/>
                    <a:pt x="606" y="161"/>
                    <a:pt x="552" y="62"/>
                  </a:cubicBezTo>
                  <a:cubicBezTo>
                    <a:pt x="526" y="18"/>
                    <a:pt x="486"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33"/>
            <p:cNvSpPr/>
            <p:nvPr/>
          </p:nvSpPr>
          <p:spPr>
            <a:xfrm>
              <a:off x="-33100" y="3943525"/>
              <a:ext cx="22650" cy="76575"/>
            </a:xfrm>
            <a:custGeom>
              <a:avLst/>
              <a:gdLst/>
              <a:ahLst/>
              <a:cxnLst/>
              <a:rect l="l" t="t" r="r" b="b"/>
              <a:pathLst>
                <a:path w="906" h="3063" extrusionOk="0">
                  <a:moveTo>
                    <a:pt x="500" y="0"/>
                  </a:moveTo>
                  <a:cubicBezTo>
                    <a:pt x="466" y="0"/>
                    <a:pt x="431" y="2"/>
                    <a:pt x="393" y="6"/>
                  </a:cubicBezTo>
                  <a:cubicBezTo>
                    <a:pt x="324" y="13"/>
                    <a:pt x="201" y="174"/>
                    <a:pt x="316" y="182"/>
                  </a:cubicBezTo>
                  <a:lnTo>
                    <a:pt x="308" y="182"/>
                  </a:lnTo>
                  <a:cubicBezTo>
                    <a:pt x="461" y="190"/>
                    <a:pt x="569" y="212"/>
                    <a:pt x="630" y="358"/>
                  </a:cubicBezTo>
                  <a:cubicBezTo>
                    <a:pt x="691" y="488"/>
                    <a:pt x="676" y="596"/>
                    <a:pt x="630" y="726"/>
                  </a:cubicBezTo>
                  <a:cubicBezTo>
                    <a:pt x="569" y="887"/>
                    <a:pt x="523" y="1040"/>
                    <a:pt x="469" y="1201"/>
                  </a:cubicBezTo>
                  <a:cubicBezTo>
                    <a:pt x="403" y="1393"/>
                    <a:pt x="365" y="1684"/>
                    <a:pt x="566" y="1778"/>
                  </a:cubicBezTo>
                  <a:lnTo>
                    <a:pt x="566" y="1778"/>
                  </a:lnTo>
                  <a:cubicBezTo>
                    <a:pt x="479" y="2123"/>
                    <a:pt x="663" y="2828"/>
                    <a:pt x="350" y="2828"/>
                  </a:cubicBezTo>
                  <a:cubicBezTo>
                    <a:pt x="317" y="2828"/>
                    <a:pt x="278" y="2819"/>
                    <a:pt x="232" y="2802"/>
                  </a:cubicBezTo>
                  <a:cubicBezTo>
                    <a:pt x="225" y="2799"/>
                    <a:pt x="217" y="2798"/>
                    <a:pt x="209" y="2798"/>
                  </a:cubicBezTo>
                  <a:cubicBezTo>
                    <a:pt x="128" y="2798"/>
                    <a:pt x="1" y="2931"/>
                    <a:pt x="71" y="2993"/>
                  </a:cubicBezTo>
                  <a:cubicBezTo>
                    <a:pt x="130" y="3042"/>
                    <a:pt x="190" y="3062"/>
                    <a:pt x="249" y="3062"/>
                  </a:cubicBezTo>
                  <a:cubicBezTo>
                    <a:pt x="467" y="3062"/>
                    <a:pt x="661" y="2773"/>
                    <a:pt x="722" y="2580"/>
                  </a:cubicBezTo>
                  <a:cubicBezTo>
                    <a:pt x="760" y="2449"/>
                    <a:pt x="745" y="2335"/>
                    <a:pt x="745" y="2204"/>
                  </a:cubicBezTo>
                  <a:cubicBezTo>
                    <a:pt x="737" y="2120"/>
                    <a:pt x="730" y="2036"/>
                    <a:pt x="737" y="1952"/>
                  </a:cubicBezTo>
                  <a:cubicBezTo>
                    <a:pt x="737" y="1906"/>
                    <a:pt x="753" y="1844"/>
                    <a:pt x="753" y="1799"/>
                  </a:cubicBezTo>
                  <a:lnTo>
                    <a:pt x="753" y="1799"/>
                  </a:lnTo>
                  <a:cubicBezTo>
                    <a:pt x="743" y="1804"/>
                    <a:pt x="728" y="1808"/>
                    <a:pt x="707" y="1808"/>
                  </a:cubicBezTo>
                  <a:cubicBezTo>
                    <a:pt x="698" y="1808"/>
                    <a:pt x="688" y="1808"/>
                    <a:pt x="676" y="1806"/>
                  </a:cubicBezTo>
                  <a:lnTo>
                    <a:pt x="676" y="1806"/>
                  </a:lnTo>
                  <a:cubicBezTo>
                    <a:pt x="678" y="1806"/>
                    <a:pt x="680" y="1806"/>
                    <a:pt x="681" y="1806"/>
                  </a:cubicBezTo>
                  <a:cubicBezTo>
                    <a:pt x="705" y="1806"/>
                    <a:pt x="729" y="1795"/>
                    <a:pt x="752" y="1778"/>
                  </a:cubicBezTo>
                  <a:lnTo>
                    <a:pt x="752" y="1778"/>
                  </a:lnTo>
                  <a:cubicBezTo>
                    <a:pt x="752" y="1784"/>
                    <a:pt x="752" y="1791"/>
                    <a:pt x="753" y="1798"/>
                  </a:cubicBezTo>
                  <a:cubicBezTo>
                    <a:pt x="753" y="1798"/>
                    <a:pt x="753" y="1798"/>
                    <a:pt x="753" y="1799"/>
                  </a:cubicBezTo>
                  <a:lnTo>
                    <a:pt x="753" y="1799"/>
                  </a:lnTo>
                  <a:cubicBezTo>
                    <a:pt x="770" y="1789"/>
                    <a:pt x="773" y="1773"/>
                    <a:pt x="771" y="1763"/>
                  </a:cubicBezTo>
                  <a:lnTo>
                    <a:pt x="771" y="1763"/>
                  </a:lnTo>
                  <a:cubicBezTo>
                    <a:pt x="765" y="1768"/>
                    <a:pt x="759" y="1774"/>
                    <a:pt x="752" y="1778"/>
                  </a:cubicBezTo>
                  <a:lnTo>
                    <a:pt x="752" y="1778"/>
                  </a:lnTo>
                  <a:cubicBezTo>
                    <a:pt x="753" y="1758"/>
                    <a:pt x="758" y="1750"/>
                    <a:pt x="763" y="1750"/>
                  </a:cubicBezTo>
                  <a:cubicBezTo>
                    <a:pt x="766" y="1750"/>
                    <a:pt x="770" y="1755"/>
                    <a:pt x="771" y="1763"/>
                  </a:cubicBezTo>
                  <a:lnTo>
                    <a:pt x="771" y="1763"/>
                  </a:lnTo>
                  <a:cubicBezTo>
                    <a:pt x="836" y="1703"/>
                    <a:pt x="873" y="1602"/>
                    <a:pt x="783" y="1591"/>
                  </a:cubicBezTo>
                  <a:cubicBezTo>
                    <a:pt x="415" y="1553"/>
                    <a:pt x="845" y="718"/>
                    <a:pt x="875" y="542"/>
                  </a:cubicBezTo>
                  <a:cubicBezTo>
                    <a:pt x="906" y="404"/>
                    <a:pt x="875" y="266"/>
                    <a:pt x="791" y="144"/>
                  </a:cubicBezTo>
                  <a:cubicBezTo>
                    <a:pt x="713" y="29"/>
                    <a:pt x="621"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33"/>
            <p:cNvSpPr/>
            <p:nvPr/>
          </p:nvSpPr>
          <p:spPr>
            <a:xfrm>
              <a:off x="-329925" y="2115750"/>
              <a:ext cx="388050" cy="388050"/>
            </a:xfrm>
            <a:custGeom>
              <a:avLst/>
              <a:gdLst/>
              <a:ahLst/>
              <a:cxnLst/>
              <a:rect l="l" t="t" r="r" b="b"/>
              <a:pathLst>
                <a:path w="15522" h="15522" extrusionOk="0">
                  <a:moveTo>
                    <a:pt x="0" y="1"/>
                  </a:moveTo>
                  <a:lnTo>
                    <a:pt x="0" y="15522"/>
                  </a:lnTo>
                  <a:lnTo>
                    <a:pt x="15521" y="15522"/>
                  </a:lnTo>
                  <a:lnTo>
                    <a:pt x="0"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3" name="Google Shape;1263;p33"/>
          <p:cNvGrpSpPr/>
          <p:nvPr/>
        </p:nvGrpSpPr>
        <p:grpSpPr>
          <a:xfrm>
            <a:off x="3792875" y="3435200"/>
            <a:ext cx="1195150" cy="519600"/>
            <a:chOff x="3933275" y="3209600"/>
            <a:chExt cx="1195150" cy="519600"/>
          </a:xfrm>
        </p:grpSpPr>
        <p:sp>
          <p:nvSpPr>
            <p:cNvPr id="1264" name="Google Shape;1264;p33"/>
            <p:cNvSpPr/>
            <p:nvPr/>
          </p:nvSpPr>
          <p:spPr>
            <a:xfrm>
              <a:off x="3933275" y="3209600"/>
              <a:ext cx="348000" cy="519600"/>
            </a:xfrm>
            <a:prstGeom prst="diamond">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33"/>
            <p:cNvSpPr/>
            <p:nvPr/>
          </p:nvSpPr>
          <p:spPr>
            <a:xfrm>
              <a:off x="4356850" y="3209600"/>
              <a:ext cx="348000" cy="5196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33"/>
            <p:cNvSpPr/>
            <p:nvPr/>
          </p:nvSpPr>
          <p:spPr>
            <a:xfrm>
              <a:off x="4780425" y="3209600"/>
              <a:ext cx="348000" cy="519600"/>
            </a:xfrm>
            <a:prstGeom prst="diamond">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7" name="Google Shape;1267;p33"/>
          <p:cNvSpPr/>
          <p:nvPr/>
        </p:nvSpPr>
        <p:spPr>
          <a:xfrm>
            <a:off x="5506575" y="3055850"/>
            <a:ext cx="711000" cy="12783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33"/>
          <p:cNvSpPr/>
          <p:nvPr/>
        </p:nvSpPr>
        <p:spPr>
          <a:xfrm>
            <a:off x="6863500" y="3087200"/>
            <a:ext cx="1163100" cy="11631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33"/>
          <p:cNvSpPr/>
          <p:nvPr/>
        </p:nvSpPr>
        <p:spPr>
          <a:xfrm>
            <a:off x="7425825" y="3621850"/>
            <a:ext cx="788400" cy="7884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273" name="Shape 1273"/>
        <p:cNvGrpSpPr/>
        <p:nvPr/>
      </p:nvGrpSpPr>
      <p:grpSpPr>
        <a:xfrm>
          <a:off x="0" y="0"/>
          <a:ext cx="0" cy="0"/>
          <a:chOff x="0" y="0"/>
          <a:chExt cx="0" cy="0"/>
        </a:xfrm>
      </p:grpSpPr>
      <p:sp>
        <p:nvSpPr>
          <p:cNvPr id="1274" name="Google Shape;1274;p3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Resources</a:t>
            </a:r>
            <a:endParaRPr lang="en-GB"/>
          </a:p>
        </p:txBody>
      </p:sp>
      <p:sp>
        <p:nvSpPr>
          <p:cNvPr id="1275" name="Google Shape;1275;p34"/>
          <p:cNvSpPr txBox="1"/>
          <p:nvPr>
            <p:ph type="body" idx="1"/>
          </p:nvPr>
        </p:nvSpPr>
        <p:spPr>
          <a:xfrm>
            <a:off x="720000" y="1317850"/>
            <a:ext cx="5937300" cy="200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Did you like the resources used in this template? Get them for free at our other websites:</a:t>
            </a:r>
            <a:endParaRPr>
              <a:solidFill>
                <a:schemeClr val="dk1"/>
              </a:solidFill>
            </a:endParaRPr>
          </a:p>
          <a:p>
            <a:pPr marL="0" lvl="0" indent="0" algn="l" rtl="0">
              <a:spcBef>
                <a:spcPts val="1000"/>
              </a:spcBef>
              <a:spcAft>
                <a:spcPts val="0"/>
              </a:spcAft>
              <a:buNone/>
            </a:pPr>
            <a:r>
              <a:rPr lang="en-GB" b="1"/>
              <a:t>Vectors:</a:t>
            </a:r>
            <a:endParaRPr b="1"/>
          </a:p>
          <a:p>
            <a:pPr marL="457200" lvl="0" indent="-317500" algn="l" rtl="0">
              <a:spcBef>
                <a:spcPts val="1000"/>
              </a:spcBef>
              <a:spcAft>
                <a:spcPts val="0"/>
              </a:spcAft>
              <a:buSzPts val="1400"/>
              <a:buFont typeface="DM Sans"/>
              <a:buChar char="●"/>
            </a:pPr>
            <a:r>
              <a:rPr lang="en-GB" u="sng">
                <a:solidFill>
                  <a:schemeClr val="hlink"/>
                </a:solidFill>
                <a:hlinkClick r:id="rId1"/>
              </a:rPr>
              <a:t>Flat design graphic designer instagram stories</a:t>
            </a:r>
            <a:endParaRPr lang="en-GB" u="sng">
              <a:solidFill>
                <a:schemeClr val="hlink"/>
              </a:solidFill>
            </a:endParaRPr>
          </a:p>
          <a:p>
            <a:pPr marL="457200" lvl="0" indent="-317500" algn="l" rtl="0">
              <a:spcBef>
                <a:spcPts val="0"/>
              </a:spcBef>
              <a:spcAft>
                <a:spcPts val="0"/>
              </a:spcAft>
              <a:buSzPts val="1400"/>
              <a:buChar char="●"/>
            </a:pPr>
            <a:r>
              <a:rPr lang="en-GB" u="sng">
                <a:solidFill>
                  <a:schemeClr val="hlink"/>
                </a:solidFill>
                <a:hlinkClick r:id="rId2"/>
              </a:rPr>
              <a:t>Maths chalkboard</a:t>
            </a:r>
            <a:endParaRPr lang="en-GB" u="sng">
              <a:solidFill>
                <a:schemeClr val="hlink"/>
              </a:solidFill>
            </a:endParaRPr>
          </a:p>
          <a:p>
            <a:pPr marL="457200" lvl="0" indent="-317500" algn="l" rtl="0">
              <a:spcBef>
                <a:spcPts val="0"/>
              </a:spcBef>
              <a:spcAft>
                <a:spcPts val="0"/>
              </a:spcAft>
              <a:buSzPts val="1400"/>
              <a:buChar char="●"/>
            </a:pPr>
            <a:r>
              <a:rPr lang="en-GB" u="sng">
                <a:solidFill>
                  <a:schemeClr val="hlink"/>
                </a:solidFill>
                <a:hlinkClick r:id="rId3"/>
              </a:rPr>
              <a:t>Variety of hand drawn schemes</a:t>
            </a:r>
            <a:endParaRPr lang="en-GB" u="sng">
              <a:solidFill>
                <a:schemeClr val="hlink"/>
              </a:solidFill>
              <a:hlinkClick r:id="rId3"/>
            </a:endParaRPr>
          </a:p>
        </p:txBody>
      </p:sp>
      <p:sp>
        <p:nvSpPr>
          <p:cNvPr id="1276" name="Google Shape;1276;p34"/>
          <p:cNvSpPr/>
          <p:nvPr/>
        </p:nvSpPr>
        <p:spPr>
          <a:xfrm>
            <a:off x="7687600" y="852875"/>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77" name="Google Shape;1277;p34"/>
          <p:cNvGrpSpPr/>
          <p:nvPr/>
        </p:nvGrpSpPr>
        <p:grpSpPr>
          <a:xfrm>
            <a:off x="7629463" y="4479950"/>
            <a:ext cx="1150675" cy="248100"/>
            <a:chOff x="523750" y="4604000"/>
            <a:chExt cx="1150675" cy="248100"/>
          </a:xfrm>
        </p:grpSpPr>
        <p:sp>
          <p:nvSpPr>
            <p:cNvPr id="1278" name="Google Shape;1278;p34"/>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34"/>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34"/>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284" name="Shape 1284"/>
        <p:cNvGrpSpPr/>
        <p:nvPr/>
      </p:nvGrpSpPr>
      <p:grpSpPr>
        <a:xfrm>
          <a:off x="0" y="0"/>
          <a:ext cx="0" cy="0"/>
          <a:chOff x="0" y="0"/>
          <a:chExt cx="0" cy="0"/>
        </a:xfrm>
      </p:grpSpPr>
      <p:sp>
        <p:nvSpPr>
          <p:cNvPr id="1285" name="Google Shape;1285;p35"/>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1286" name="Google Shape;1286;p35"/>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1"/>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290" name="Shape 1290"/>
        <p:cNvGrpSpPr/>
        <p:nvPr/>
      </p:nvGrpSpPr>
      <p:grpSpPr>
        <a:xfrm>
          <a:off x="0" y="0"/>
          <a:ext cx="0" cy="0"/>
          <a:chOff x="0" y="0"/>
          <a:chExt cx="0" cy="0"/>
        </a:xfrm>
      </p:grpSpPr>
      <p:sp>
        <p:nvSpPr>
          <p:cNvPr id="1291" name="Google Shape;1291;p36"/>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1"/>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
        <p:nvSpPr>
          <p:cNvPr id="1292" name="Google Shape;1292;p36"/>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296" name="Shape 1296"/>
        <p:cNvGrpSpPr/>
        <p:nvPr/>
      </p:nvGrpSpPr>
      <p:grpSpPr>
        <a:xfrm>
          <a:off x="0" y="0"/>
          <a:ext cx="0" cy="0"/>
          <a:chOff x="0" y="0"/>
          <a:chExt cx="0" cy="0"/>
        </a:xfrm>
      </p:grpSpPr>
      <p:sp>
        <p:nvSpPr>
          <p:cNvPr id="1297" name="Google Shape;1297;p37"/>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Asap Bold</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u="sng">
                <a:solidFill>
                  <a:schemeClr val="lt1"/>
                </a:solidFill>
                <a:hlinkClick r:id="rId1"/>
              </a:rPr>
              <a:t>https://fonts.google.com/specimen/Asap</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DM Sans</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u="sng">
                <a:solidFill>
                  <a:schemeClr val="lt1"/>
                </a:solidFill>
                <a:hlinkClick r:id="rId2"/>
              </a:rPr>
              <a:t>https://fonts.google.com/specimen/DM+Sans</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298" name="Google Shape;1298;p37"/>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endParaRPr lang="en-GB"/>
          </a:p>
        </p:txBody>
      </p:sp>
      <p:sp>
        <p:nvSpPr>
          <p:cNvPr id="1299" name="Google Shape;1299;p37"/>
          <p:cNvSpPr/>
          <p:nvPr/>
        </p:nvSpPr>
        <p:spPr>
          <a:xfrm>
            <a:off x="2583563"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37"/>
          <p:cNvSpPr/>
          <p:nvPr/>
        </p:nvSpPr>
        <p:spPr>
          <a:xfrm>
            <a:off x="3645382" y="2947175"/>
            <a:ext cx="791400" cy="754200"/>
          </a:xfrm>
          <a:prstGeom prst="roundRect">
            <a:avLst>
              <a:gd name="adj" fmla="val 16667"/>
            </a:avLst>
          </a:prstGeom>
          <a:solidFill>
            <a:srgbClr val="F7F7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37"/>
          <p:cNvSpPr/>
          <p:nvPr/>
        </p:nvSpPr>
        <p:spPr>
          <a:xfrm>
            <a:off x="4707202" y="2947175"/>
            <a:ext cx="791400" cy="754200"/>
          </a:xfrm>
          <a:prstGeom prst="roundRect">
            <a:avLst>
              <a:gd name="adj" fmla="val 16667"/>
            </a:avLst>
          </a:prstGeom>
          <a:solidFill>
            <a:srgbClr val="E895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37"/>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1303" name="Google Shape;1303;p37"/>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000000"/>
                </a:solidFill>
              </a:rPr>
              <a:t>#f7f7f7</a:t>
            </a:r>
            <a:endParaRPr sz="1000">
              <a:solidFill>
                <a:srgbClr val="000000"/>
              </a:solidFill>
            </a:endParaRPr>
          </a:p>
        </p:txBody>
      </p:sp>
      <p:sp>
        <p:nvSpPr>
          <p:cNvPr id="1304" name="Google Shape;1304;p37"/>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#e8956b</a:t>
            </a:r>
            <a:endParaRPr sz="1000">
              <a:solidFill>
                <a:srgbClr val="FFFFFF"/>
              </a:solidFill>
            </a:endParaRPr>
          </a:p>
        </p:txBody>
      </p:sp>
      <p:sp>
        <p:nvSpPr>
          <p:cNvPr id="1305" name="Google Shape;1305;p37"/>
          <p:cNvSpPr/>
          <p:nvPr/>
        </p:nvSpPr>
        <p:spPr>
          <a:xfrm>
            <a:off x="5769038" y="2947175"/>
            <a:ext cx="791400" cy="754200"/>
          </a:xfrm>
          <a:prstGeom prst="roundRect">
            <a:avLst>
              <a:gd name="adj" fmla="val 16667"/>
            </a:avLst>
          </a:prstGeom>
          <a:solidFill>
            <a:srgbClr val="83D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37"/>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000000"/>
                </a:solidFill>
              </a:rPr>
              <a:t>#83ded1</a:t>
            </a:r>
            <a:endParaRPr sz="1000">
              <a:solidFill>
                <a:srgbClr val="000000"/>
              </a:solidFill>
            </a:endParaRPr>
          </a:p>
        </p:txBody>
      </p:sp>
      <p:sp>
        <p:nvSpPr>
          <p:cNvPr id="1307" name="Google Shape;1307;p37"/>
          <p:cNvSpPr/>
          <p:nvPr/>
        </p:nvSpPr>
        <p:spPr>
          <a:xfrm>
            <a:off x="3645388" y="3878275"/>
            <a:ext cx="791400" cy="754200"/>
          </a:xfrm>
          <a:prstGeom prst="roundRect">
            <a:avLst>
              <a:gd name="adj" fmla="val 16667"/>
            </a:avLst>
          </a:prstGeom>
          <a:solidFill>
            <a:srgbClr val="FFF7B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37"/>
          <p:cNvSpPr/>
          <p:nvPr/>
        </p:nvSpPr>
        <p:spPr>
          <a:xfrm>
            <a:off x="4707207" y="3878275"/>
            <a:ext cx="791400" cy="754200"/>
          </a:xfrm>
          <a:prstGeom prst="roundRect">
            <a:avLst>
              <a:gd name="adj" fmla="val 16667"/>
            </a:avLst>
          </a:prstGeom>
          <a:solidFill>
            <a:srgbClr val="E0AB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37"/>
          <p:cNvSpPr/>
          <p:nvPr/>
        </p:nvSpPr>
        <p:spPr>
          <a:xfrm>
            <a:off x="5769027"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37"/>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000000"/>
                </a:solidFill>
              </a:rPr>
              <a:t>#fff7b0</a:t>
            </a:r>
            <a:endParaRPr sz="1000">
              <a:solidFill>
                <a:srgbClr val="000000"/>
              </a:solidFill>
            </a:endParaRPr>
          </a:p>
        </p:txBody>
      </p:sp>
      <p:sp>
        <p:nvSpPr>
          <p:cNvPr id="1311" name="Google Shape;1311;p37"/>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#e0abec</a:t>
            </a:r>
            <a:endParaRPr sz="1000">
              <a:solidFill>
                <a:srgbClr val="FFFFFF"/>
              </a:solidFill>
            </a:endParaRPr>
          </a:p>
        </p:txBody>
      </p:sp>
      <p:sp>
        <p:nvSpPr>
          <p:cNvPr id="1312" name="Google Shape;1312;p37"/>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000000"/>
                </a:solidFill>
              </a:rPr>
              <a:t>#ffffff</a:t>
            </a:r>
            <a:endParaRPr sz="1000">
              <a:solidFill>
                <a:srgbClr val="000000"/>
              </a:solidFill>
            </a:endParaRPr>
          </a:p>
        </p:txBody>
      </p:sp>
      <p:sp>
        <p:nvSpPr>
          <p:cNvPr id="1313" name="Google Shape;1313;p37"/>
          <p:cNvSpPr/>
          <p:nvPr/>
        </p:nvSpPr>
        <p:spPr>
          <a:xfrm>
            <a:off x="2583563" y="3878275"/>
            <a:ext cx="791400" cy="754200"/>
          </a:xfrm>
          <a:prstGeom prst="roundRect">
            <a:avLst>
              <a:gd name="adj" fmla="val 16667"/>
            </a:avLst>
          </a:prstGeom>
          <a:solidFill>
            <a:srgbClr val="A2B1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37"/>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000000"/>
                </a:solidFill>
              </a:rPr>
              <a:t>#a2b1e8</a:t>
            </a:r>
            <a:endParaRPr sz="100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318" name="Shape 1318"/>
        <p:cNvGrpSpPr/>
        <p:nvPr/>
      </p:nvGrpSpPr>
      <p:grpSpPr>
        <a:xfrm>
          <a:off x="0" y="0"/>
          <a:ext cx="0" cy="0"/>
          <a:chOff x="0" y="0"/>
          <a:chExt cx="0" cy="0"/>
        </a:xfrm>
      </p:grpSpPr>
      <p:sp>
        <p:nvSpPr>
          <p:cNvPr id="1319" name="Google Shape;1319;p38"/>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1"/>
              </a:rPr>
              <a:t>ow it works</a:t>
            </a:r>
            <a:r>
              <a:rPr lang="en-GB" sz="1100">
                <a:solidFill>
                  <a:schemeClr val="lt1"/>
                </a:solidFill>
                <a:uFill>
                  <a:noFill/>
                </a:uFill>
                <a:hlinkClick r:id="rId1"/>
              </a:rPr>
              <a:t>.</a:t>
            </a:r>
            <a:endParaRPr sz="1100">
              <a:solidFill>
                <a:schemeClr val="lt1"/>
              </a:solidFill>
            </a:endParaRPr>
          </a:p>
        </p:txBody>
      </p:sp>
      <p:sp>
        <p:nvSpPr>
          <p:cNvPr id="1320" name="Google Shape;1320;p38"/>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endParaRPr lang="en-GB"/>
          </a:p>
        </p:txBody>
      </p:sp>
      <p:pic>
        <p:nvPicPr>
          <p:cNvPr id="1321" name="Google Shape;1321;p38"/>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1322" name="Google Shape;1322;p38">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3"/>
              </a:rPr>
              <a:t>Pana</a:t>
            </a:r>
            <a:endParaRPr b="1">
              <a:solidFill>
                <a:schemeClr val="dk2"/>
              </a:solidFill>
            </a:endParaRPr>
          </a:p>
        </p:txBody>
      </p:sp>
      <p:sp>
        <p:nvSpPr>
          <p:cNvPr id="1323" name="Google Shape;1323;p38">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4"/>
              </a:rPr>
              <a:t>Amico</a:t>
            </a:r>
            <a:endParaRPr b="1">
              <a:solidFill>
                <a:schemeClr val="dk2"/>
              </a:solidFill>
            </a:endParaRPr>
          </a:p>
        </p:txBody>
      </p:sp>
      <p:sp>
        <p:nvSpPr>
          <p:cNvPr id="1324" name="Google Shape;1324;p38">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Bro</a:t>
            </a:r>
            <a:endParaRPr b="1">
              <a:solidFill>
                <a:schemeClr val="dk2"/>
              </a:solidFill>
            </a:endParaRPr>
          </a:p>
        </p:txBody>
      </p:sp>
      <p:sp>
        <p:nvSpPr>
          <p:cNvPr id="1325" name="Google Shape;1325;p38">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Rafiki</a:t>
            </a:r>
            <a:endParaRPr b="1">
              <a:solidFill>
                <a:schemeClr val="dk2"/>
              </a:solidFill>
            </a:endParaRPr>
          </a:p>
        </p:txBody>
      </p:sp>
      <p:pic>
        <p:nvPicPr>
          <p:cNvPr id="1326" name="Google Shape;1326;p38"/>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1327" name="Google Shape;1327;p38"/>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1328" name="Google Shape;1328;p38"/>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1329" name="Google Shape;1329;p38"/>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1330" name="Google Shape;1330;p38">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1"/>
              </a:rPr>
              <a:t>Cuate</a:t>
            </a:r>
            <a:endParaRPr b="1">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334" name="Shape 1334"/>
        <p:cNvGrpSpPr/>
        <p:nvPr/>
      </p:nvGrpSpPr>
      <p:grpSpPr>
        <a:xfrm>
          <a:off x="0" y="0"/>
          <a:ext cx="0" cy="0"/>
          <a:chOff x="0" y="0"/>
          <a:chExt cx="0" cy="0"/>
        </a:xfrm>
      </p:grpSpPr>
      <p:grpSp>
        <p:nvGrpSpPr>
          <p:cNvPr id="1335" name="Google Shape;1335;p39"/>
          <p:cNvGrpSpPr/>
          <p:nvPr/>
        </p:nvGrpSpPr>
        <p:grpSpPr>
          <a:xfrm>
            <a:off x="5048544" y="3019584"/>
            <a:ext cx="442841" cy="514271"/>
            <a:chOff x="4727025" y="1332775"/>
            <a:chExt cx="59900" cy="69625"/>
          </a:xfrm>
        </p:grpSpPr>
        <p:sp>
          <p:nvSpPr>
            <p:cNvPr id="1336" name="Google Shape;1336;p3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3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8" name="Google Shape;1338;p39"/>
          <p:cNvGrpSpPr/>
          <p:nvPr/>
        </p:nvGrpSpPr>
        <p:grpSpPr>
          <a:xfrm>
            <a:off x="5723860" y="2267072"/>
            <a:ext cx="500909" cy="500899"/>
            <a:chOff x="4820425" y="1329900"/>
            <a:chExt cx="70175" cy="70350"/>
          </a:xfrm>
        </p:grpSpPr>
        <p:sp>
          <p:nvSpPr>
            <p:cNvPr id="1339" name="Google Shape;1339;p3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3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3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3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3" name="Google Shape;1343;p39"/>
          <p:cNvGrpSpPr/>
          <p:nvPr/>
        </p:nvGrpSpPr>
        <p:grpSpPr>
          <a:xfrm>
            <a:off x="6376484" y="2278862"/>
            <a:ext cx="538135" cy="493119"/>
            <a:chOff x="4903200" y="1331525"/>
            <a:chExt cx="73575" cy="67425"/>
          </a:xfrm>
        </p:grpSpPr>
        <p:sp>
          <p:nvSpPr>
            <p:cNvPr id="1344" name="Google Shape;1344;p3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1345" name="Google Shape;1345;p3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6" name="Google Shape;1346;p39"/>
          <p:cNvGrpSpPr/>
          <p:nvPr/>
        </p:nvGrpSpPr>
        <p:grpSpPr>
          <a:xfrm>
            <a:off x="5636435" y="3020840"/>
            <a:ext cx="544563" cy="511895"/>
            <a:chOff x="4815575" y="1416800"/>
            <a:chExt cx="73750" cy="71400"/>
          </a:xfrm>
        </p:grpSpPr>
        <p:sp>
          <p:nvSpPr>
            <p:cNvPr id="1347" name="Google Shape;1347;p3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3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3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0" name="Google Shape;1350;p39"/>
          <p:cNvGrpSpPr/>
          <p:nvPr/>
        </p:nvGrpSpPr>
        <p:grpSpPr>
          <a:xfrm>
            <a:off x="6333060" y="3020546"/>
            <a:ext cx="602914" cy="512477"/>
            <a:chOff x="4902475" y="1418875"/>
            <a:chExt cx="74500" cy="63775"/>
          </a:xfrm>
        </p:grpSpPr>
        <p:sp>
          <p:nvSpPr>
            <p:cNvPr id="1351" name="Google Shape;1351;p3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39"/>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3" name="Google Shape;1353;p39"/>
          <p:cNvGrpSpPr/>
          <p:nvPr/>
        </p:nvGrpSpPr>
        <p:grpSpPr>
          <a:xfrm>
            <a:off x="5748932" y="3759785"/>
            <a:ext cx="515391" cy="525699"/>
            <a:chOff x="4818100" y="1507675"/>
            <a:chExt cx="71225" cy="71625"/>
          </a:xfrm>
        </p:grpSpPr>
        <p:sp>
          <p:nvSpPr>
            <p:cNvPr id="1354" name="Google Shape;1354;p3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3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3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3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8" name="Google Shape;1358;p39"/>
          <p:cNvGrpSpPr/>
          <p:nvPr/>
        </p:nvGrpSpPr>
        <p:grpSpPr>
          <a:xfrm>
            <a:off x="5087034" y="3781317"/>
            <a:ext cx="522956" cy="489869"/>
            <a:chOff x="4721450" y="1509475"/>
            <a:chExt cx="79350" cy="74325"/>
          </a:xfrm>
        </p:grpSpPr>
        <p:sp>
          <p:nvSpPr>
            <p:cNvPr id="1359" name="Google Shape;1359;p3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3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3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3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3" name="Google Shape;1363;p39"/>
          <p:cNvGrpSpPr/>
          <p:nvPr/>
        </p:nvGrpSpPr>
        <p:grpSpPr>
          <a:xfrm>
            <a:off x="6410277" y="3761069"/>
            <a:ext cx="525704" cy="535436"/>
            <a:chOff x="4906800" y="1507500"/>
            <a:chExt cx="70350" cy="71075"/>
          </a:xfrm>
        </p:grpSpPr>
        <p:sp>
          <p:nvSpPr>
            <p:cNvPr id="1364" name="Google Shape;1364;p3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3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3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3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3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9" name="Google Shape;1369;p39"/>
          <p:cNvGrpSpPr/>
          <p:nvPr/>
        </p:nvGrpSpPr>
        <p:grpSpPr>
          <a:xfrm>
            <a:off x="4443099" y="2267050"/>
            <a:ext cx="508054" cy="508095"/>
            <a:chOff x="3736598" y="2170606"/>
            <a:chExt cx="404889" cy="404889"/>
          </a:xfrm>
        </p:grpSpPr>
        <p:sp>
          <p:nvSpPr>
            <p:cNvPr id="1370" name="Google Shape;1370;p3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3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3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3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4" name="Google Shape;1374;p39"/>
          <p:cNvGrpSpPr/>
          <p:nvPr/>
        </p:nvGrpSpPr>
        <p:grpSpPr>
          <a:xfrm>
            <a:off x="3731139" y="2267145"/>
            <a:ext cx="575790" cy="507904"/>
            <a:chOff x="3161917" y="2170682"/>
            <a:chExt cx="458870" cy="404737"/>
          </a:xfrm>
        </p:grpSpPr>
        <p:sp>
          <p:nvSpPr>
            <p:cNvPr id="1375" name="Google Shape;1375;p3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1376" name="Google Shape;1376;p3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3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8" name="Google Shape;1378;p39"/>
          <p:cNvGrpSpPr/>
          <p:nvPr/>
        </p:nvGrpSpPr>
        <p:grpSpPr>
          <a:xfrm>
            <a:off x="3758669" y="3027517"/>
            <a:ext cx="520730" cy="498567"/>
            <a:chOff x="3179914" y="2889488"/>
            <a:chExt cx="422876" cy="404911"/>
          </a:xfrm>
        </p:grpSpPr>
        <p:sp>
          <p:nvSpPr>
            <p:cNvPr id="1379" name="Google Shape;1379;p3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3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3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3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3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3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5" name="Google Shape;1385;p39"/>
          <p:cNvGrpSpPr/>
          <p:nvPr/>
        </p:nvGrpSpPr>
        <p:grpSpPr>
          <a:xfrm>
            <a:off x="4387349" y="3027477"/>
            <a:ext cx="516145" cy="498648"/>
            <a:chOff x="3729467" y="2889422"/>
            <a:chExt cx="419153" cy="404977"/>
          </a:xfrm>
        </p:grpSpPr>
        <p:sp>
          <p:nvSpPr>
            <p:cNvPr id="1386" name="Google Shape;1386;p3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3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3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3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3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3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3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93" name="Google Shape;1393;p39"/>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39"/>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39"/>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39"/>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97" name="Google Shape;1397;p39"/>
          <p:cNvGrpSpPr/>
          <p:nvPr/>
        </p:nvGrpSpPr>
        <p:grpSpPr>
          <a:xfrm>
            <a:off x="7107677" y="2474362"/>
            <a:ext cx="166473" cy="141497"/>
            <a:chOff x="4660325" y="1866850"/>
            <a:chExt cx="68350" cy="58100"/>
          </a:xfrm>
        </p:grpSpPr>
        <p:sp>
          <p:nvSpPr>
            <p:cNvPr id="1398" name="Google Shape;1398;p3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3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0" name="Google Shape;1400;p39"/>
          <p:cNvGrpSpPr/>
          <p:nvPr/>
        </p:nvGrpSpPr>
        <p:grpSpPr>
          <a:xfrm>
            <a:off x="7417022" y="2500086"/>
            <a:ext cx="162515" cy="90049"/>
            <a:chOff x="4791775" y="1877500"/>
            <a:chExt cx="66725" cy="36975"/>
          </a:xfrm>
        </p:grpSpPr>
        <p:sp>
          <p:nvSpPr>
            <p:cNvPr id="1401" name="Google Shape;1401;p3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3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3" name="Google Shape;1403;p39"/>
          <p:cNvGrpSpPr/>
          <p:nvPr/>
        </p:nvGrpSpPr>
        <p:grpSpPr>
          <a:xfrm>
            <a:off x="7738734" y="2500086"/>
            <a:ext cx="144979" cy="90049"/>
            <a:chOff x="4923925" y="1877500"/>
            <a:chExt cx="59525" cy="36975"/>
          </a:xfrm>
        </p:grpSpPr>
        <p:sp>
          <p:nvSpPr>
            <p:cNvPr id="1404" name="Google Shape;1404;p3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3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6" name="Google Shape;1406;p39"/>
          <p:cNvGrpSpPr/>
          <p:nvPr/>
        </p:nvGrpSpPr>
        <p:grpSpPr>
          <a:xfrm>
            <a:off x="8033226" y="2482277"/>
            <a:ext cx="141447" cy="125667"/>
            <a:chOff x="5058450" y="1870100"/>
            <a:chExt cx="58075" cy="51600"/>
          </a:xfrm>
        </p:grpSpPr>
        <p:sp>
          <p:nvSpPr>
            <p:cNvPr id="1407" name="Google Shape;1407;p3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3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9" name="Google Shape;1409;p39"/>
          <p:cNvGrpSpPr/>
          <p:nvPr/>
        </p:nvGrpSpPr>
        <p:grpSpPr>
          <a:xfrm>
            <a:off x="7447741" y="2904685"/>
            <a:ext cx="101077" cy="107645"/>
            <a:chOff x="4811425" y="2065025"/>
            <a:chExt cx="41500" cy="44200"/>
          </a:xfrm>
        </p:grpSpPr>
        <p:sp>
          <p:nvSpPr>
            <p:cNvPr id="1410" name="Google Shape;1410;p3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3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2" name="Google Shape;1412;p39"/>
          <p:cNvGrpSpPr/>
          <p:nvPr/>
        </p:nvGrpSpPr>
        <p:grpSpPr>
          <a:xfrm>
            <a:off x="7740178" y="2904898"/>
            <a:ext cx="120867" cy="107218"/>
            <a:chOff x="4929875" y="2065025"/>
            <a:chExt cx="49625" cy="44025"/>
          </a:xfrm>
        </p:grpSpPr>
        <p:sp>
          <p:nvSpPr>
            <p:cNvPr id="1413" name="Google Shape;1413;p3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3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5" name="Google Shape;1415;p39"/>
          <p:cNvGrpSpPr/>
          <p:nvPr/>
        </p:nvGrpSpPr>
        <p:grpSpPr>
          <a:xfrm>
            <a:off x="8068847" y="2907912"/>
            <a:ext cx="70206" cy="101191"/>
            <a:chOff x="5083925" y="2066350"/>
            <a:chExt cx="28825" cy="41550"/>
          </a:xfrm>
        </p:grpSpPr>
        <p:sp>
          <p:nvSpPr>
            <p:cNvPr id="1416" name="Google Shape;1416;p3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3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8" name="Google Shape;1418;p39"/>
          <p:cNvGrpSpPr/>
          <p:nvPr/>
        </p:nvGrpSpPr>
        <p:grpSpPr>
          <a:xfrm>
            <a:off x="7100401" y="2923559"/>
            <a:ext cx="181026" cy="69896"/>
            <a:chOff x="4659775" y="2072775"/>
            <a:chExt cx="74325" cy="28700"/>
          </a:xfrm>
        </p:grpSpPr>
        <p:sp>
          <p:nvSpPr>
            <p:cNvPr id="1419" name="Google Shape;1419;p3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3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3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2" name="Google Shape;1422;p39"/>
          <p:cNvGrpSpPr/>
          <p:nvPr/>
        </p:nvGrpSpPr>
        <p:grpSpPr>
          <a:xfrm>
            <a:off x="8020257" y="2714124"/>
            <a:ext cx="167387" cy="89197"/>
            <a:chOff x="4662475" y="1976500"/>
            <a:chExt cx="68725" cy="36625"/>
          </a:xfrm>
        </p:grpSpPr>
        <p:sp>
          <p:nvSpPr>
            <p:cNvPr id="1423" name="Google Shape;1423;p3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3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3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6" name="Google Shape;1426;p39"/>
          <p:cNvGrpSpPr/>
          <p:nvPr/>
        </p:nvGrpSpPr>
        <p:grpSpPr>
          <a:xfrm>
            <a:off x="7717162" y="2717564"/>
            <a:ext cx="166899" cy="82317"/>
            <a:chOff x="4920150" y="1977875"/>
            <a:chExt cx="68525" cy="33800"/>
          </a:xfrm>
        </p:grpSpPr>
        <p:sp>
          <p:nvSpPr>
            <p:cNvPr id="1427" name="Google Shape;1427;p3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3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3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0" name="Google Shape;1430;p39"/>
          <p:cNvGrpSpPr/>
          <p:nvPr/>
        </p:nvGrpSpPr>
        <p:grpSpPr>
          <a:xfrm>
            <a:off x="7128319" y="3121482"/>
            <a:ext cx="125190" cy="127858"/>
            <a:chOff x="4676550" y="2160575"/>
            <a:chExt cx="51400" cy="52500"/>
          </a:xfrm>
        </p:grpSpPr>
        <p:sp>
          <p:nvSpPr>
            <p:cNvPr id="1431" name="Google Shape;1431;p3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3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3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4" name="Google Shape;1434;p39"/>
          <p:cNvGrpSpPr/>
          <p:nvPr/>
        </p:nvGrpSpPr>
        <p:grpSpPr>
          <a:xfrm>
            <a:off x="7425577" y="3128514"/>
            <a:ext cx="145405" cy="113794"/>
            <a:chOff x="4768325" y="2163475"/>
            <a:chExt cx="59700" cy="46725"/>
          </a:xfrm>
        </p:grpSpPr>
        <p:sp>
          <p:nvSpPr>
            <p:cNvPr id="1435" name="Google Shape;1435;p3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3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37" name="Google Shape;1437;p39"/>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39"/>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39"/>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39"/>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39"/>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39"/>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43" name="Google Shape;1443;p39"/>
          <p:cNvGrpSpPr/>
          <p:nvPr/>
        </p:nvGrpSpPr>
        <p:grpSpPr>
          <a:xfrm>
            <a:off x="7441895" y="3383608"/>
            <a:ext cx="112768" cy="106853"/>
            <a:chOff x="4768575" y="2253950"/>
            <a:chExt cx="46300" cy="43875"/>
          </a:xfrm>
        </p:grpSpPr>
        <p:sp>
          <p:nvSpPr>
            <p:cNvPr id="1444" name="Google Shape;1444;p3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3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6" name="Google Shape;1446;p39"/>
          <p:cNvGrpSpPr/>
          <p:nvPr/>
        </p:nvGrpSpPr>
        <p:grpSpPr>
          <a:xfrm>
            <a:off x="7741518" y="3872634"/>
            <a:ext cx="118187" cy="146246"/>
            <a:chOff x="4960900" y="2433225"/>
            <a:chExt cx="48525" cy="60050"/>
          </a:xfrm>
        </p:grpSpPr>
        <p:sp>
          <p:nvSpPr>
            <p:cNvPr id="1447" name="Google Shape;1447;p3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3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9" name="Google Shape;1449;p39"/>
          <p:cNvGrpSpPr/>
          <p:nvPr/>
        </p:nvGrpSpPr>
        <p:grpSpPr>
          <a:xfrm>
            <a:off x="7430083" y="4136695"/>
            <a:ext cx="136394" cy="143810"/>
            <a:chOff x="4854075" y="2527625"/>
            <a:chExt cx="56000" cy="59050"/>
          </a:xfrm>
        </p:grpSpPr>
        <p:sp>
          <p:nvSpPr>
            <p:cNvPr id="1450" name="Google Shape;1450;p3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3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2" name="Google Shape;1452;p39"/>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39"/>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39"/>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55" name="Google Shape;1455;p39"/>
          <p:cNvGrpSpPr/>
          <p:nvPr/>
        </p:nvGrpSpPr>
        <p:grpSpPr>
          <a:xfrm>
            <a:off x="8054294" y="3600439"/>
            <a:ext cx="99312" cy="160797"/>
            <a:chOff x="5059700" y="2334775"/>
            <a:chExt cx="40775" cy="66025"/>
          </a:xfrm>
        </p:grpSpPr>
        <p:sp>
          <p:nvSpPr>
            <p:cNvPr id="1456" name="Google Shape;1456;p3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3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3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3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3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3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3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3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3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5" name="Google Shape;1465;p39"/>
          <p:cNvGrpSpPr/>
          <p:nvPr/>
        </p:nvGrpSpPr>
        <p:grpSpPr>
          <a:xfrm>
            <a:off x="8011458" y="3865571"/>
            <a:ext cx="184984" cy="160371"/>
            <a:chOff x="5037700" y="2430325"/>
            <a:chExt cx="75950" cy="65850"/>
          </a:xfrm>
        </p:grpSpPr>
        <p:sp>
          <p:nvSpPr>
            <p:cNvPr id="1466" name="Google Shape;1466;p3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3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8" name="Google Shape;1468;p39"/>
          <p:cNvGrpSpPr/>
          <p:nvPr/>
        </p:nvGrpSpPr>
        <p:grpSpPr>
          <a:xfrm>
            <a:off x="7430964" y="3632023"/>
            <a:ext cx="173014" cy="97629"/>
            <a:chOff x="4756975" y="2341800"/>
            <a:chExt cx="91975" cy="51925"/>
          </a:xfrm>
        </p:grpSpPr>
        <p:sp>
          <p:nvSpPr>
            <p:cNvPr id="1469" name="Google Shape;1469;p3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3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3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3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3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3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3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3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3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3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3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3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3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3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3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3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3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3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3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3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9" name="Google Shape;1489;p39"/>
          <p:cNvGrpSpPr/>
          <p:nvPr/>
        </p:nvGrpSpPr>
        <p:grpSpPr>
          <a:xfrm>
            <a:off x="7697901" y="4120720"/>
            <a:ext cx="212497" cy="175761"/>
            <a:chOff x="4943575" y="2516350"/>
            <a:chExt cx="98675" cy="81700"/>
          </a:xfrm>
        </p:grpSpPr>
        <p:sp>
          <p:nvSpPr>
            <p:cNvPr id="1490" name="Google Shape;1490;p3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3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3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3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3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3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3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3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3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3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3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3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3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3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3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3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3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3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3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3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3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3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3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3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3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3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3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3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3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3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3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3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3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3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3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3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3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3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3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3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3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3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3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3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3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3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3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3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3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3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3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3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3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3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3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3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3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3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3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3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3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3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3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3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3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3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3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3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3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3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3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3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3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3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3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3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3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3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8" name="Google Shape;1568;p39"/>
          <p:cNvGrpSpPr/>
          <p:nvPr/>
        </p:nvGrpSpPr>
        <p:grpSpPr>
          <a:xfrm>
            <a:off x="1955962" y="3346963"/>
            <a:ext cx="965351" cy="134611"/>
            <a:chOff x="4411970" y="2962952"/>
            <a:chExt cx="706544" cy="104212"/>
          </a:xfrm>
        </p:grpSpPr>
        <p:sp>
          <p:nvSpPr>
            <p:cNvPr id="1569" name="Google Shape;1569;p3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3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3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3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73" name="Google Shape;1573;p39"/>
          <p:cNvGrpSpPr/>
          <p:nvPr/>
        </p:nvGrpSpPr>
        <p:grpSpPr>
          <a:xfrm>
            <a:off x="1955962" y="2935877"/>
            <a:ext cx="960158" cy="289172"/>
            <a:chOff x="4411970" y="2726085"/>
            <a:chExt cx="643107" cy="193659"/>
          </a:xfrm>
        </p:grpSpPr>
        <p:sp>
          <p:nvSpPr>
            <p:cNvPr id="1574" name="Google Shape;1574;p3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3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3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77" name="Google Shape;1577;p39"/>
          <p:cNvGrpSpPr/>
          <p:nvPr/>
        </p:nvGrpSpPr>
        <p:grpSpPr>
          <a:xfrm>
            <a:off x="958854" y="3201987"/>
            <a:ext cx="833173" cy="259209"/>
            <a:chOff x="4411970" y="4340222"/>
            <a:chExt cx="779467" cy="242683"/>
          </a:xfrm>
        </p:grpSpPr>
        <p:sp>
          <p:nvSpPr>
            <p:cNvPr id="1578" name="Google Shape;1578;p3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3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3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81" name="Google Shape;1581;p39"/>
          <p:cNvGrpSpPr/>
          <p:nvPr/>
        </p:nvGrpSpPr>
        <p:grpSpPr>
          <a:xfrm>
            <a:off x="1955962" y="2597733"/>
            <a:ext cx="965160" cy="216230"/>
            <a:chOff x="4411970" y="2468674"/>
            <a:chExt cx="747317" cy="167425"/>
          </a:xfrm>
        </p:grpSpPr>
        <p:sp>
          <p:nvSpPr>
            <p:cNvPr id="1582" name="Google Shape;1582;p3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3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84" name="Google Shape;1584;p39"/>
          <p:cNvGrpSpPr/>
          <p:nvPr/>
        </p:nvGrpSpPr>
        <p:grpSpPr>
          <a:xfrm>
            <a:off x="954709" y="2502450"/>
            <a:ext cx="810451" cy="319148"/>
            <a:chOff x="4411970" y="3686602"/>
            <a:chExt cx="797845" cy="314215"/>
          </a:xfrm>
        </p:grpSpPr>
        <p:sp>
          <p:nvSpPr>
            <p:cNvPr id="1585" name="Google Shape;1585;p39"/>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39"/>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39"/>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39"/>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39"/>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90" name="Google Shape;1590;p39"/>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91" name="Google Shape;1591;p39"/>
          <p:cNvGrpSpPr/>
          <p:nvPr/>
        </p:nvGrpSpPr>
        <p:grpSpPr>
          <a:xfrm>
            <a:off x="954806" y="2256974"/>
            <a:ext cx="1970333" cy="208784"/>
            <a:chOff x="6336019" y="3733725"/>
            <a:chExt cx="2566206" cy="351310"/>
          </a:xfrm>
        </p:grpSpPr>
        <p:sp>
          <p:nvSpPr>
            <p:cNvPr id="1592" name="Google Shape;1592;p39"/>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39"/>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39"/>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39"/>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96" name="Google Shape;1596;p39"/>
          <p:cNvGrpSpPr/>
          <p:nvPr/>
        </p:nvGrpSpPr>
        <p:grpSpPr>
          <a:xfrm>
            <a:off x="1955962" y="3864529"/>
            <a:ext cx="946551" cy="153200"/>
            <a:chOff x="4404545" y="3301592"/>
            <a:chExt cx="782403" cy="129272"/>
          </a:xfrm>
        </p:grpSpPr>
        <p:sp>
          <p:nvSpPr>
            <p:cNvPr id="1597" name="Google Shape;1597;p3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39"/>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99" name="Google Shape;1599;p39"/>
          <p:cNvGrpSpPr/>
          <p:nvPr/>
        </p:nvGrpSpPr>
        <p:grpSpPr>
          <a:xfrm>
            <a:off x="1955962" y="3603488"/>
            <a:ext cx="962257" cy="139127"/>
            <a:chOff x="4411970" y="3131459"/>
            <a:chExt cx="710520" cy="117397"/>
          </a:xfrm>
        </p:grpSpPr>
        <p:sp>
          <p:nvSpPr>
            <p:cNvPr id="1600" name="Google Shape;1600;p3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3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02" name="Google Shape;1602;p39"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03" name="Google Shape;1603;p39"/>
          <p:cNvGrpSpPr/>
          <p:nvPr/>
        </p:nvGrpSpPr>
        <p:grpSpPr>
          <a:xfrm>
            <a:off x="956107" y="3538282"/>
            <a:ext cx="823838" cy="458988"/>
            <a:chOff x="4411970" y="1801825"/>
            <a:chExt cx="734586" cy="409262"/>
          </a:xfrm>
        </p:grpSpPr>
        <p:sp>
          <p:nvSpPr>
            <p:cNvPr id="1604" name="Google Shape;1604;p3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3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06" name="Google Shape;1606;p39"/>
          <p:cNvGrpSpPr/>
          <p:nvPr/>
        </p:nvGrpSpPr>
        <p:grpSpPr>
          <a:xfrm>
            <a:off x="956107" y="4086708"/>
            <a:ext cx="856348" cy="212039"/>
            <a:chOff x="4411970" y="2233974"/>
            <a:chExt cx="763574" cy="189068"/>
          </a:xfrm>
        </p:grpSpPr>
        <p:sp>
          <p:nvSpPr>
            <p:cNvPr id="1607" name="Google Shape;1607;p39"/>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39"/>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09" name="Google Shape;1609;p39"/>
          <p:cNvGrpSpPr/>
          <p:nvPr/>
        </p:nvGrpSpPr>
        <p:grpSpPr>
          <a:xfrm>
            <a:off x="3066303" y="2262044"/>
            <a:ext cx="511602" cy="511602"/>
            <a:chOff x="5681300" y="2527788"/>
            <a:chExt cx="805800" cy="805800"/>
          </a:xfrm>
        </p:grpSpPr>
        <p:sp>
          <p:nvSpPr>
            <p:cNvPr id="1610" name="Google Shape;1610;p39"/>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3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2" name="Google Shape;1612;p39"/>
          <p:cNvGrpSpPr/>
          <p:nvPr/>
        </p:nvGrpSpPr>
        <p:grpSpPr>
          <a:xfrm>
            <a:off x="3063497" y="3028627"/>
            <a:ext cx="513021" cy="512935"/>
            <a:chOff x="4049800" y="640400"/>
            <a:chExt cx="858900" cy="858900"/>
          </a:xfrm>
        </p:grpSpPr>
        <p:sp>
          <p:nvSpPr>
            <p:cNvPr id="1613" name="Google Shape;1613;p39"/>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39"/>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5" name="Google Shape;1615;p39"/>
          <p:cNvGrpSpPr/>
          <p:nvPr/>
        </p:nvGrpSpPr>
        <p:grpSpPr>
          <a:xfrm>
            <a:off x="2980696" y="3680519"/>
            <a:ext cx="686489" cy="686585"/>
            <a:chOff x="5080188" y="927900"/>
            <a:chExt cx="961200" cy="961200"/>
          </a:xfrm>
        </p:grpSpPr>
        <p:sp>
          <p:nvSpPr>
            <p:cNvPr id="1616" name="Google Shape;1616;p39"/>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39"/>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39"/>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39"/>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3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3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3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3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24" name="Google Shape;1624;p39"/>
          <p:cNvGrpSpPr/>
          <p:nvPr/>
        </p:nvGrpSpPr>
        <p:grpSpPr>
          <a:xfrm>
            <a:off x="3763848" y="3773248"/>
            <a:ext cx="510373" cy="510937"/>
            <a:chOff x="7508249" y="1522825"/>
            <a:chExt cx="1326332" cy="1322987"/>
          </a:xfrm>
        </p:grpSpPr>
        <p:sp>
          <p:nvSpPr>
            <p:cNvPr id="1625" name="Google Shape;1625;p39"/>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39"/>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39"/>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39"/>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39"/>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39"/>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39"/>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39"/>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39"/>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39"/>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35" name="Google Shape;1635;p39"/>
          <p:cNvGrpSpPr/>
          <p:nvPr/>
        </p:nvGrpSpPr>
        <p:grpSpPr>
          <a:xfrm>
            <a:off x="4455441" y="3774653"/>
            <a:ext cx="492652" cy="503348"/>
            <a:chOff x="6039282" y="1042577"/>
            <a:chExt cx="734315" cy="731929"/>
          </a:xfrm>
        </p:grpSpPr>
        <p:sp>
          <p:nvSpPr>
            <p:cNvPr id="1636" name="Google Shape;1636;p3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3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3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3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3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3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3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3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3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3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3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3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3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3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3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3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3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3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3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3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3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57" name="Google Shape;1657;p39"/>
          <p:cNvGrpSpPr/>
          <p:nvPr/>
        </p:nvGrpSpPr>
        <p:grpSpPr>
          <a:xfrm>
            <a:off x="5095855" y="2270694"/>
            <a:ext cx="483304" cy="504902"/>
            <a:chOff x="1825800" y="1651625"/>
            <a:chExt cx="568125" cy="591775"/>
          </a:xfrm>
        </p:grpSpPr>
        <p:sp>
          <p:nvSpPr>
            <p:cNvPr id="1658" name="Google Shape;1658;p39"/>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39"/>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39"/>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39"/>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3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39"/>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64" name="Google Shape;1664;p39"/>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39"/>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39"/>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39"/>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39"/>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1"/>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669" name="Google Shape;1669;p39"/>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endParaRPr lang="en-GB"/>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673" name="Shape 1673"/>
        <p:cNvGrpSpPr/>
        <p:nvPr/>
      </p:nvGrpSpPr>
      <p:grpSpPr>
        <a:xfrm>
          <a:off x="0" y="0"/>
          <a:ext cx="0" cy="0"/>
          <a:chOff x="0" y="0"/>
          <a:chExt cx="0" cy="0"/>
        </a:xfrm>
      </p:grpSpPr>
      <p:grpSp>
        <p:nvGrpSpPr>
          <p:cNvPr id="1674" name="Google Shape;1674;p40"/>
          <p:cNvGrpSpPr/>
          <p:nvPr/>
        </p:nvGrpSpPr>
        <p:grpSpPr>
          <a:xfrm>
            <a:off x="722059" y="955168"/>
            <a:ext cx="2492868" cy="1379876"/>
            <a:chOff x="2654821" y="2311071"/>
            <a:chExt cx="2279715" cy="1262120"/>
          </a:xfrm>
        </p:grpSpPr>
        <p:grpSp>
          <p:nvGrpSpPr>
            <p:cNvPr id="1675" name="Google Shape;1675;p40"/>
            <p:cNvGrpSpPr/>
            <p:nvPr/>
          </p:nvGrpSpPr>
          <p:grpSpPr>
            <a:xfrm>
              <a:off x="4034269" y="2840745"/>
              <a:ext cx="40212" cy="36437"/>
              <a:chOff x="4293400" y="2574725"/>
              <a:chExt cx="84425" cy="80100"/>
            </a:xfrm>
          </p:grpSpPr>
          <p:sp>
            <p:nvSpPr>
              <p:cNvPr id="1676" name="Google Shape;1676;p40"/>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77" name="Google Shape;1677;p40"/>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78" name="Google Shape;1678;p40"/>
            <p:cNvGrpSpPr/>
            <p:nvPr/>
          </p:nvGrpSpPr>
          <p:grpSpPr>
            <a:xfrm>
              <a:off x="3894606" y="2334874"/>
              <a:ext cx="913198" cy="518984"/>
              <a:chOff x="4000175" y="1462675"/>
              <a:chExt cx="1917275" cy="1140875"/>
            </a:xfrm>
          </p:grpSpPr>
          <p:sp>
            <p:nvSpPr>
              <p:cNvPr id="1679" name="Google Shape;1679;p40"/>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80" name="Google Shape;1680;p40"/>
              <p:cNvGrpSpPr/>
              <p:nvPr/>
            </p:nvGrpSpPr>
            <p:grpSpPr>
              <a:xfrm>
                <a:off x="4000175" y="1462675"/>
                <a:ext cx="1917275" cy="1140875"/>
                <a:chOff x="4000175" y="1462675"/>
                <a:chExt cx="1917275" cy="1140875"/>
              </a:xfrm>
            </p:grpSpPr>
            <p:sp>
              <p:nvSpPr>
                <p:cNvPr id="1681" name="Google Shape;1681;p40"/>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82" name="Google Shape;1682;p40"/>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40"/>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40"/>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40"/>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86" name="Google Shape;1686;p40"/>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687" name="Google Shape;1687;p40"/>
            <p:cNvGrpSpPr/>
            <p:nvPr/>
          </p:nvGrpSpPr>
          <p:grpSpPr>
            <a:xfrm>
              <a:off x="3875768" y="2846704"/>
              <a:ext cx="44796" cy="47366"/>
              <a:chOff x="3960625" y="2587825"/>
              <a:chExt cx="94050" cy="104125"/>
            </a:xfrm>
          </p:grpSpPr>
          <p:sp>
            <p:nvSpPr>
              <p:cNvPr id="1688" name="Google Shape;1688;p40"/>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89" name="Google Shape;1689;p40"/>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90" name="Google Shape;1690;p40"/>
            <p:cNvGrpSpPr/>
            <p:nvPr/>
          </p:nvGrpSpPr>
          <p:grpSpPr>
            <a:xfrm>
              <a:off x="3782759" y="2807162"/>
              <a:ext cx="82686" cy="85487"/>
              <a:chOff x="3765350" y="2500900"/>
              <a:chExt cx="173600" cy="187925"/>
            </a:xfrm>
          </p:grpSpPr>
          <p:sp>
            <p:nvSpPr>
              <p:cNvPr id="1691" name="Google Shape;1691;p40"/>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92" name="Google Shape;1692;p40"/>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40"/>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40"/>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40"/>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40"/>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97" name="Google Shape;1697;p40"/>
            <p:cNvGrpSpPr/>
            <p:nvPr/>
          </p:nvGrpSpPr>
          <p:grpSpPr>
            <a:xfrm>
              <a:off x="3775674" y="2798496"/>
              <a:ext cx="40545" cy="23564"/>
              <a:chOff x="3750475" y="2481850"/>
              <a:chExt cx="85125" cy="51800"/>
            </a:xfrm>
          </p:grpSpPr>
          <p:sp>
            <p:nvSpPr>
              <p:cNvPr id="1698" name="Google Shape;1698;p40"/>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40"/>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700" name="Google Shape;1700;p40"/>
            <p:cNvGrpSpPr/>
            <p:nvPr/>
          </p:nvGrpSpPr>
          <p:grpSpPr>
            <a:xfrm>
              <a:off x="3716946" y="2776024"/>
              <a:ext cx="81971" cy="76912"/>
              <a:chOff x="3627175" y="2432450"/>
              <a:chExt cx="172100" cy="169075"/>
            </a:xfrm>
          </p:grpSpPr>
          <p:sp>
            <p:nvSpPr>
              <p:cNvPr id="1701" name="Google Shape;1701;p40"/>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40"/>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03" name="Google Shape;1703;p40"/>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04" name="Google Shape;1704;p40"/>
            <p:cNvGrpSpPr/>
            <p:nvPr/>
          </p:nvGrpSpPr>
          <p:grpSpPr>
            <a:xfrm>
              <a:off x="3685682" y="2845624"/>
              <a:ext cx="29311" cy="45055"/>
              <a:chOff x="3561536" y="2585450"/>
              <a:chExt cx="61539" cy="99045"/>
            </a:xfrm>
          </p:grpSpPr>
          <p:sp>
            <p:nvSpPr>
              <p:cNvPr id="1705" name="Google Shape;1705;p40"/>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40"/>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07" name="Google Shape;1707;p40"/>
            <p:cNvGrpSpPr/>
            <p:nvPr/>
          </p:nvGrpSpPr>
          <p:grpSpPr>
            <a:xfrm>
              <a:off x="3849905" y="2572252"/>
              <a:ext cx="74339" cy="119559"/>
              <a:chOff x="3906325" y="1984500"/>
              <a:chExt cx="156075" cy="262825"/>
            </a:xfrm>
          </p:grpSpPr>
          <p:sp>
            <p:nvSpPr>
              <p:cNvPr id="1708" name="Google Shape;1708;p40"/>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09" name="Google Shape;1709;p40"/>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10" name="Google Shape;1710;p40"/>
            <p:cNvGrpSpPr/>
            <p:nvPr/>
          </p:nvGrpSpPr>
          <p:grpSpPr>
            <a:xfrm>
              <a:off x="2654821" y="2414345"/>
              <a:ext cx="667570" cy="558731"/>
              <a:chOff x="1397225" y="1637375"/>
              <a:chExt cx="1401575" cy="1228250"/>
            </a:xfrm>
          </p:grpSpPr>
          <p:sp>
            <p:nvSpPr>
              <p:cNvPr id="1711" name="Google Shape;1711;p40"/>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12" name="Google Shape;1712;p40"/>
              <p:cNvGrpSpPr/>
              <p:nvPr/>
            </p:nvGrpSpPr>
            <p:grpSpPr>
              <a:xfrm>
                <a:off x="1397225" y="1637375"/>
                <a:ext cx="1398775" cy="1228250"/>
                <a:chOff x="1397225" y="1637375"/>
                <a:chExt cx="1398775" cy="1228250"/>
              </a:xfrm>
            </p:grpSpPr>
            <p:sp>
              <p:nvSpPr>
                <p:cNvPr id="1713" name="Google Shape;1713;p40"/>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40"/>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15" name="Google Shape;1715;p40"/>
            <p:cNvGrpSpPr/>
            <p:nvPr/>
          </p:nvGrpSpPr>
          <p:grpSpPr>
            <a:xfrm>
              <a:off x="3230417" y="3103734"/>
              <a:ext cx="282982" cy="280332"/>
              <a:chOff x="2605700" y="3152850"/>
              <a:chExt cx="594125" cy="616250"/>
            </a:xfrm>
          </p:grpSpPr>
          <p:sp>
            <p:nvSpPr>
              <p:cNvPr id="1716" name="Google Shape;1716;p40"/>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17" name="Google Shape;1717;p40"/>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718" name="Google Shape;1718;p40"/>
            <p:cNvGrpSpPr/>
            <p:nvPr/>
          </p:nvGrpSpPr>
          <p:grpSpPr>
            <a:xfrm>
              <a:off x="3265985" y="3226989"/>
              <a:ext cx="87151" cy="346202"/>
              <a:chOff x="2680375" y="3423800"/>
              <a:chExt cx="182975" cy="761050"/>
            </a:xfrm>
          </p:grpSpPr>
          <p:sp>
            <p:nvSpPr>
              <p:cNvPr id="1719" name="Google Shape;1719;p40"/>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20" name="Google Shape;1720;p40"/>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1" name="Google Shape;1721;p40"/>
            <p:cNvGrpSpPr/>
            <p:nvPr/>
          </p:nvGrpSpPr>
          <p:grpSpPr>
            <a:xfrm>
              <a:off x="3855466" y="3289811"/>
              <a:ext cx="112514" cy="94210"/>
              <a:chOff x="3918000" y="3561900"/>
              <a:chExt cx="236225" cy="207100"/>
            </a:xfrm>
          </p:grpSpPr>
          <p:sp>
            <p:nvSpPr>
              <p:cNvPr id="1722" name="Google Shape;1722;p40"/>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23" name="Google Shape;1723;p40"/>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24" name="Google Shape;1724;p40"/>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40"/>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40"/>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727" name="Google Shape;1727;p40"/>
            <p:cNvGrpSpPr/>
            <p:nvPr/>
          </p:nvGrpSpPr>
          <p:grpSpPr>
            <a:xfrm>
              <a:off x="2905224" y="2311071"/>
              <a:ext cx="596721" cy="528992"/>
              <a:chOff x="1922950" y="1410350"/>
              <a:chExt cx="1252825" cy="1162875"/>
            </a:xfrm>
          </p:grpSpPr>
          <p:sp>
            <p:nvSpPr>
              <p:cNvPr id="1728" name="Google Shape;1728;p40"/>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40"/>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40"/>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40"/>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40"/>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40"/>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40"/>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40"/>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40"/>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40"/>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40"/>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40"/>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40"/>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40"/>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40"/>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40"/>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744" name="Google Shape;1744;p40"/>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40"/>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40"/>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40"/>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40"/>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40"/>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40"/>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40"/>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40"/>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40"/>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40"/>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40"/>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40"/>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40"/>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40"/>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40"/>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40"/>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40"/>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40"/>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40"/>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64" name="Google Shape;1764;p40"/>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65" name="Google Shape;1765;p40"/>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66" name="Google Shape;1766;p40"/>
            <p:cNvGrpSpPr/>
            <p:nvPr/>
          </p:nvGrpSpPr>
          <p:grpSpPr>
            <a:xfrm>
              <a:off x="3280929" y="3294542"/>
              <a:ext cx="109894" cy="272224"/>
              <a:chOff x="2711750" y="3572300"/>
              <a:chExt cx="230725" cy="598425"/>
            </a:xfrm>
          </p:grpSpPr>
          <p:sp>
            <p:nvSpPr>
              <p:cNvPr id="1767" name="Google Shape;1767;p40"/>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40"/>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69" name="Google Shape;1769;p40"/>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70" name="Google Shape;1770;p40"/>
            <p:cNvGrpSpPr/>
            <p:nvPr/>
          </p:nvGrpSpPr>
          <p:grpSpPr>
            <a:xfrm>
              <a:off x="3790439" y="2408636"/>
              <a:ext cx="73017" cy="75684"/>
              <a:chOff x="3781475" y="1624825"/>
              <a:chExt cx="153300" cy="166375"/>
            </a:xfrm>
          </p:grpSpPr>
          <p:sp>
            <p:nvSpPr>
              <p:cNvPr id="1771" name="Google Shape;1771;p40"/>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40"/>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40"/>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40"/>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75" name="Google Shape;1775;p40"/>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40"/>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40"/>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40"/>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40"/>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40"/>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40"/>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82" name="Google Shape;1782;p40"/>
            <p:cNvGrpSpPr/>
            <p:nvPr/>
          </p:nvGrpSpPr>
          <p:grpSpPr>
            <a:xfrm>
              <a:off x="4403342" y="3107749"/>
              <a:ext cx="316680" cy="101374"/>
              <a:chOff x="5068275" y="3161675"/>
              <a:chExt cx="664875" cy="222850"/>
            </a:xfrm>
          </p:grpSpPr>
          <p:sp>
            <p:nvSpPr>
              <p:cNvPr id="1783" name="Google Shape;1783;p40"/>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40"/>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40"/>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40"/>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87" name="Google Shape;1787;p40"/>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40"/>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40"/>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40"/>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40"/>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40"/>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40"/>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40"/>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40"/>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40"/>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40"/>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40"/>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40"/>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40"/>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40"/>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40"/>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40"/>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40"/>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40"/>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40"/>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40"/>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40"/>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40"/>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40"/>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40"/>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40"/>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40"/>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40"/>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40"/>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16" name="Google Shape;1816;p40"/>
            <p:cNvGrpSpPr/>
            <p:nvPr/>
          </p:nvGrpSpPr>
          <p:grpSpPr>
            <a:xfrm>
              <a:off x="3697513" y="2707266"/>
              <a:ext cx="59549" cy="79733"/>
              <a:chOff x="3586375" y="2281300"/>
              <a:chExt cx="125025" cy="175275"/>
            </a:xfrm>
          </p:grpSpPr>
          <p:sp>
            <p:nvSpPr>
              <p:cNvPr id="1817" name="Google Shape;1817;p40"/>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40"/>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19" name="Google Shape;1819;p40"/>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20" name="Google Shape;1820;p40"/>
            <p:cNvGrpSpPr/>
            <p:nvPr/>
          </p:nvGrpSpPr>
          <p:grpSpPr>
            <a:xfrm>
              <a:off x="4513224" y="3221724"/>
              <a:ext cx="274563" cy="280321"/>
              <a:chOff x="5298975" y="3412225"/>
              <a:chExt cx="576450" cy="616225"/>
            </a:xfrm>
          </p:grpSpPr>
          <p:sp>
            <p:nvSpPr>
              <p:cNvPr id="1821" name="Google Shape;1821;p40"/>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22" name="Google Shape;1822;p40"/>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23" name="Google Shape;1823;p40"/>
            <p:cNvGrpSpPr/>
            <p:nvPr/>
          </p:nvGrpSpPr>
          <p:grpSpPr>
            <a:xfrm>
              <a:off x="4824403" y="3421846"/>
              <a:ext cx="110132" cy="130647"/>
              <a:chOff x="5952300" y="3852150"/>
              <a:chExt cx="231225" cy="287200"/>
            </a:xfrm>
          </p:grpSpPr>
          <p:sp>
            <p:nvSpPr>
              <p:cNvPr id="1824" name="Google Shape;1824;p40"/>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40"/>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26" name="Google Shape;1826;p40"/>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40"/>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40"/>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40"/>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40"/>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40"/>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40"/>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40"/>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34" name="Google Shape;1834;p40"/>
            <p:cNvGrpSpPr/>
            <p:nvPr/>
          </p:nvGrpSpPr>
          <p:grpSpPr>
            <a:xfrm>
              <a:off x="4295710" y="3079670"/>
              <a:ext cx="14968" cy="27135"/>
              <a:chOff x="4842300" y="3099950"/>
              <a:chExt cx="31425" cy="59650"/>
            </a:xfrm>
          </p:grpSpPr>
          <p:sp>
            <p:nvSpPr>
              <p:cNvPr id="1835" name="Google Shape;1835;p40"/>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40"/>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40"/>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40"/>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39" name="Google Shape;1839;p40"/>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40"/>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40"/>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40"/>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40"/>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40"/>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40"/>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40"/>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47" name="Google Shape;1847;p40"/>
            <p:cNvGrpSpPr/>
            <p:nvPr/>
          </p:nvGrpSpPr>
          <p:grpSpPr>
            <a:xfrm>
              <a:off x="3831056" y="2816010"/>
              <a:ext cx="37378" cy="27612"/>
              <a:chOff x="3866750" y="2520350"/>
              <a:chExt cx="78475" cy="60700"/>
            </a:xfrm>
          </p:grpSpPr>
          <p:sp>
            <p:nvSpPr>
              <p:cNvPr id="1848" name="Google Shape;1848;p40"/>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40"/>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40"/>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40"/>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52" name="Google Shape;1852;p40"/>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40"/>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40"/>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40"/>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40"/>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40"/>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40"/>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40"/>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40"/>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40"/>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40"/>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40"/>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40"/>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40"/>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40"/>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40"/>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40"/>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69" name="Google Shape;1869;p40"/>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40"/>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40"/>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40"/>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40"/>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40"/>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40"/>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40"/>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40"/>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40"/>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40"/>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40"/>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81" name="Google Shape;1881;p40"/>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40"/>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40"/>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40"/>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40"/>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40"/>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40"/>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40"/>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40"/>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40"/>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40"/>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40"/>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40"/>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94" name="Google Shape;1894;p40"/>
            <p:cNvGrpSpPr/>
            <p:nvPr/>
          </p:nvGrpSpPr>
          <p:grpSpPr>
            <a:xfrm>
              <a:off x="3632736" y="3051591"/>
              <a:ext cx="63288" cy="45217"/>
              <a:chOff x="3450375" y="3038225"/>
              <a:chExt cx="132875" cy="99400"/>
            </a:xfrm>
          </p:grpSpPr>
          <p:sp>
            <p:nvSpPr>
              <p:cNvPr id="1895" name="Google Shape;1895;p40"/>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40"/>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97" name="Google Shape;1897;p40"/>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40"/>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40"/>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40"/>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40"/>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40"/>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40"/>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40"/>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40"/>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06" name="Google Shape;1906;p40"/>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40"/>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40"/>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40"/>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40"/>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40"/>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40"/>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40"/>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40"/>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40"/>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6" name="Google Shape;1916;p40"/>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40"/>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40"/>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40"/>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40"/>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40"/>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22" name="Google Shape;1922;p40"/>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40"/>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40"/>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4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4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40"/>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40"/>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40"/>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40"/>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40"/>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32" name="Google Shape;1932;p40"/>
          <p:cNvGrpSpPr/>
          <p:nvPr/>
        </p:nvGrpSpPr>
        <p:grpSpPr>
          <a:xfrm>
            <a:off x="719116" y="2850945"/>
            <a:ext cx="2622876" cy="1333540"/>
            <a:chOff x="238125" y="1038125"/>
            <a:chExt cx="7146800" cy="3633625"/>
          </a:xfrm>
        </p:grpSpPr>
        <p:sp>
          <p:nvSpPr>
            <p:cNvPr id="1933" name="Google Shape;1933;p4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4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4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4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4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4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4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4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4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4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4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4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4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4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4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4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4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4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4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4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4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4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4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4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4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4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4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4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4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4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4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4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4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4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4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4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4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4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4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4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4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4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4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4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4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4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4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4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4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4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4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4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4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4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4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4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4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4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4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4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4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4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4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4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4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4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4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4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4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4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4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4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4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4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4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4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4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4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4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4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4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4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4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4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4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4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4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4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4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4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4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4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4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4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4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4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4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4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4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4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4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4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4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4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4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4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4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4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4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4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4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4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4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4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4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4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4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4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4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4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4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4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4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4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4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4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4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4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4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4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4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4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4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4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4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4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4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4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4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4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4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4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4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4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4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4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4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4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4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4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4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4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4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4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4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4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4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4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4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4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4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4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4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4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4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4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4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4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4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4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4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4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4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4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4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4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4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4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4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4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4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4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4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4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4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4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4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4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4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4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4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4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4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4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4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4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4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4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4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4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4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4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4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4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4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4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4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4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4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4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4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4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4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4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4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4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4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4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4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4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4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4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4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4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4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4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4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4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4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4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4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4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4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4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4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4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4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4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4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4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4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4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4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4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4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4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4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4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4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4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4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4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4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4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4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4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4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4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4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4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4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4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4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4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4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4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4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4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4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4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4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4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4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4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4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4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4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4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4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4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4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4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4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4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4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4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4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4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4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4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4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4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4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4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4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4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4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4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4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4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4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4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4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4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4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4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4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4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4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4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4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4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4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4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4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4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4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4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4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4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4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4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4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4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4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4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4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4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4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4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4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4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4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4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4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4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4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4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4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4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4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4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4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4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4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4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4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4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4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4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4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4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4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4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4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4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4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4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4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4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4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4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4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4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4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4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4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4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4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4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4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4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4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4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4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4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4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4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4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4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4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4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4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4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4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4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4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4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4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4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4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4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4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4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4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4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4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4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4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4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4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4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4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4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4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4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4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4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4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4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4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4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4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4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4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4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4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4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4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4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4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4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4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4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4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4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4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4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4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4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4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4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4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4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4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4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4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4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4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4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4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4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4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4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4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4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4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4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4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4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4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4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4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4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4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4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4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4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4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4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4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4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4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4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4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4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4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4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4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4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4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4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4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4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4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4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4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4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4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4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4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4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4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4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4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4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4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4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4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4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4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4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4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4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4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4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4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4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4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4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4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4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4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4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4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4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4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4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4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4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4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4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4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4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4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4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4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4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4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4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4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4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4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4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4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4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4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4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4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4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4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4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4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4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4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4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4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4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4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4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4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4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4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4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4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4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4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4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4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4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4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4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4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4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4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4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4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4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4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4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4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4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4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4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4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4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4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4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4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4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4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4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4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4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4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4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4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4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4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4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4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4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4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4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4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4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4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4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4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4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4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4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4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4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4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4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4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4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4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4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4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4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4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4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4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4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4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4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4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4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4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4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4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4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4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4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4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4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4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4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4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4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4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4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4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4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4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4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4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4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4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4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4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4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4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4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4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4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4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4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4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4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4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4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4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4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4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4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4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4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4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4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4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4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4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4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4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4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4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4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4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4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4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4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4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4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4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4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4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4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4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4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4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4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4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4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4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4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4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4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4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4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4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4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4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4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4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4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4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4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4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4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4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4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4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4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4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4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4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4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4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4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4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4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4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4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4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4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4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4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4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4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4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4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4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4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4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4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4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4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4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4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4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4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4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4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4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4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4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4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4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4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4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4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4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4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4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4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4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4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4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4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4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4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4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4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4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4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4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4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4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4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4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4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4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4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4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4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4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4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4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4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4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4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4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4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4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4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4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4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4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4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4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4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4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4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4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4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4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4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4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4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4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4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4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4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4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4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4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4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4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4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4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4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4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4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4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4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4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4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4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4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4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4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4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4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4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4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4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4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4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4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4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4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4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4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4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4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4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4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4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4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4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4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4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4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4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4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4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4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4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4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4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4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4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4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4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4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4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4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4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4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4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4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4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4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4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4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4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4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4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4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4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4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4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4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4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4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4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4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4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4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4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4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4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4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4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4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4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4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4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4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4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4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4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4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4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4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4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4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4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4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4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4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4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4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4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4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4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4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4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4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4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4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4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4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4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4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4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4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4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4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4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4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4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4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4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4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4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4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4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4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4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4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4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4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4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4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4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4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4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4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4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4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4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4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4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4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4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4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4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4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4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4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4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4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4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4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4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4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4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4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4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4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4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4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4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4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4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4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4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4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4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4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4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4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4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4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4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4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4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4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4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4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4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4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4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4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4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4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4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4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4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4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4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4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4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4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4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4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4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4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4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4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4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4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4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4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4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4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4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4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4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4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4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4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4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4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4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4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4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4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4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4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4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4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4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4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4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4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4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4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4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4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4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4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4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4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4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4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4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4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4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4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4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4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4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4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4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4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4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4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4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4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4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4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4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4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4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4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4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4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4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4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4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4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4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4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4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4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4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4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4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4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4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4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4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4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4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4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4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4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4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4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4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4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4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4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4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4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4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4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4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4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4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4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4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4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4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4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4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4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4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4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4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4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4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4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4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4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4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4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4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4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4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4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4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4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4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4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4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4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4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4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4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4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4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4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4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4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4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4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4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4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4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4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4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4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4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4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4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4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4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4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4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4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4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4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4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4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4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4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4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4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4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4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4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4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4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4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4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4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4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4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4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4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4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4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4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4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4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4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4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4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4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4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4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4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4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4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4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4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4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4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4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4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4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4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4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4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4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4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4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4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4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4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4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4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4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4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4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4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4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4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4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4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4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4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4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4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4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4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4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4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4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4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4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4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4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4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4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4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4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4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4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4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4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4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4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4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4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4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4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4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4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4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4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4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4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4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4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4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4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4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4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4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4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4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4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4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4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4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4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4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4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4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4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4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4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4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4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4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4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4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4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4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4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4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4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4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4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4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4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4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4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4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4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4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4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4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4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4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4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4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4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4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4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4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4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4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4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4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4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4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4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4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4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4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4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4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4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4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4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4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4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4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4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4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4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4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4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4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4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4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4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4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4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4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4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4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4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4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4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4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4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4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4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4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4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4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4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4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4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4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4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4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4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4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4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4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4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4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4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4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4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4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4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4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4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4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4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4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4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4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4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4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4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4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4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4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4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4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4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4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4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4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4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4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4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4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4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4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4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4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4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4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4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4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4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4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4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4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4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4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4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4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4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4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4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4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4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4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4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4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4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4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4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4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4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4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4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4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4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4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4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4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4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4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4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4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4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4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4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4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4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4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4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4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4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4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4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4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4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4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4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4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4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4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4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4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4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4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4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4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4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4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4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4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4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4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4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4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4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4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4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4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4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4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4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4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4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4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4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4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4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4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4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4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4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4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4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4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4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4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4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4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4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4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4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4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4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4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4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4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4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4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4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4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4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4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4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4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4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4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4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4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4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4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4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4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4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4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4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4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4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4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4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4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4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4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4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4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4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4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4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4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4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4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4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4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4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4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4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4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4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4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4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4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4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4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4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4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4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4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4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4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4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4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4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4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4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4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4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4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4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4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4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4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4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4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4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4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4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4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4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4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4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4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4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4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4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4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4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4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4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4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4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4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4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4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4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4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4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4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4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4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4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4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4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4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4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4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4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4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4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4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4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4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4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4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4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4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4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4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4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4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4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4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4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4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4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4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5" name="Google Shape;3505;p40"/>
          <p:cNvGrpSpPr/>
          <p:nvPr/>
        </p:nvGrpSpPr>
        <p:grpSpPr>
          <a:xfrm>
            <a:off x="5834044" y="993055"/>
            <a:ext cx="2590840" cy="1380235"/>
            <a:chOff x="233350" y="949250"/>
            <a:chExt cx="7137300" cy="3802300"/>
          </a:xfrm>
        </p:grpSpPr>
        <p:sp>
          <p:nvSpPr>
            <p:cNvPr id="3506" name="Google Shape;3506;p4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4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4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4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4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4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4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4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4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4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4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4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4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4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4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4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4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4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4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4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4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4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4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4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4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4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4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4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4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4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4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4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4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4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4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4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4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4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4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4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4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4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4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4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4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4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4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4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4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4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4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7" name="Google Shape;3557;p40"/>
          <p:cNvGrpSpPr/>
          <p:nvPr/>
        </p:nvGrpSpPr>
        <p:grpSpPr>
          <a:xfrm>
            <a:off x="7648473" y="3037828"/>
            <a:ext cx="104231" cy="320340"/>
            <a:chOff x="7564426" y="3224343"/>
            <a:chExt cx="119985" cy="368801"/>
          </a:xfrm>
        </p:grpSpPr>
        <p:sp>
          <p:nvSpPr>
            <p:cNvPr id="3558" name="Google Shape;3558;p4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4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0" name="Google Shape;3560;p40"/>
          <p:cNvGrpSpPr/>
          <p:nvPr/>
        </p:nvGrpSpPr>
        <p:grpSpPr>
          <a:xfrm>
            <a:off x="7347962" y="3031929"/>
            <a:ext cx="189489" cy="332132"/>
            <a:chOff x="8370831" y="3202002"/>
            <a:chExt cx="218129" cy="382376"/>
          </a:xfrm>
        </p:grpSpPr>
        <p:sp>
          <p:nvSpPr>
            <p:cNvPr id="3561" name="Google Shape;3561;p4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4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3" name="Google Shape;3563;p40"/>
          <p:cNvGrpSpPr/>
          <p:nvPr/>
        </p:nvGrpSpPr>
        <p:grpSpPr>
          <a:xfrm>
            <a:off x="8071351" y="3443061"/>
            <a:ext cx="309429" cy="267000"/>
            <a:chOff x="6742064" y="3750480"/>
            <a:chExt cx="399315" cy="344560"/>
          </a:xfrm>
        </p:grpSpPr>
        <p:sp>
          <p:nvSpPr>
            <p:cNvPr id="3564" name="Google Shape;3564;p4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4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6" name="Google Shape;3566;p40"/>
          <p:cNvGrpSpPr/>
          <p:nvPr/>
        </p:nvGrpSpPr>
        <p:grpSpPr>
          <a:xfrm>
            <a:off x="7610370" y="3794109"/>
            <a:ext cx="180437" cy="281608"/>
            <a:chOff x="7248525" y="3739696"/>
            <a:chExt cx="230531" cy="359790"/>
          </a:xfrm>
        </p:grpSpPr>
        <p:sp>
          <p:nvSpPr>
            <p:cNvPr id="3567" name="Google Shape;3567;p4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4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9" name="Google Shape;3569;p40"/>
          <p:cNvGrpSpPr/>
          <p:nvPr/>
        </p:nvGrpSpPr>
        <p:grpSpPr>
          <a:xfrm>
            <a:off x="7856289" y="3437333"/>
            <a:ext cx="162896" cy="278710"/>
            <a:chOff x="7601242" y="3729267"/>
            <a:chExt cx="222566" cy="380803"/>
          </a:xfrm>
        </p:grpSpPr>
        <p:sp>
          <p:nvSpPr>
            <p:cNvPr id="3570" name="Google Shape;3570;p4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4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72" name="Google Shape;3572;p40"/>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73" name="Google Shape;3573;p40"/>
          <p:cNvGrpSpPr/>
          <p:nvPr/>
        </p:nvGrpSpPr>
        <p:grpSpPr>
          <a:xfrm>
            <a:off x="7345935" y="3438473"/>
            <a:ext cx="193543" cy="275990"/>
            <a:chOff x="8304647" y="3738687"/>
            <a:chExt cx="225076" cy="320956"/>
          </a:xfrm>
        </p:grpSpPr>
        <p:sp>
          <p:nvSpPr>
            <p:cNvPr id="3574" name="Google Shape;3574;p40"/>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4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4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7" name="Google Shape;3577;p40"/>
          <p:cNvGrpSpPr/>
          <p:nvPr/>
        </p:nvGrpSpPr>
        <p:grpSpPr>
          <a:xfrm>
            <a:off x="7618427" y="3438473"/>
            <a:ext cx="178492" cy="275990"/>
            <a:chOff x="8615101" y="3738687"/>
            <a:chExt cx="207573" cy="320956"/>
          </a:xfrm>
        </p:grpSpPr>
        <p:sp>
          <p:nvSpPr>
            <p:cNvPr id="3578" name="Google Shape;3578;p40"/>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4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4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81" name="Google Shape;3581;p40"/>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82" name="Google Shape;3582;p40"/>
          <p:cNvGrpSpPr/>
          <p:nvPr/>
        </p:nvGrpSpPr>
        <p:grpSpPr>
          <a:xfrm>
            <a:off x="6013132" y="3559961"/>
            <a:ext cx="557671" cy="511283"/>
            <a:chOff x="6015419" y="3716859"/>
            <a:chExt cx="557671" cy="511283"/>
          </a:xfrm>
        </p:grpSpPr>
        <p:sp>
          <p:nvSpPr>
            <p:cNvPr id="3583" name="Google Shape;3583;p40"/>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84" name="Google Shape;3584;p40"/>
            <p:cNvGrpSpPr/>
            <p:nvPr/>
          </p:nvGrpSpPr>
          <p:grpSpPr>
            <a:xfrm>
              <a:off x="6036094" y="3716980"/>
              <a:ext cx="529860" cy="510468"/>
              <a:chOff x="6036094" y="3716980"/>
              <a:chExt cx="529860" cy="510468"/>
            </a:xfrm>
          </p:grpSpPr>
          <p:sp>
            <p:nvSpPr>
              <p:cNvPr id="3585" name="Google Shape;3585;p40"/>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40"/>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40"/>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40"/>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40"/>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40"/>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40"/>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40"/>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40"/>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40"/>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95" name="Google Shape;3595;p40"/>
          <p:cNvGrpSpPr/>
          <p:nvPr/>
        </p:nvGrpSpPr>
        <p:grpSpPr>
          <a:xfrm>
            <a:off x="6642017" y="2916730"/>
            <a:ext cx="576302" cy="511871"/>
            <a:chOff x="6644304" y="3073628"/>
            <a:chExt cx="576302" cy="511871"/>
          </a:xfrm>
        </p:grpSpPr>
        <p:sp>
          <p:nvSpPr>
            <p:cNvPr id="3596" name="Google Shape;3596;p4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97" name="Google Shape;3597;p40"/>
            <p:cNvGrpSpPr/>
            <p:nvPr/>
          </p:nvGrpSpPr>
          <p:grpSpPr>
            <a:xfrm>
              <a:off x="6712169" y="3085440"/>
              <a:ext cx="481622" cy="494913"/>
              <a:chOff x="6712169" y="3085440"/>
              <a:chExt cx="481622" cy="494913"/>
            </a:xfrm>
          </p:grpSpPr>
          <p:sp>
            <p:nvSpPr>
              <p:cNvPr id="3598" name="Google Shape;3598;p40"/>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40"/>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40"/>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40"/>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40"/>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3" name="Google Shape;3603;p40"/>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40"/>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40"/>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6" name="Google Shape;3606;p40"/>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07" name="Google Shape;3607;p40"/>
          <p:cNvGrpSpPr/>
          <p:nvPr/>
        </p:nvGrpSpPr>
        <p:grpSpPr>
          <a:xfrm>
            <a:off x="6649868" y="3559725"/>
            <a:ext cx="560631" cy="511352"/>
            <a:chOff x="6652154" y="3716623"/>
            <a:chExt cx="560631" cy="511352"/>
          </a:xfrm>
        </p:grpSpPr>
        <p:sp>
          <p:nvSpPr>
            <p:cNvPr id="3608" name="Google Shape;3608;p40"/>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09" name="Google Shape;3609;p40"/>
            <p:cNvGrpSpPr/>
            <p:nvPr/>
          </p:nvGrpSpPr>
          <p:grpSpPr>
            <a:xfrm>
              <a:off x="6669657" y="3716715"/>
              <a:ext cx="466779" cy="464290"/>
              <a:chOff x="6669657" y="3716715"/>
              <a:chExt cx="466779" cy="464290"/>
            </a:xfrm>
          </p:grpSpPr>
          <p:sp>
            <p:nvSpPr>
              <p:cNvPr id="3610" name="Google Shape;3610;p40"/>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40"/>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40"/>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40"/>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40"/>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40"/>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40"/>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40"/>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40"/>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40"/>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40"/>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40"/>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40"/>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23" name="Google Shape;3623;p40"/>
          <p:cNvGrpSpPr/>
          <p:nvPr/>
        </p:nvGrpSpPr>
        <p:grpSpPr>
          <a:xfrm>
            <a:off x="7843959" y="3841134"/>
            <a:ext cx="187557" cy="187557"/>
            <a:chOff x="8565775" y="671075"/>
            <a:chExt cx="441000" cy="441000"/>
          </a:xfrm>
        </p:grpSpPr>
        <p:sp>
          <p:nvSpPr>
            <p:cNvPr id="3624" name="Google Shape;3624;p4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40"/>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26" name="Google Shape;3626;p40"/>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40"/>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8" name="Google Shape;3628;p40"/>
          <p:cNvGrpSpPr/>
          <p:nvPr/>
        </p:nvGrpSpPr>
        <p:grpSpPr>
          <a:xfrm>
            <a:off x="5997814" y="2919352"/>
            <a:ext cx="587871" cy="512373"/>
            <a:chOff x="6000100" y="3076250"/>
            <a:chExt cx="587871" cy="512373"/>
          </a:xfrm>
        </p:grpSpPr>
        <p:sp>
          <p:nvSpPr>
            <p:cNvPr id="3629" name="Google Shape;3629;p40"/>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30" name="Google Shape;3630;p40"/>
            <p:cNvGrpSpPr/>
            <p:nvPr/>
          </p:nvGrpSpPr>
          <p:grpSpPr>
            <a:xfrm>
              <a:off x="6031360" y="3076713"/>
              <a:ext cx="539107" cy="480965"/>
              <a:chOff x="6031360" y="3076713"/>
              <a:chExt cx="539107" cy="480965"/>
            </a:xfrm>
          </p:grpSpPr>
          <p:sp>
            <p:nvSpPr>
              <p:cNvPr id="3631" name="Google Shape;3631;p40"/>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40"/>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40"/>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40"/>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40"/>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40"/>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40"/>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38" name="Google Shape;3638;p40"/>
          <p:cNvGrpSpPr/>
          <p:nvPr/>
        </p:nvGrpSpPr>
        <p:grpSpPr>
          <a:xfrm>
            <a:off x="3369305" y="938716"/>
            <a:ext cx="2310381" cy="1488888"/>
            <a:chOff x="229225" y="549050"/>
            <a:chExt cx="7161750" cy="4615275"/>
          </a:xfrm>
        </p:grpSpPr>
        <p:sp>
          <p:nvSpPr>
            <p:cNvPr id="3639" name="Google Shape;3639;p4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4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4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4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4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4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4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4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4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4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4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4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4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4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4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4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4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4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4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4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4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4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4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4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4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4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4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4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4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4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4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4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4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4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4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4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4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4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4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4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4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4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4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4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4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4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4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4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4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4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4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4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4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4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4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4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4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4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4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4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4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4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4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4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4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4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4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4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4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4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4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4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4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4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4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4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4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4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4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4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4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4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4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4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4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4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4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4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4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4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4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4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4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4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4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4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4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4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4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4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4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4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4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4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4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4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4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4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4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4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4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4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4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4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4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4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4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56" name="Google Shape;3756;p40"/>
          <p:cNvGrpSpPr/>
          <p:nvPr/>
        </p:nvGrpSpPr>
        <p:grpSpPr>
          <a:xfrm>
            <a:off x="3514723" y="2830563"/>
            <a:ext cx="2310282" cy="1374222"/>
            <a:chOff x="238125" y="732525"/>
            <a:chExt cx="7130500" cy="4241425"/>
          </a:xfrm>
        </p:grpSpPr>
        <p:sp>
          <p:nvSpPr>
            <p:cNvPr id="3757" name="Google Shape;3757;p40"/>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40"/>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40"/>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40"/>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40"/>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40"/>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40"/>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40"/>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40"/>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40"/>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40"/>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40"/>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40"/>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40"/>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40"/>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40"/>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40"/>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40"/>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40"/>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40"/>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40"/>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40"/>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40"/>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40"/>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40"/>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40"/>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40"/>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40"/>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40"/>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40"/>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40"/>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40"/>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40"/>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40"/>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40"/>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40"/>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40"/>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40"/>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40"/>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40"/>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40"/>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40"/>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40"/>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40"/>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40"/>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40"/>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40"/>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40"/>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40"/>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40"/>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40"/>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40"/>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40"/>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40"/>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40"/>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40"/>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40"/>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40"/>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40"/>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40"/>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40"/>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40"/>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40"/>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40"/>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40"/>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40"/>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40"/>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40"/>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40"/>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40"/>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40"/>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40"/>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40"/>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40"/>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40"/>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40"/>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40"/>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40"/>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40"/>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40"/>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40"/>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40"/>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40"/>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40"/>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40"/>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40"/>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40"/>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40"/>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40"/>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40"/>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40"/>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40"/>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40"/>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40"/>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40"/>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40"/>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40"/>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40"/>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40"/>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40"/>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40"/>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40"/>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40"/>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40"/>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40"/>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40"/>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40"/>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40"/>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40"/>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40"/>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40"/>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40"/>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40"/>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40"/>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08" name="Shape 408"/>
        <p:cNvGrpSpPr/>
        <p:nvPr/>
      </p:nvGrpSpPr>
      <p:grpSpPr>
        <a:xfrm>
          <a:off x="0" y="0"/>
          <a:ext cx="0" cy="0"/>
          <a:chOff x="0" y="0"/>
          <a:chExt cx="0" cy="0"/>
        </a:xfrm>
      </p:grpSpPr>
      <p:sp>
        <p:nvSpPr>
          <p:cNvPr id="409" name="Google Shape;409;p24"/>
          <p:cNvSpPr txBox="1"/>
          <p:nvPr>
            <p:ph type="title"/>
          </p:nvPr>
        </p:nvSpPr>
        <p:spPr>
          <a:xfrm>
            <a:off x="2079175" y="1689900"/>
            <a:ext cx="498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What</a:t>
            </a:r>
            <a:endParaRPr lang="en-US" altLang="en-GB"/>
          </a:p>
        </p:txBody>
      </p:sp>
      <p:sp>
        <p:nvSpPr>
          <p:cNvPr id="410" name="Google Shape;410;p24"/>
          <p:cNvSpPr txBox="1"/>
          <p:nvPr>
            <p:ph type="subTitle" idx="1"/>
          </p:nvPr>
        </p:nvSpPr>
        <p:spPr>
          <a:xfrm>
            <a:off x="2079175" y="2531725"/>
            <a:ext cx="4985700" cy="14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         </a:t>
            </a:r>
            <a:r>
              <a:rPr lang="en-GB"/>
              <a:t>一个python</a:t>
            </a:r>
            <a:r>
              <a:rPr lang="zh-CN" altLang="en-GB"/>
              <a:t>实现</a:t>
            </a:r>
            <a:r>
              <a:rPr lang="en-GB"/>
              <a:t>的微型web框架， 不需要额外的工具或库， 没有数据库抽象层， 表单验证， 或者其它预置第三方库来提供公用的功能...使用Flask实现的应用有Pinterest和LinkedIn。</a:t>
            </a:r>
            <a:endParaRPr lang="en-GB"/>
          </a:p>
        </p:txBody>
      </p:sp>
      <p:grpSp>
        <p:nvGrpSpPr>
          <p:cNvPr id="411" name="Google Shape;411;p24"/>
          <p:cNvGrpSpPr/>
          <p:nvPr/>
        </p:nvGrpSpPr>
        <p:grpSpPr>
          <a:xfrm>
            <a:off x="1706150" y="-192675"/>
            <a:ext cx="482100" cy="1147436"/>
            <a:chOff x="1706150" y="-192675"/>
            <a:chExt cx="482100" cy="1147436"/>
          </a:xfrm>
        </p:grpSpPr>
        <p:sp>
          <p:nvSpPr>
            <p:cNvPr id="412" name="Google Shape;412;p24"/>
            <p:cNvSpPr/>
            <p:nvPr/>
          </p:nvSpPr>
          <p:spPr>
            <a:xfrm>
              <a:off x="1706150" y="-192675"/>
              <a:ext cx="482100" cy="48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24"/>
            <p:cNvSpPr/>
            <p:nvPr/>
          </p:nvSpPr>
          <p:spPr>
            <a:xfrm>
              <a:off x="1706150" y="472961"/>
              <a:ext cx="482100" cy="481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 name="Google Shape;414;p24"/>
          <p:cNvGrpSpPr/>
          <p:nvPr/>
        </p:nvGrpSpPr>
        <p:grpSpPr>
          <a:xfrm>
            <a:off x="527498" y="2272262"/>
            <a:ext cx="646199" cy="620419"/>
            <a:chOff x="3000375" y="259425"/>
            <a:chExt cx="992625" cy="953025"/>
          </a:xfrm>
        </p:grpSpPr>
        <p:sp>
          <p:nvSpPr>
            <p:cNvPr id="415" name="Google Shape;415;p24"/>
            <p:cNvSpPr/>
            <p:nvPr/>
          </p:nvSpPr>
          <p:spPr>
            <a:xfrm>
              <a:off x="300037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4"/>
            <p:cNvSpPr/>
            <p:nvPr/>
          </p:nvSpPr>
          <p:spPr>
            <a:xfrm>
              <a:off x="329365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4"/>
            <p:cNvSpPr/>
            <p:nvPr/>
          </p:nvSpPr>
          <p:spPr>
            <a:xfrm>
              <a:off x="358692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4"/>
            <p:cNvSpPr/>
            <p:nvPr/>
          </p:nvSpPr>
          <p:spPr>
            <a:xfrm>
              <a:off x="388020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4"/>
            <p:cNvSpPr/>
            <p:nvPr/>
          </p:nvSpPr>
          <p:spPr>
            <a:xfrm>
              <a:off x="300037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4"/>
            <p:cNvSpPr/>
            <p:nvPr/>
          </p:nvSpPr>
          <p:spPr>
            <a:xfrm>
              <a:off x="329365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4"/>
            <p:cNvSpPr/>
            <p:nvPr/>
          </p:nvSpPr>
          <p:spPr>
            <a:xfrm>
              <a:off x="358692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24"/>
            <p:cNvSpPr/>
            <p:nvPr/>
          </p:nvSpPr>
          <p:spPr>
            <a:xfrm>
              <a:off x="388020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24"/>
            <p:cNvSpPr/>
            <p:nvPr/>
          </p:nvSpPr>
          <p:spPr>
            <a:xfrm>
              <a:off x="300037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24"/>
            <p:cNvSpPr/>
            <p:nvPr/>
          </p:nvSpPr>
          <p:spPr>
            <a:xfrm>
              <a:off x="329365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24"/>
            <p:cNvSpPr/>
            <p:nvPr/>
          </p:nvSpPr>
          <p:spPr>
            <a:xfrm>
              <a:off x="358692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24"/>
            <p:cNvSpPr/>
            <p:nvPr/>
          </p:nvSpPr>
          <p:spPr>
            <a:xfrm>
              <a:off x="388020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4"/>
            <p:cNvSpPr/>
            <p:nvPr/>
          </p:nvSpPr>
          <p:spPr>
            <a:xfrm>
              <a:off x="300037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4"/>
            <p:cNvSpPr/>
            <p:nvPr/>
          </p:nvSpPr>
          <p:spPr>
            <a:xfrm>
              <a:off x="329365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4"/>
            <p:cNvSpPr/>
            <p:nvPr/>
          </p:nvSpPr>
          <p:spPr>
            <a:xfrm>
              <a:off x="358692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4"/>
            <p:cNvSpPr/>
            <p:nvPr/>
          </p:nvSpPr>
          <p:spPr>
            <a:xfrm>
              <a:off x="388020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1" name="Google Shape;431;p24"/>
          <p:cNvSpPr/>
          <p:nvPr/>
        </p:nvSpPr>
        <p:spPr>
          <a:xfrm>
            <a:off x="1043350" y="2118625"/>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2" name="Google Shape;432;p24"/>
          <p:cNvGrpSpPr/>
          <p:nvPr/>
        </p:nvGrpSpPr>
        <p:grpSpPr>
          <a:xfrm>
            <a:off x="6513200" y="589800"/>
            <a:ext cx="1150675" cy="248100"/>
            <a:chOff x="523750" y="4604000"/>
            <a:chExt cx="1150675" cy="248100"/>
          </a:xfrm>
        </p:grpSpPr>
        <p:sp>
          <p:nvSpPr>
            <p:cNvPr id="433" name="Google Shape;433;p24"/>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24"/>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24"/>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 name="Google Shape;436;p24"/>
          <p:cNvGrpSpPr/>
          <p:nvPr/>
        </p:nvGrpSpPr>
        <p:grpSpPr>
          <a:xfrm>
            <a:off x="7393075" y="3505050"/>
            <a:ext cx="1379890" cy="2172388"/>
            <a:chOff x="7393075" y="3505050"/>
            <a:chExt cx="1379890" cy="2172388"/>
          </a:xfrm>
        </p:grpSpPr>
        <p:sp>
          <p:nvSpPr>
            <p:cNvPr id="437" name="Google Shape;437;p24"/>
            <p:cNvSpPr/>
            <p:nvPr/>
          </p:nvSpPr>
          <p:spPr>
            <a:xfrm>
              <a:off x="7393075" y="4030738"/>
              <a:ext cx="1037700" cy="1646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24"/>
            <p:cNvSpPr/>
            <p:nvPr/>
          </p:nvSpPr>
          <p:spPr>
            <a:xfrm>
              <a:off x="7877738" y="3505050"/>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3874" name="Shape 3874"/>
        <p:cNvGrpSpPr/>
        <p:nvPr/>
      </p:nvGrpSpPr>
      <p:grpSpPr>
        <a:xfrm>
          <a:off x="0" y="0"/>
          <a:ext cx="0" cy="0"/>
          <a:chOff x="0" y="0"/>
          <a:chExt cx="0" cy="0"/>
        </a:xfrm>
      </p:grpSpPr>
      <p:grpSp>
        <p:nvGrpSpPr>
          <p:cNvPr id="3875" name="Google Shape;3875;p41"/>
          <p:cNvGrpSpPr/>
          <p:nvPr/>
        </p:nvGrpSpPr>
        <p:grpSpPr>
          <a:xfrm>
            <a:off x="725414" y="969763"/>
            <a:ext cx="2507799" cy="206239"/>
            <a:chOff x="106648" y="895722"/>
            <a:chExt cx="4481413" cy="374300"/>
          </a:xfrm>
        </p:grpSpPr>
        <p:grpSp>
          <p:nvGrpSpPr>
            <p:cNvPr id="3876" name="Google Shape;3876;p41"/>
            <p:cNvGrpSpPr/>
            <p:nvPr/>
          </p:nvGrpSpPr>
          <p:grpSpPr>
            <a:xfrm>
              <a:off x="2233276" y="895722"/>
              <a:ext cx="1082667" cy="223591"/>
              <a:chOff x="4808316" y="2800065"/>
              <a:chExt cx="1999386" cy="412910"/>
            </a:xfrm>
          </p:grpSpPr>
          <p:sp>
            <p:nvSpPr>
              <p:cNvPr id="3877" name="Google Shape;3877;p41"/>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78" name="Google Shape;3878;p41"/>
              <p:cNvGrpSpPr/>
              <p:nvPr/>
            </p:nvGrpSpPr>
            <p:grpSpPr>
              <a:xfrm>
                <a:off x="4808316" y="2800065"/>
                <a:ext cx="92400" cy="411825"/>
                <a:chOff x="845575" y="2563700"/>
                <a:chExt cx="92400" cy="411825"/>
              </a:xfrm>
            </p:grpSpPr>
            <p:cxnSp>
              <p:nvCxnSpPr>
                <p:cNvPr id="3879" name="Google Shape;3879;p4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880" name="Google Shape;3880;p4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881" name="Google Shape;3881;p41"/>
            <p:cNvGrpSpPr/>
            <p:nvPr/>
          </p:nvGrpSpPr>
          <p:grpSpPr>
            <a:xfrm>
              <a:off x="106648" y="895722"/>
              <a:ext cx="1088401" cy="223591"/>
              <a:chOff x="881025" y="2800065"/>
              <a:chExt cx="2009975" cy="412910"/>
            </a:xfrm>
          </p:grpSpPr>
          <p:sp>
            <p:nvSpPr>
              <p:cNvPr id="3882" name="Google Shape;3882;p41"/>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83" name="Google Shape;3883;p41"/>
              <p:cNvGrpSpPr/>
              <p:nvPr/>
            </p:nvGrpSpPr>
            <p:grpSpPr>
              <a:xfrm>
                <a:off x="881025" y="2800065"/>
                <a:ext cx="92400" cy="411825"/>
                <a:chOff x="845575" y="2563700"/>
                <a:chExt cx="92400" cy="411825"/>
              </a:xfrm>
            </p:grpSpPr>
            <p:cxnSp>
              <p:nvCxnSpPr>
                <p:cNvPr id="3884" name="Google Shape;3884;p4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885" name="Google Shape;3885;p4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886" name="Google Shape;3886;p41"/>
            <p:cNvGrpSpPr/>
            <p:nvPr/>
          </p:nvGrpSpPr>
          <p:grpSpPr>
            <a:xfrm>
              <a:off x="1172346" y="1047018"/>
              <a:ext cx="1083151" cy="223003"/>
              <a:chOff x="2849073" y="3079467"/>
              <a:chExt cx="2000279" cy="411825"/>
            </a:xfrm>
          </p:grpSpPr>
          <p:sp>
            <p:nvSpPr>
              <p:cNvPr id="3887" name="Google Shape;3887;p41"/>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88" name="Google Shape;3888;p41"/>
              <p:cNvGrpSpPr/>
              <p:nvPr/>
            </p:nvGrpSpPr>
            <p:grpSpPr>
              <a:xfrm rot="10800000">
                <a:off x="2849073" y="3079467"/>
                <a:ext cx="92400" cy="411825"/>
                <a:chOff x="2070100" y="2563700"/>
                <a:chExt cx="92400" cy="411825"/>
              </a:xfrm>
            </p:grpSpPr>
            <p:cxnSp>
              <p:nvCxnSpPr>
                <p:cNvPr id="3889" name="Google Shape;3889;p4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890" name="Google Shape;3890;p4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891" name="Google Shape;3891;p41"/>
            <p:cNvGrpSpPr/>
            <p:nvPr/>
          </p:nvGrpSpPr>
          <p:grpSpPr>
            <a:xfrm>
              <a:off x="3290132" y="1047018"/>
              <a:ext cx="1297929" cy="223003"/>
              <a:chOff x="6760035" y="3079467"/>
              <a:chExt cx="2396914" cy="411825"/>
            </a:xfrm>
          </p:grpSpPr>
          <p:sp>
            <p:nvSpPr>
              <p:cNvPr id="3892" name="Google Shape;3892;p41"/>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93" name="Google Shape;3893;p41"/>
              <p:cNvGrpSpPr/>
              <p:nvPr/>
            </p:nvGrpSpPr>
            <p:grpSpPr>
              <a:xfrm rot="10800000">
                <a:off x="6760035" y="3079467"/>
                <a:ext cx="92400" cy="411825"/>
                <a:chOff x="2070100" y="2563700"/>
                <a:chExt cx="92400" cy="411825"/>
              </a:xfrm>
            </p:grpSpPr>
            <p:cxnSp>
              <p:nvCxnSpPr>
                <p:cNvPr id="3894" name="Google Shape;3894;p4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895" name="Google Shape;3895;p4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896" name="Google Shape;3896;p41"/>
          <p:cNvGrpSpPr/>
          <p:nvPr/>
        </p:nvGrpSpPr>
        <p:grpSpPr>
          <a:xfrm>
            <a:off x="2143176" y="3369134"/>
            <a:ext cx="1086701" cy="799429"/>
            <a:chOff x="2183288" y="3555572"/>
            <a:chExt cx="1136241" cy="835873"/>
          </a:xfrm>
        </p:grpSpPr>
        <p:sp>
          <p:nvSpPr>
            <p:cNvPr id="3897" name="Google Shape;3897;p41"/>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98" name="Google Shape;3898;p41"/>
            <p:cNvGrpSpPr/>
            <p:nvPr/>
          </p:nvGrpSpPr>
          <p:grpSpPr>
            <a:xfrm>
              <a:off x="2205895" y="3637269"/>
              <a:ext cx="1089848" cy="724993"/>
              <a:chOff x="2205895" y="3637269"/>
              <a:chExt cx="1089848" cy="724993"/>
            </a:xfrm>
          </p:grpSpPr>
          <p:sp>
            <p:nvSpPr>
              <p:cNvPr id="3899" name="Google Shape;3899;p41"/>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41"/>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41"/>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41"/>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41"/>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41"/>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05" name="Google Shape;3905;p41"/>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906" name="Google Shape;3906;p41"/>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07" name="Google Shape;3907;p41"/>
            <p:cNvGrpSpPr/>
            <p:nvPr/>
          </p:nvGrpSpPr>
          <p:grpSpPr>
            <a:xfrm>
              <a:off x="3173850" y="3779426"/>
              <a:ext cx="145679" cy="70048"/>
              <a:chOff x="3173850" y="3779426"/>
              <a:chExt cx="145679" cy="70048"/>
            </a:xfrm>
          </p:grpSpPr>
          <p:cxnSp>
            <p:nvCxnSpPr>
              <p:cNvPr id="3908" name="Google Shape;3908;p41"/>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909" name="Google Shape;3909;p41"/>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0" name="Google Shape;3910;p41"/>
            <p:cNvGrpSpPr/>
            <p:nvPr/>
          </p:nvGrpSpPr>
          <p:grpSpPr>
            <a:xfrm>
              <a:off x="2183288" y="4139483"/>
              <a:ext cx="145133" cy="70048"/>
              <a:chOff x="2183288" y="4139483"/>
              <a:chExt cx="145133" cy="70048"/>
            </a:xfrm>
          </p:grpSpPr>
          <p:cxnSp>
            <p:nvCxnSpPr>
              <p:cNvPr id="3911" name="Google Shape;3911;p41"/>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912" name="Google Shape;3912;p41"/>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13" name="Google Shape;3913;p41"/>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914" name="Google Shape;3914;p41"/>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15" name="Google Shape;3915;p41"/>
            <p:cNvGrpSpPr/>
            <p:nvPr/>
          </p:nvGrpSpPr>
          <p:grpSpPr>
            <a:xfrm>
              <a:off x="2943836" y="4268886"/>
              <a:ext cx="60717" cy="122559"/>
              <a:chOff x="2943836" y="4268886"/>
              <a:chExt cx="60717" cy="122559"/>
            </a:xfrm>
          </p:grpSpPr>
          <p:sp>
            <p:nvSpPr>
              <p:cNvPr id="3916" name="Google Shape;3916;p41"/>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917" name="Google Shape;3917;p41"/>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918" name="Google Shape;3918;p41"/>
          <p:cNvGrpSpPr/>
          <p:nvPr/>
        </p:nvGrpSpPr>
        <p:grpSpPr>
          <a:xfrm>
            <a:off x="3406121" y="1290134"/>
            <a:ext cx="1675870" cy="758251"/>
            <a:chOff x="3530532" y="1496185"/>
            <a:chExt cx="1562000" cy="706730"/>
          </a:xfrm>
        </p:grpSpPr>
        <p:cxnSp>
          <p:nvCxnSpPr>
            <p:cNvPr id="3919" name="Google Shape;3919;p41"/>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920" name="Google Shape;3920;p41"/>
            <p:cNvGrpSpPr/>
            <p:nvPr/>
          </p:nvGrpSpPr>
          <p:grpSpPr>
            <a:xfrm>
              <a:off x="3530532" y="1496185"/>
              <a:ext cx="323430" cy="463587"/>
              <a:chOff x="3530532" y="1496185"/>
              <a:chExt cx="323430" cy="463587"/>
            </a:xfrm>
          </p:grpSpPr>
          <p:grpSp>
            <p:nvGrpSpPr>
              <p:cNvPr id="3921" name="Google Shape;3921;p41"/>
              <p:cNvGrpSpPr/>
              <p:nvPr/>
            </p:nvGrpSpPr>
            <p:grpSpPr>
              <a:xfrm>
                <a:off x="3567462" y="1496185"/>
                <a:ext cx="286500" cy="361376"/>
                <a:chOff x="3567462" y="1496185"/>
                <a:chExt cx="286500" cy="361376"/>
              </a:xfrm>
            </p:grpSpPr>
            <p:cxnSp>
              <p:nvCxnSpPr>
                <p:cNvPr id="3922" name="Google Shape;3922;p41"/>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923" name="Google Shape;3923;p41"/>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24" name="Google Shape;3924;p41"/>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5" name="Google Shape;3925;p41"/>
            <p:cNvGrpSpPr/>
            <p:nvPr/>
          </p:nvGrpSpPr>
          <p:grpSpPr>
            <a:xfrm>
              <a:off x="3891569" y="1779209"/>
              <a:ext cx="323945" cy="423706"/>
              <a:chOff x="3891569" y="1779209"/>
              <a:chExt cx="323945" cy="423706"/>
            </a:xfrm>
          </p:grpSpPr>
          <p:grpSp>
            <p:nvGrpSpPr>
              <p:cNvPr id="3926" name="Google Shape;3926;p41"/>
              <p:cNvGrpSpPr/>
              <p:nvPr/>
            </p:nvGrpSpPr>
            <p:grpSpPr>
              <a:xfrm>
                <a:off x="3929014" y="1881638"/>
                <a:ext cx="286500" cy="321278"/>
                <a:chOff x="3929014" y="1881638"/>
                <a:chExt cx="286500" cy="321278"/>
              </a:xfrm>
            </p:grpSpPr>
            <p:cxnSp>
              <p:nvCxnSpPr>
                <p:cNvPr id="3927" name="Google Shape;3927;p41"/>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928" name="Google Shape;3928;p41"/>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29" name="Google Shape;3929;p41"/>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0" name="Google Shape;3930;p41"/>
            <p:cNvGrpSpPr/>
            <p:nvPr/>
          </p:nvGrpSpPr>
          <p:grpSpPr>
            <a:xfrm>
              <a:off x="4252606" y="1496185"/>
              <a:ext cx="324721" cy="463587"/>
              <a:chOff x="4252606" y="1496185"/>
              <a:chExt cx="324721" cy="463587"/>
            </a:xfrm>
          </p:grpSpPr>
          <p:grpSp>
            <p:nvGrpSpPr>
              <p:cNvPr id="3931" name="Google Shape;3931;p41"/>
              <p:cNvGrpSpPr/>
              <p:nvPr/>
            </p:nvGrpSpPr>
            <p:grpSpPr>
              <a:xfrm>
                <a:off x="4290828" y="1496185"/>
                <a:ext cx="286500" cy="361376"/>
                <a:chOff x="4290828" y="1496185"/>
                <a:chExt cx="286500" cy="361376"/>
              </a:xfrm>
            </p:grpSpPr>
            <p:cxnSp>
              <p:nvCxnSpPr>
                <p:cNvPr id="3932" name="Google Shape;3932;p41"/>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933" name="Google Shape;3933;p41"/>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34" name="Google Shape;3934;p41"/>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5" name="Google Shape;3935;p41"/>
            <p:cNvGrpSpPr/>
            <p:nvPr/>
          </p:nvGrpSpPr>
          <p:grpSpPr>
            <a:xfrm>
              <a:off x="4613643" y="1763716"/>
              <a:ext cx="325308" cy="439200"/>
              <a:chOff x="4613643" y="1763716"/>
              <a:chExt cx="325308" cy="439200"/>
            </a:xfrm>
          </p:grpSpPr>
          <p:grpSp>
            <p:nvGrpSpPr>
              <p:cNvPr id="3936" name="Google Shape;3936;p41"/>
              <p:cNvGrpSpPr/>
              <p:nvPr/>
            </p:nvGrpSpPr>
            <p:grpSpPr>
              <a:xfrm>
                <a:off x="4652451" y="1879538"/>
                <a:ext cx="286500" cy="323378"/>
                <a:chOff x="4652451" y="1879538"/>
                <a:chExt cx="286500" cy="323378"/>
              </a:xfrm>
            </p:grpSpPr>
            <p:cxnSp>
              <p:nvCxnSpPr>
                <p:cNvPr id="3937" name="Google Shape;3937;p41"/>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938" name="Google Shape;3938;p41"/>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39" name="Google Shape;3939;p41"/>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940" name="Google Shape;3940;p41"/>
          <p:cNvGrpSpPr/>
          <p:nvPr/>
        </p:nvGrpSpPr>
        <p:grpSpPr>
          <a:xfrm>
            <a:off x="3417981" y="2143759"/>
            <a:ext cx="1652173" cy="391517"/>
            <a:chOff x="3512551" y="2358270"/>
            <a:chExt cx="1597383" cy="378533"/>
          </a:xfrm>
        </p:grpSpPr>
        <p:cxnSp>
          <p:nvCxnSpPr>
            <p:cNvPr id="3941" name="Google Shape;3941;p41"/>
            <p:cNvCxnSpPr>
              <a:stCxn id="3942" idx="6"/>
              <a:endCxn id="394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944" name="Google Shape;3944;p41"/>
            <p:cNvGrpSpPr/>
            <p:nvPr/>
          </p:nvGrpSpPr>
          <p:grpSpPr>
            <a:xfrm>
              <a:off x="3512551" y="2358270"/>
              <a:ext cx="225647" cy="307714"/>
              <a:chOff x="2182679" y="2004714"/>
              <a:chExt cx="792300" cy="1080458"/>
            </a:xfrm>
          </p:grpSpPr>
          <p:cxnSp>
            <p:nvCxnSpPr>
              <p:cNvPr id="3945" name="Google Shape;3945;p41"/>
              <p:cNvCxnSpPr>
                <a:stCxn id="394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942" name="Google Shape;3942;p41"/>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41"/>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7" name="Google Shape;3947;p41"/>
            <p:cNvGrpSpPr/>
            <p:nvPr/>
          </p:nvGrpSpPr>
          <p:grpSpPr>
            <a:xfrm>
              <a:off x="3969644" y="2440153"/>
              <a:ext cx="225853" cy="296651"/>
              <a:chOff x="3775710" y="1729289"/>
              <a:chExt cx="136500" cy="179289"/>
            </a:xfrm>
          </p:grpSpPr>
          <p:cxnSp>
            <p:nvCxnSpPr>
              <p:cNvPr id="3948" name="Google Shape;3948;p41"/>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949" name="Google Shape;3949;p41"/>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41"/>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1" name="Google Shape;3951;p41"/>
            <p:cNvGrpSpPr/>
            <p:nvPr/>
          </p:nvGrpSpPr>
          <p:grpSpPr>
            <a:xfrm>
              <a:off x="4427051" y="2358270"/>
              <a:ext cx="225647" cy="307714"/>
              <a:chOff x="5393704" y="2004714"/>
              <a:chExt cx="792300" cy="1080458"/>
            </a:xfrm>
          </p:grpSpPr>
          <p:cxnSp>
            <p:nvCxnSpPr>
              <p:cNvPr id="3952" name="Google Shape;3952;p41"/>
              <p:cNvCxnSpPr>
                <a:stCxn id="395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954" name="Google Shape;3954;p41"/>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41"/>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5" name="Google Shape;3955;p41"/>
            <p:cNvGrpSpPr/>
            <p:nvPr/>
          </p:nvGrpSpPr>
          <p:grpSpPr>
            <a:xfrm>
              <a:off x="4884287" y="2440252"/>
              <a:ext cx="225647" cy="296532"/>
              <a:chOff x="6999166" y="2292572"/>
              <a:chExt cx="792300" cy="1041192"/>
            </a:xfrm>
          </p:grpSpPr>
          <p:cxnSp>
            <p:nvCxnSpPr>
              <p:cNvPr id="3956" name="Google Shape;3956;p41"/>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943" name="Google Shape;3943;p41"/>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41"/>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958" name="Google Shape;3958;p41"/>
          <p:cNvGrpSpPr/>
          <p:nvPr/>
        </p:nvGrpSpPr>
        <p:grpSpPr>
          <a:xfrm>
            <a:off x="6838789" y="979959"/>
            <a:ext cx="1581844" cy="732818"/>
            <a:chOff x="634175" y="2986275"/>
            <a:chExt cx="3147949" cy="1458344"/>
          </a:xfrm>
        </p:grpSpPr>
        <p:cxnSp>
          <p:nvCxnSpPr>
            <p:cNvPr id="3959" name="Google Shape;3959;p41"/>
            <p:cNvCxnSpPr>
              <a:stCxn id="3960" idx="4"/>
              <a:endCxn id="396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962" name="Google Shape;3962;p41"/>
            <p:cNvCxnSpPr>
              <a:stCxn id="3961" idx="0"/>
              <a:endCxn id="396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964" name="Google Shape;3964;p41"/>
            <p:cNvCxnSpPr>
              <a:stCxn id="3963" idx="4"/>
              <a:endCxn id="396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966" name="Google Shape;3966;p41"/>
            <p:cNvCxnSpPr>
              <a:stCxn id="3965" idx="0"/>
              <a:endCxn id="396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967" name="Google Shape;3967;p41"/>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963" name="Google Shape;3963;p41"/>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960" name="Google Shape;3960;p41"/>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965" name="Google Shape;3965;p41"/>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961" name="Google Shape;3961;p41"/>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968" name="Google Shape;3968;p41"/>
          <p:cNvGrpSpPr/>
          <p:nvPr/>
        </p:nvGrpSpPr>
        <p:grpSpPr>
          <a:xfrm>
            <a:off x="3406504" y="2674269"/>
            <a:ext cx="1675128" cy="313674"/>
            <a:chOff x="998425" y="1182125"/>
            <a:chExt cx="1065400" cy="199500"/>
          </a:xfrm>
        </p:grpSpPr>
        <p:sp>
          <p:nvSpPr>
            <p:cNvPr id="3969" name="Google Shape;3969;p4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4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4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4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4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74" name="Google Shape;3974;p41"/>
          <p:cNvGrpSpPr/>
          <p:nvPr/>
        </p:nvGrpSpPr>
        <p:grpSpPr>
          <a:xfrm>
            <a:off x="3406503" y="3630235"/>
            <a:ext cx="1675129" cy="525345"/>
            <a:chOff x="5194708" y="3484366"/>
            <a:chExt cx="3148148" cy="987304"/>
          </a:xfrm>
        </p:grpSpPr>
        <p:grpSp>
          <p:nvGrpSpPr>
            <p:cNvPr id="3975" name="Google Shape;3975;p41"/>
            <p:cNvGrpSpPr/>
            <p:nvPr/>
          </p:nvGrpSpPr>
          <p:grpSpPr>
            <a:xfrm>
              <a:off x="7531521" y="3484366"/>
              <a:ext cx="811335" cy="987304"/>
              <a:chOff x="3379425" y="1617275"/>
              <a:chExt cx="1090650" cy="1327200"/>
            </a:xfrm>
          </p:grpSpPr>
          <p:sp>
            <p:nvSpPr>
              <p:cNvPr id="3976" name="Google Shape;3976;p4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4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4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79" name="Google Shape;3979;p41"/>
            <p:cNvGrpSpPr/>
            <p:nvPr/>
          </p:nvGrpSpPr>
          <p:grpSpPr>
            <a:xfrm>
              <a:off x="6752546" y="3484366"/>
              <a:ext cx="811428" cy="987304"/>
              <a:chOff x="2332275" y="1617275"/>
              <a:chExt cx="1090775" cy="1327200"/>
            </a:xfrm>
          </p:grpSpPr>
          <p:sp>
            <p:nvSpPr>
              <p:cNvPr id="3980" name="Google Shape;3980;p4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4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4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83" name="Google Shape;3983;p41"/>
            <p:cNvGrpSpPr/>
            <p:nvPr/>
          </p:nvGrpSpPr>
          <p:grpSpPr>
            <a:xfrm>
              <a:off x="5973664" y="3484366"/>
              <a:ext cx="811335" cy="987304"/>
              <a:chOff x="1285250" y="1617275"/>
              <a:chExt cx="1090650" cy="1327200"/>
            </a:xfrm>
          </p:grpSpPr>
          <p:sp>
            <p:nvSpPr>
              <p:cNvPr id="3984" name="Google Shape;3984;p4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4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4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87" name="Google Shape;3987;p41"/>
            <p:cNvGrpSpPr/>
            <p:nvPr/>
          </p:nvGrpSpPr>
          <p:grpSpPr>
            <a:xfrm>
              <a:off x="5194708" y="3484366"/>
              <a:ext cx="811409" cy="987304"/>
              <a:chOff x="238125" y="1617275"/>
              <a:chExt cx="1090750" cy="1327200"/>
            </a:xfrm>
          </p:grpSpPr>
          <p:sp>
            <p:nvSpPr>
              <p:cNvPr id="3988" name="Google Shape;3988;p4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4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4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991" name="Google Shape;3991;p41"/>
          <p:cNvGrpSpPr/>
          <p:nvPr/>
        </p:nvGrpSpPr>
        <p:grpSpPr>
          <a:xfrm>
            <a:off x="6840188" y="2276124"/>
            <a:ext cx="1579046" cy="522230"/>
            <a:chOff x="6853641" y="2534077"/>
            <a:chExt cx="1515545" cy="501229"/>
          </a:xfrm>
        </p:grpSpPr>
        <p:grpSp>
          <p:nvGrpSpPr>
            <p:cNvPr id="3992" name="Google Shape;3992;p41"/>
            <p:cNvGrpSpPr/>
            <p:nvPr/>
          </p:nvGrpSpPr>
          <p:grpSpPr>
            <a:xfrm>
              <a:off x="6853641" y="2618923"/>
              <a:ext cx="1515545" cy="324556"/>
              <a:chOff x="6853641" y="2618923"/>
              <a:chExt cx="1515545" cy="324556"/>
            </a:xfrm>
          </p:grpSpPr>
          <p:sp>
            <p:nvSpPr>
              <p:cNvPr id="3993" name="Google Shape;3993;p41"/>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41"/>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41"/>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41"/>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41"/>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98" name="Google Shape;3998;p41"/>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41"/>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41"/>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41"/>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41"/>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3" name="Google Shape;4003;p41"/>
          <p:cNvGrpSpPr/>
          <p:nvPr/>
        </p:nvGrpSpPr>
        <p:grpSpPr>
          <a:xfrm>
            <a:off x="3435080" y="3151165"/>
            <a:ext cx="1617976" cy="346616"/>
            <a:chOff x="1808063" y="4294338"/>
            <a:chExt cx="3370782" cy="721817"/>
          </a:xfrm>
        </p:grpSpPr>
        <p:sp>
          <p:nvSpPr>
            <p:cNvPr id="4004" name="Google Shape;4004;p4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4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4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4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4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4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4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4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4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4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4" name="Google Shape;4014;p41"/>
          <p:cNvGrpSpPr/>
          <p:nvPr/>
        </p:nvGrpSpPr>
        <p:grpSpPr>
          <a:xfrm>
            <a:off x="5261076" y="3817915"/>
            <a:ext cx="1417067" cy="350605"/>
            <a:chOff x="4234950" y="2101012"/>
            <a:chExt cx="4219974" cy="1044090"/>
          </a:xfrm>
        </p:grpSpPr>
        <p:sp>
          <p:nvSpPr>
            <p:cNvPr id="4015" name="Google Shape;4015;p41"/>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41"/>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41"/>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41"/>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41"/>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41"/>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41"/>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41"/>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41"/>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41"/>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41"/>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41"/>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41"/>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41"/>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41"/>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41"/>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1" name="Google Shape;4031;p41"/>
          <p:cNvGrpSpPr/>
          <p:nvPr/>
        </p:nvGrpSpPr>
        <p:grpSpPr>
          <a:xfrm>
            <a:off x="6836548" y="1808672"/>
            <a:ext cx="1586327" cy="371557"/>
            <a:chOff x="1247650" y="2075423"/>
            <a:chExt cx="6648477" cy="1557238"/>
          </a:xfrm>
        </p:grpSpPr>
        <p:sp>
          <p:nvSpPr>
            <p:cNvPr id="4032" name="Google Shape;4032;p4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4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4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4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4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4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8" name="Google Shape;4038;p41"/>
          <p:cNvGrpSpPr/>
          <p:nvPr/>
        </p:nvGrpSpPr>
        <p:grpSpPr>
          <a:xfrm>
            <a:off x="5267818" y="961862"/>
            <a:ext cx="1415601" cy="1648533"/>
            <a:chOff x="1839112" y="2209163"/>
            <a:chExt cx="1918159" cy="2233784"/>
          </a:xfrm>
        </p:grpSpPr>
        <p:sp>
          <p:nvSpPr>
            <p:cNvPr id="4039" name="Google Shape;4039;p41"/>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41"/>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41"/>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042" name="Google Shape;4042;p41"/>
            <p:cNvCxnSpPr>
              <a:stCxn id="4039" idx="6"/>
              <a:endCxn id="404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043" name="Google Shape;4043;p41"/>
            <p:cNvCxnSpPr>
              <a:stCxn id="4040" idx="4"/>
              <a:endCxn id="404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045" name="Google Shape;4045;p41"/>
            <p:cNvCxnSpPr>
              <a:stCxn id="4044" idx="6"/>
              <a:endCxn id="404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046" name="Google Shape;4046;p41"/>
            <p:cNvCxnSpPr>
              <a:stCxn id="4041" idx="4"/>
              <a:endCxn id="404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044" name="Google Shape;4044;p41"/>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41"/>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41"/>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049" name="Google Shape;4049;p41"/>
            <p:cNvCxnSpPr>
              <a:endCxn id="404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050" name="Google Shape;4050;p41"/>
          <p:cNvGrpSpPr/>
          <p:nvPr/>
        </p:nvGrpSpPr>
        <p:grpSpPr>
          <a:xfrm>
            <a:off x="3425084" y="979946"/>
            <a:ext cx="1637968" cy="154942"/>
            <a:chOff x="238125" y="2506075"/>
            <a:chExt cx="7115411" cy="673075"/>
          </a:xfrm>
        </p:grpSpPr>
        <p:sp>
          <p:nvSpPr>
            <p:cNvPr id="4051" name="Google Shape;4051;p4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4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4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4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4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6" name="Google Shape;4056;p41"/>
          <p:cNvGrpSpPr/>
          <p:nvPr/>
        </p:nvGrpSpPr>
        <p:grpSpPr>
          <a:xfrm>
            <a:off x="1965820" y="1294664"/>
            <a:ext cx="1262932" cy="785408"/>
            <a:chOff x="548861" y="389676"/>
            <a:chExt cx="3843371" cy="2390163"/>
          </a:xfrm>
        </p:grpSpPr>
        <p:cxnSp>
          <p:nvCxnSpPr>
            <p:cNvPr id="4057" name="Google Shape;4057;p41"/>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58" name="Google Shape;4058;p41"/>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59" name="Google Shape;4059;p41"/>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60" name="Google Shape;4060;p41"/>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061" name="Google Shape;4061;p41"/>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062" name="Google Shape;4062;p41"/>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063" name="Google Shape;4063;p41"/>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064" name="Google Shape;4064;p41"/>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41"/>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41"/>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41"/>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41"/>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41"/>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70" name="Google Shape;4070;p41"/>
          <p:cNvGrpSpPr/>
          <p:nvPr/>
        </p:nvGrpSpPr>
        <p:grpSpPr>
          <a:xfrm>
            <a:off x="753952" y="2401541"/>
            <a:ext cx="1412054" cy="633562"/>
            <a:chOff x="1187400" y="2529299"/>
            <a:chExt cx="6769193" cy="2241903"/>
          </a:xfrm>
        </p:grpSpPr>
        <p:sp>
          <p:nvSpPr>
            <p:cNvPr id="4071" name="Google Shape;4071;p41"/>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072" name="Google Shape;4072;p41"/>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3" name="Google Shape;4073;p41"/>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4" name="Google Shape;4074;p41"/>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5" name="Google Shape;4075;p41"/>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6" name="Google Shape;4076;p41"/>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7" name="Google Shape;4077;p41"/>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078" name="Google Shape;4078;p41"/>
            <p:cNvCxnSpPr>
              <a:stCxn id="4071" idx="2"/>
              <a:endCxn id="407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79" name="Google Shape;4079;p41"/>
            <p:cNvCxnSpPr>
              <a:stCxn id="4073" idx="0"/>
              <a:endCxn id="407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80" name="Google Shape;4080;p41"/>
            <p:cNvCxnSpPr>
              <a:stCxn id="4073" idx="2"/>
              <a:endCxn id="407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81" name="Google Shape;4081;p41"/>
            <p:cNvCxnSpPr>
              <a:stCxn id="4074" idx="0"/>
              <a:endCxn id="407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82" name="Google Shape;4082;p41"/>
            <p:cNvCxnSpPr>
              <a:stCxn id="4072" idx="2"/>
              <a:endCxn id="407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83" name="Google Shape;4083;p41"/>
            <p:cNvCxnSpPr>
              <a:stCxn id="4076" idx="0"/>
              <a:endCxn id="407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084" name="Google Shape;4084;p41"/>
          <p:cNvGrpSpPr/>
          <p:nvPr/>
        </p:nvGrpSpPr>
        <p:grpSpPr>
          <a:xfrm>
            <a:off x="6840198" y="2894250"/>
            <a:ext cx="1579035" cy="540873"/>
            <a:chOff x="6895650" y="3126697"/>
            <a:chExt cx="1436662" cy="492105"/>
          </a:xfrm>
        </p:grpSpPr>
        <p:sp>
          <p:nvSpPr>
            <p:cNvPr id="4085" name="Google Shape;4085;p41"/>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41"/>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41"/>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41"/>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41"/>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90" name="Google Shape;4090;p41"/>
            <p:cNvGrpSpPr/>
            <p:nvPr/>
          </p:nvGrpSpPr>
          <p:grpSpPr>
            <a:xfrm>
              <a:off x="6995957" y="3335810"/>
              <a:ext cx="1230393" cy="71754"/>
              <a:chOff x="6995957" y="3287964"/>
              <a:chExt cx="1230393" cy="71754"/>
            </a:xfrm>
          </p:grpSpPr>
          <p:sp>
            <p:nvSpPr>
              <p:cNvPr id="4091" name="Google Shape;4091;p41"/>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41"/>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41"/>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41"/>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41"/>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96" name="Google Shape;4096;p41"/>
          <p:cNvGrpSpPr/>
          <p:nvPr/>
        </p:nvGrpSpPr>
        <p:grpSpPr>
          <a:xfrm>
            <a:off x="6838780" y="3531013"/>
            <a:ext cx="1581862" cy="650625"/>
            <a:chOff x="6777990" y="3710194"/>
            <a:chExt cx="1646915" cy="677382"/>
          </a:xfrm>
        </p:grpSpPr>
        <p:grpSp>
          <p:nvGrpSpPr>
            <p:cNvPr id="4097" name="Google Shape;4097;p41"/>
            <p:cNvGrpSpPr/>
            <p:nvPr/>
          </p:nvGrpSpPr>
          <p:grpSpPr>
            <a:xfrm>
              <a:off x="6777990" y="3874492"/>
              <a:ext cx="411129" cy="513083"/>
              <a:chOff x="6777990" y="3874492"/>
              <a:chExt cx="411129" cy="513083"/>
            </a:xfrm>
          </p:grpSpPr>
          <p:cxnSp>
            <p:nvCxnSpPr>
              <p:cNvPr id="4098" name="Google Shape;4098;p41"/>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099" name="Google Shape;4099;p41"/>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00" name="Google Shape;4100;p41"/>
            <p:cNvGrpSpPr/>
            <p:nvPr/>
          </p:nvGrpSpPr>
          <p:grpSpPr>
            <a:xfrm>
              <a:off x="7188425" y="3710194"/>
              <a:ext cx="411123" cy="520535"/>
              <a:chOff x="7188425" y="3710194"/>
              <a:chExt cx="411123" cy="520535"/>
            </a:xfrm>
          </p:grpSpPr>
          <p:cxnSp>
            <p:nvCxnSpPr>
              <p:cNvPr id="4101" name="Google Shape;4101;p41"/>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02" name="Google Shape;4102;p41"/>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03" name="Google Shape;4103;p41"/>
            <p:cNvGrpSpPr/>
            <p:nvPr/>
          </p:nvGrpSpPr>
          <p:grpSpPr>
            <a:xfrm>
              <a:off x="7603341" y="3874492"/>
              <a:ext cx="411474" cy="513083"/>
              <a:chOff x="7603341" y="3874492"/>
              <a:chExt cx="411474" cy="513083"/>
            </a:xfrm>
          </p:grpSpPr>
          <p:cxnSp>
            <p:nvCxnSpPr>
              <p:cNvPr id="4104" name="Google Shape;4104;p41"/>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05" name="Google Shape;4105;p41"/>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06" name="Google Shape;4106;p41"/>
            <p:cNvGrpSpPr/>
            <p:nvPr/>
          </p:nvGrpSpPr>
          <p:grpSpPr>
            <a:xfrm>
              <a:off x="8013776" y="3722847"/>
              <a:ext cx="411129" cy="507881"/>
              <a:chOff x="8013776" y="3722847"/>
              <a:chExt cx="411129" cy="507881"/>
            </a:xfrm>
          </p:grpSpPr>
          <p:cxnSp>
            <p:nvCxnSpPr>
              <p:cNvPr id="4107" name="Google Shape;4107;p41"/>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108" name="Google Shape;4108;p41"/>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109" name="Google Shape;4109;p41"/>
          <p:cNvGrpSpPr/>
          <p:nvPr/>
        </p:nvGrpSpPr>
        <p:grpSpPr>
          <a:xfrm>
            <a:off x="5258295" y="2703853"/>
            <a:ext cx="1421889" cy="1020603"/>
            <a:chOff x="5190863" y="2824811"/>
            <a:chExt cx="1544860" cy="1108869"/>
          </a:xfrm>
        </p:grpSpPr>
        <p:grpSp>
          <p:nvGrpSpPr>
            <p:cNvPr id="4110" name="Google Shape;4110;p41"/>
            <p:cNvGrpSpPr/>
            <p:nvPr/>
          </p:nvGrpSpPr>
          <p:grpSpPr>
            <a:xfrm>
              <a:off x="5938695" y="3176919"/>
              <a:ext cx="685761" cy="404739"/>
              <a:chOff x="5938695" y="3176919"/>
              <a:chExt cx="685761" cy="404739"/>
            </a:xfrm>
          </p:grpSpPr>
          <p:grpSp>
            <p:nvGrpSpPr>
              <p:cNvPr id="4111" name="Google Shape;4111;p41"/>
              <p:cNvGrpSpPr/>
              <p:nvPr/>
            </p:nvGrpSpPr>
            <p:grpSpPr>
              <a:xfrm>
                <a:off x="5938695" y="3176919"/>
                <a:ext cx="685761" cy="404739"/>
                <a:chOff x="5938695" y="3176919"/>
                <a:chExt cx="685761" cy="404739"/>
              </a:xfrm>
            </p:grpSpPr>
            <p:sp>
              <p:nvSpPr>
                <p:cNvPr id="4112" name="Google Shape;4112;p41"/>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41"/>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14" name="Google Shape;4114;p41"/>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15" name="Google Shape;4115;p41"/>
            <p:cNvGrpSpPr/>
            <p:nvPr/>
          </p:nvGrpSpPr>
          <p:grpSpPr>
            <a:xfrm>
              <a:off x="5305233" y="3176835"/>
              <a:ext cx="685971" cy="404655"/>
              <a:chOff x="5305233" y="3176835"/>
              <a:chExt cx="685971" cy="404655"/>
            </a:xfrm>
          </p:grpSpPr>
          <p:grpSp>
            <p:nvGrpSpPr>
              <p:cNvPr id="4116" name="Google Shape;4116;p41"/>
              <p:cNvGrpSpPr/>
              <p:nvPr/>
            </p:nvGrpSpPr>
            <p:grpSpPr>
              <a:xfrm>
                <a:off x="5305233" y="3176835"/>
                <a:ext cx="685971" cy="404655"/>
                <a:chOff x="5305233" y="3176835"/>
                <a:chExt cx="685971" cy="404655"/>
              </a:xfrm>
            </p:grpSpPr>
            <p:sp>
              <p:nvSpPr>
                <p:cNvPr id="4117" name="Google Shape;4117;p41"/>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41"/>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19" name="Google Shape;4119;p41"/>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20" name="Google Shape;4120;p41"/>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21" name="Google Shape;4121;p41"/>
            <p:cNvGrpSpPr/>
            <p:nvPr/>
          </p:nvGrpSpPr>
          <p:grpSpPr>
            <a:xfrm>
              <a:off x="5657361" y="2824811"/>
              <a:ext cx="1078361" cy="404655"/>
              <a:chOff x="5657361" y="2824811"/>
              <a:chExt cx="1078361" cy="404655"/>
            </a:xfrm>
          </p:grpSpPr>
          <p:grpSp>
            <p:nvGrpSpPr>
              <p:cNvPr id="4122" name="Google Shape;4122;p41"/>
              <p:cNvGrpSpPr/>
              <p:nvPr/>
            </p:nvGrpSpPr>
            <p:grpSpPr>
              <a:xfrm>
                <a:off x="5657361" y="2824811"/>
                <a:ext cx="1078361" cy="404655"/>
                <a:chOff x="5657361" y="2824811"/>
                <a:chExt cx="1078361" cy="404655"/>
              </a:xfrm>
            </p:grpSpPr>
            <p:grpSp>
              <p:nvGrpSpPr>
                <p:cNvPr id="4123" name="Google Shape;4123;p41"/>
                <p:cNvGrpSpPr/>
                <p:nvPr/>
              </p:nvGrpSpPr>
              <p:grpSpPr>
                <a:xfrm>
                  <a:off x="5938485" y="2824811"/>
                  <a:ext cx="797237" cy="404655"/>
                  <a:chOff x="5938485" y="2824811"/>
                  <a:chExt cx="797237" cy="404655"/>
                </a:xfrm>
              </p:grpSpPr>
              <p:sp>
                <p:nvSpPr>
                  <p:cNvPr id="4124" name="Google Shape;4124;p41"/>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41"/>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26" name="Google Shape;4126;p41"/>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27" name="Google Shape;4127;p41"/>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8" name="Google Shape;4128;p41"/>
            <p:cNvGrpSpPr/>
            <p:nvPr/>
          </p:nvGrpSpPr>
          <p:grpSpPr>
            <a:xfrm>
              <a:off x="5190863" y="3528942"/>
              <a:ext cx="1078026" cy="404739"/>
              <a:chOff x="5190863" y="3528942"/>
              <a:chExt cx="1078026" cy="404739"/>
            </a:xfrm>
          </p:grpSpPr>
          <p:sp>
            <p:nvSpPr>
              <p:cNvPr id="4129" name="Google Shape;4129;p41"/>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30" name="Google Shape;4130;p41"/>
              <p:cNvGrpSpPr/>
              <p:nvPr/>
            </p:nvGrpSpPr>
            <p:grpSpPr>
              <a:xfrm>
                <a:off x="5190863" y="3528942"/>
                <a:ext cx="1078026" cy="404739"/>
                <a:chOff x="5190863" y="3528942"/>
                <a:chExt cx="1078026" cy="404739"/>
              </a:xfrm>
            </p:grpSpPr>
            <p:sp>
              <p:nvSpPr>
                <p:cNvPr id="4131" name="Google Shape;4131;p41"/>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41"/>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133" name="Google Shape;4133;p41"/>
          <p:cNvGrpSpPr/>
          <p:nvPr/>
        </p:nvGrpSpPr>
        <p:grpSpPr>
          <a:xfrm>
            <a:off x="724302" y="1268321"/>
            <a:ext cx="1086719" cy="879487"/>
            <a:chOff x="803162" y="1474292"/>
            <a:chExt cx="1086719" cy="879487"/>
          </a:xfrm>
        </p:grpSpPr>
        <p:grpSp>
          <p:nvGrpSpPr>
            <p:cNvPr id="4134" name="Google Shape;4134;p41"/>
            <p:cNvGrpSpPr/>
            <p:nvPr/>
          </p:nvGrpSpPr>
          <p:grpSpPr>
            <a:xfrm>
              <a:off x="803162" y="1625948"/>
              <a:ext cx="445856" cy="576579"/>
              <a:chOff x="803162" y="1625948"/>
              <a:chExt cx="445856" cy="576579"/>
            </a:xfrm>
          </p:grpSpPr>
          <p:sp>
            <p:nvSpPr>
              <p:cNvPr id="4135" name="Google Shape;4135;p41"/>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36" name="Google Shape;4136;p41"/>
              <p:cNvGrpSpPr/>
              <p:nvPr/>
            </p:nvGrpSpPr>
            <p:grpSpPr>
              <a:xfrm>
                <a:off x="1056023" y="1625948"/>
                <a:ext cx="192995" cy="576579"/>
                <a:chOff x="1056023" y="1625948"/>
                <a:chExt cx="192995" cy="576579"/>
              </a:xfrm>
            </p:grpSpPr>
            <p:sp>
              <p:nvSpPr>
                <p:cNvPr id="4137" name="Google Shape;4137;p41"/>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41"/>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41"/>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41"/>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41"/>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142" name="Google Shape;4142;p41"/>
            <p:cNvGrpSpPr/>
            <p:nvPr/>
          </p:nvGrpSpPr>
          <p:grpSpPr>
            <a:xfrm>
              <a:off x="1371406" y="1474292"/>
              <a:ext cx="518475" cy="879487"/>
              <a:chOff x="1398231" y="1474292"/>
              <a:chExt cx="518475" cy="879487"/>
            </a:xfrm>
          </p:grpSpPr>
          <p:grpSp>
            <p:nvGrpSpPr>
              <p:cNvPr id="4143" name="Google Shape;4143;p41"/>
              <p:cNvGrpSpPr/>
              <p:nvPr/>
            </p:nvGrpSpPr>
            <p:grpSpPr>
              <a:xfrm>
                <a:off x="1398231" y="1474292"/>
                <a:ext cx="518475" cy="341643"/>
                <a:chOff x="1398231" y="1474292"/>
                <a:chExt cx="518475" cy="341643"/>
              </a:xfrm>
            </p:grpSpPr>
            <p:sp>
              <p:nvSpPr>
                <p:cNvPr id="4144" name="Google Shape;4144;p41"/>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45" name="Google Shape;4145;p41"/>
                <p:cNvGrpSpPr/>
                <p:nvPr/>
              </p:nvGrpSpPr>
              <p:grpSpPr>
                <a:xfrm>
                  <a:off x="1616453" y="1474292"/>
                  <a:ext cx="300253" cy="341643"/>
                  <a:chOff x="1616453" y="1475379"/>
                  <a:chExt cx="300253" cy="341643"/>
                </a:xfrm>
              </p:grpSpPr>
              <p:sp>
                <p:nvSpPr>
                  <p:cNvPr id="4146" name="Google Shape;4146;p41"/>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41"/>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41"/>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41"/>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41"/>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41"/>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41"/>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53" name="Google Shape;4153;p41"/>
                  <p:cNvGrpSpPr/>
                  <p:nvPr/>
                </p:nvGrpSpPr>
                <p:grpSpPr>
                  <a:xfrm>
                    <a:off x="1839639" y="1475379"/>
                    <a:ext cx="77067" cy="341643"/>
                    <a:chOff x="1839639" y="1475379"/>
                    <a:chExt cx="77067" cy="341643"/>
                  </a:xfrm>
                </p:grpSpPr>
                <p:sp>
                  <p:nvSpPr>
                    <p:cNvPr id="4154" name="Google Shape;4154;p41"/>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41"/>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156" name="Google Shape;4156;p41"/>
              <p:cNvGrpSpPr/>
              <p:nvPr/>
            </p:nvGrpSpPr>
            <p:grpSpPr>
              <a:xfrm>
                <a:off x="1398451" y="2012951"/>
                <a:ext cx="518255" cy="340828"/>
                <a:chOff x="1398451" y="2012951"/>
                <a:chExt cx="518255" cy="340828"/>
              </a:xfrm>
            </p:grpSpPr>
            <p:sp>
              <p:nvSpPr>
                <p:cNvPr id="4157" name="Google Shape;4157;p41"/>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58" name="Google Shape;4158;p41"/>
                <p:cNvGrpSpPr/>
                <p:nvPr/>
              </p:nvGrpSpPr>
              <p:grpSpPr>
                <a:xfrm>
                  <a:off x="1616453" y="2012951"/>
                  <a:ext cx="300253" cy="340828"/>
                  <a:chOff x="1616453" y="2013538"/>
                  <a:chExt cx="300253" cy="340828"/>
                </a:xfrm>
              </p:grpSpPr>
              <p:sp>
                <p:nvSpPr>
                  <p:cNvPr id="4159" name="Google Shape;4159;p41"/>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41"/>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41"/>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41"/>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41"/>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41"/>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41"/>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66" name="Google Shape;4166;p41"/>
                  <p:cNvGrpSpPr/>
                  <p:nvPr/>
                </p:nvGrpSpPr>
                <p:grpSpPr>
                  <a:xfrm>
                    <a:off x="1839639" y="2013538"/>
                    <a:ext cx="77067" cy="340828"/>
                    <a:chOff x="1839639" y="2013538"/>
                    <a:chExt cx="77067" cy="340828"/>
                  </a:xfrm>
                </p:grpSpPr>
                <p:sp>
                  <p:nvSpPr>
                    <p:cNvPr id="4167" name="Google Shape;4167;p41"/>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41"/>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4169" name="Google Shape;4169;p41"/>
          <p:cNvGrpSpPr/>
          <p:nvPr/>
        </p:nvGrpSpPr>
        <p:grpSpPr>
          <a:xfrm>
            <a:off x="721126" y="3399508"/>
            <a:ext cx="1368681" cy="682918"/>
            <a:chOff x="724986" y="3605478"/>
            <a:chExt cx="1368681" cy="682918"/>
          </a:xfrm>
        </p:grpSpPr>
        <p:grpSp>
          <p:nvGrpSpPr>
            <p:cNvPr id="4170" name="Google Shape;4170;p41"/>
            <p:cNvGrpSpPr/>
            <p:nvPr/>
          </p:nvGrpSpPr>
          <p:grpSpPr>
            <a:xfrm>
              <a:off x="1289102" y="3823629"/>
              <a:ext cx="240442" cy="250435"/>
              <a:chOff x="-165066" y="3843615"/>
              <a:chExt cx="221259" cy="230455"/>
            </a:xfrm>
          </p:grpSpPr>
          <p:sp>
            <p:nvSpPr>
              <p:cNvPr id="4171" name="Google Shape;4171;p41"/>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41"/>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41"/>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41"/>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41"/>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41"/>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41"/>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41"/>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41"/>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41"/>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41"/>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41"/>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41"/>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41"/>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41"/>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41"/>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41"/>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41"/>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41"/>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41"/>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91" name="Google Shape;4191;p41"/>
            <p:cNvGrpSpPr/>
            <p:nvPr/>
          </p:nvGrpSpPr>
          <p:grpSpPr>
            <a:xfrm>
              <a:off x="724986" y="3605478"/>
              <a:ext cx="1368681" cy="682918"/>
              <a:chOff x="724986" y="3605478"/>
              <a:chExt cx="1368681" cy="682918"/>
            </a:xfrm>
          </p:grpSpPr>
          <p:grpSp>
            <p:nvGrpSpPr>
              <p:cNvPr id="4192" name="Google Shape;4192;p41"/>
              <p:cNvGrpSpPr/>
              <p:nvPr/>
            </p:nvGrpSpPr>
            <p:grpSpPr>
              <a:xfrm>
                <a:off x="1498221" y="4047614"/>
                <a:ext cx="529172" cy="240783"/>
                <a:chOff x="1498221" y="4047614"/>
                <a:chExt cx="529172" cy="240783"/>
              </a:xfrm>
            </p:grpSpPr>
            <p:grpSp>
              <p:nvGrpSpPr>
                <p:cNvPr id="4193" name="Google Shape;4193;p41"/>
                <p:cNvGrpSpPr/>
                <p:nvPr/>
              </p:nvGrpSpPr>
              <p:grpSpPr>
                <a:xfrm>
                  <a:off x="1826655" y="4224370"/>
                  <a:ext cx="200738" cy="25631"/>
                  <a:chOff x="1826655" y="4224370"/>
                  <a:chExt cx="200738" cy="25631"/>
                </a:xfrm>
              </p:grpSpPr>
              <p:sp>
                <p:nvSpPr>
                  <p:cNvPr id="4194" name="Google Shape;4194;p41"/>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41"/>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96" name="Google Shape;4196;p41"/>
                <p:cNvGrpSpPr/>
                <p:nvPr/>
              </p:nvGrpSpPr>
              <p:grpSpPr>
                <a:xfrm>
                  <a:off x="1498221" y="4047614"/>
                  <a:ext cx="328444" cy="240783"/>
                  <a:chOff x="1498221" y="4047614"/>
                  <a:chExt cx="328444" cy="240783"/>
                </a:xfrm>
              </p:grpSpPr>
              <p:sp>
                <p:nvSpPr>
                  <p:cNvPr id="4197" name="Google Shape;4197;p41"/>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98" name="Google Shape;4198;p41"/>
                  <p:cNvGrpSpPr/>
                  <p:nvPr/>
                </p:nvGrpSpPr>
                <p:grpSpPr>
                  <a:xfrm>
                    <a:off x="1498221" y="4047614"/>
                    <a:ext cx="150566" cy="190416"/>
                    <a:chOff x="1498221" y="4047614"/>
                    <a:chExt cx="150566" cy="190416"/>
                  </a:xfrm>
                </p:grpSpPr>
                <p:sp>
                  <p:nvSpPr>
                    <p:cNvPr id="4199" name="Google Shape;4199;p41"/>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41"/>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201" name="Google Shape;4201;p41"/>
              <p:cNvGrpSpPr/>
              <p:nvPr/>
            </p:nvGrpSpPr>
            <p:grpSpPr>
              <a:xfrm>
                <a:off x="1560718" y="3800594"/>
                <a:ext cx="532948" cy="302090"/>
                <a:chOff x="1560718" y="3800594"/>
                <a:chExt cx="532948" cy="302090"/>
              </a:xfrm>
            </p:grpSpPr>
            <p:grpSp>
              <p:nvGrpSpPr>
                <p:cNvPr id="4202" name="Google Shape;4202;p41"/>
                <p:cNvGrpSpPr/>
                <p:nvPr/>
              </p:nvGrpSpPr>
              <p:grpSpPr>
                <a:xfrm>
                  <a:off x="1912179" y="3827344"/>
                  <a:ext cx="181487" cy="25631"/>
                  <a:chOff x="1912179" y="3827344"/>
                  <a:chExt cx="181487" cy="25631"/>
                </a:xfrm>
              </p:grpSpPr>
              <p:sp>
                <p:nvSpPr>
                  <p:cNvPr id="4203" name="Google Shape;4203;p41"/>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41"/>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5" name="Google Shape;4205;p41"/>
                <p:cNvGrpSpPr/>
                <p:nvPr/>
              </p:nvGrpSpPr>
              <p:grpSpPr>
                <a:xfrm>
                  <a:off x="1912179" y="4044505"/>
                  <a:ext cx="181487" cy="25622"/>
                  <a:chOff x="1912179" y="4044506"/>
                  <a:chExt cx="181487" cy="25622"/>
                </a:xfrm>
              </p:grpSpPr>
              <p:sp>
                <p:nvSpPr>
                  <p:cNvPr id="4206" name="Google Shape;4206;p41"/>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41"/>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8" name="Google Shape;4208;p41"/>
                <p:cNvGrpSpPr/>
                <p:nvPr/>
              </p:nvGrpSpPr>
              <p:grpSpPr>
                <a:xfrm>
                  <a:off x="1560718" y="3800594"/>
                  <a:ext cx="351472" cy="302090"/>
                  <a:chOff x="1560718" y="3800594"/>
                  <a:chExt cx="351472" cy="302090"/>
                </a:xfrm>
              </p:grpSpPr>
              <p:grpSp>
                <p:nvGrpSpPr>
                  <p:cNvPr id="4209" name="Google Shape;4209;p41"/>
                  <p:cNvGrpSpPr/>
                  <p:nvPr/>
                </p:nvGrpSpPr>
                <p:grpSpPr>
                  <a:xfrm>
                    <a:off x="1560718" y="3842857"/>
                    <a:ext cx="173586" cy="217131"/>
                    <a:chOff x="1560718" y="3842857"/>
                    <a:chExt cx="173586" cy="217131"/>
                  </a:xfrm>
                </p:grpSpPr>
                <p:sp>
                  <p:nvSpPr>
                    <p:cNvPr id="4210" name="Google Shape;4210;p41"/>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41"/>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41"/>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13" name="Google Shape;4213;p41"/>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41"/>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4215" name="Google Shape;4215;p41"/>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16" name="Google Shape;4216;p41"/>
              <p:cNvGrpSpPr/>
              <p:nvPr/>
            </p:nvGrpSpPr>
            <p:grpSpPr>
              <a:xfrm>
                <a:off x="785350" y="3605478"/>
                <a:ext cx="535311" cy="249245"/>
                <a:chOff x="785350" y="3605478"/>
                <a:chExt cx="535311" cy="249245"/>
              </a:xfrm>
            </p:grpSpPr>
            <p:grpSp>
              <p:nvGrpSpPr>
                <p:cNvPr id="4217" name="Google Shape;4217;p41"/>
                <p:cNvGrpSpPr/>
                <p:nvPr/>
              </p:nvGrpSpPr>
              <p:grpSpPr>
                <a:xfrm>
                  <a:off x="785350" y="3605478"/>
                  <a:ext cx="376191" cy="102736"/>
                  <a:chOff x="785350" y="3605478"/>
                  <a:chExt cx="376191" cy="102736"/>
                </a:xfrm>
              </p:grpSpPr>
              <p:sp>
                <p:nvSpPr>
                  <p:cNvPr id="4218" name="Google Shape;4218;p41"/>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41"/>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41"/>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1" name="Google Shape;4221;p41"/>
                <p:cNvGrpSpPr/>
                <p:nvPr/>
              </p:nvGrpSpPr>
              <p:grpSpPr>
                <a:xfrm>
                  <a:off x="1161530" y="3655851"/>
                  <a:ext cx="159131" cy="198872"/>
                  <a:chOff x="1161530" y="3655851"/>
                  <a:chExt cx="159131" cy="198872"/>
                </a:xfrm>
              </p:grpSpPr>
              <p:sp>
                <p:nvSpPr>
                  <p:cNvPr id="4222" name="Google Shape;4222;p41"/>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41"/>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24" name="Google Shape;4224;p41"/>
              <p:cNvGrpSpPr/>
              <p:nvPr/>
            </p:nvGrpSpPr>
            <p:grpSpPr>
              <a:xfrm>
                <a:off x="785350" y="4047614"/>
                <a:ext cx="535311" cy="240783"/>
                <a:chOff x="785350" y="4047614"/>
                <a:chExt cx="535311" cy="240783"/>
              </a:xfrm>
            </p:grpSpPr>
            <p:grpSp>
              <p:nvGrpSpPr>
                <p:cNvPr id="4225" name="Google Shape;4225;p41"/>
                <p:cNvGrpSpPr/>
                <p:nvPr/>
              </p:nvGrpSpPr>
              <p:grpSpPr>
                <a:xfrm>
                  <a:off x="1161636" y="4047614"/>
                  <a:ext cx="159025" cy="190415"/>
                  <a:chOff x="1161636" y="4047614"/>
                  <a:chExt cx="159025" cy="190415"/>
                </a:xfrm>
              </p:grpSpPr>
              <p:sp>
                <p:nvSpPr>
                  <p:cNvPr id="4226" name="Google Shape;4226;p41"/>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41"/>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8" name="Google Shape;4228;p41"/>
                <p:cNvGrpSpPr/>
                <p:nvPr/>
              </p:nvGrpSpPr>
              <p:grpSpPr>
                <a:xfrm>
                  <a:off x="785350" y="4185661"/>
                  <a:ext cx="376191" cy="102736"/>
                  <a:chOff x="785350" y="4185661"/>
                  <a:chExt cx="376191" cy="102736"/>
                </a:xfrm>
              </p:grpSpPr>
              <p:sp>
                <p:nvSpPr>
                  <p:cNvPr id="4229" name="Google Shape;4229;p41"/>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41"/>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41"/>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32" name="Google Shape;4232;p41"/>
              <p:cNvGrpSpPr/>
              <p:nvPr/>
            </p:nvGrpSpPr>
            <p:grpSpPr>
              <a:xfrm>
                <a:off x="1501054" y="3605478"/>
                <a:ext cx="526340" cy="249240"/>
                <a:chOff x="1501054" y="3605478"/>
                <a:chExt cx="526340" cy="249240"/>
              </a:xfrm>
            </p:grpSpPr>
            <p:grpSp>
              <p:nvGrpSpPr>
                <p:cNvPr id="4233" name="Google Shape;4233;p41"/>
                <p:cNvGrpSpPr/>
                <p:nvPr/>
              </p:nvGrpSpPr>
              <p:grpSpPr>
                <a:xfrm>
                  <a:off x="1834208" y="3643867"/>
                  <a:ext cx="193185" cy="25622"/>
                  <a:chOff x="1834208" y="3643867"/>
                  <a:chExt cx="193185" cy="25622"/>
                </a:xfrm>
              </p:grpSpPr>
              <p:sp>
                <p:nvSpPr>
                  <p:cNvPr id="4234" name="Google Shape;4234;p41"/>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41"/>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36" name="Google Shape;4236;p41"/>
                <p:cNvGrpSpPr/>
                <p:nvPr/>
              </p:nvGrpSpPr>
              <p:grpSpPr>
                <a:xfrm>
                  <a:off x="1501054" y="3605478"/>
                  <a:ext cx="333165" cy="249240"/>
                  <a:chOff x="1501054" y="3605478"/>
                  <a:chExt cx="333165" cy="249240"/>
                </a:xfrm>
              </p:grpSpPr>
              <p:sp>
                <p:nvSpPr>
                  <p:cNvPr id="4237" name="Google Shape;4237;p41"/>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38" name="Google Shape;4238;p41"/>
                  <p:cNvGrpSpPr/>
                  <p:nvPr/>
                </p:nvGrpSpPr>
                <p:grpSpPr>
                  <a:xfrm>
                    <a:off x="1501054" y="3655851"/>
                    <a:ext cx="155286" cy="198867"/>
                    <a:chOff x="1501054" y="3655851"/>
                    <a:chExt cx="155286" cy="198867"/>
                  </a:xfrm>
                </p:grpSpPr>
                <p:sp>
                  <p:nvSpPr>
                    <p:cNvPr id="4239" name="Google Shape;4239;p41"/>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41"/>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241" name="Google Shape;4241;p41"/>
              <p:cNvGrpSpPr/>
              <p:nvPr/>
            </p:nvGrpSpPr>
            <p:grpSpPr>
              <a:xfrm>
                <a:off x="724986" y="3800594"/>
                <a:ext cx="532950" cy="302090"/>
                <a:chOff x="724986" y="3800594"/>
                <a:chExt cx="532950" cy="302090"/>
              </a:xfrm>
            </p:grpSpPr>
            <p:grpSp>
              <p:nvGrpSpPr>
                <p:cNvPr id="4242" name="Google Shape;4242;p41"/>
                <p:cNvGrpSpPr/>
                <p:nvPr/>
              </p:nvGrpSpPr>
              <p:grpSpPr>
                <a:xfrm>
                  <a:off x="724986" y="4044367"/>
                  <a:ext cx="181314" cy="25626"/>
                  <a:chOff x="724986" y="4044367"/>
                  <a:chExt cx="181314" cy="25626"/>
                </a:xfrm>
              </p:grpSpPr>
              <p:sp>
                <p:nvSpPr>
                  <p:cNvPr id="4243" name="Google Shape;4243;p41"/>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41"/>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45" name="Google Shape;4245;p41"/>
                <p:cNvGrpSpPr/>
                <p:nvPr/>
              </p:nvGrpSpPr>
              <p:grpSpPr>
                <a:xfrm>
                  <a:off x="906290" y="3800594"/>
                  <a:ext cx="351646" cy="302090"/>
                  <a:chOff x="906290" y="3800594"/>
                  <a:chExt cx="351646" cy="302090"/>
                </a:xfrm>
              </p:grpSpPr>
              <p:grpSp>
                <p:nvGrpSpPr>
                  <p:cNvPr id="4246" name="Google Shape;4246;p41"/>
                  <p:cNvGrpSpPr/>
                  <p:nvPr/>
                </p:nvGrpSpPr>
                <p:grpSpPr>
                  <a:xfrm>
                    <a:off x="1084172" y="3842857"/>
                    <a:ext cx="173764" cy="217131"/>
                    <a:chOff x="1084172" y="3842857"/>
                    <a:chExt cx="173764" cy="217131"/>
                  </a:xfrm>
                </p:grpSpPr>
                <p:grpSp>
                  <p:nvGrpSpPr>
                    <p:cNvPr id="4247" name="Google Shape;4247;p41"/>
                    <p:cNvGrpSpPr/>
                    <p:nvPr/>
                  </p:nvGrpSpPr>
                  <p:grpSpPr>
                    <a:xfrm>
                      <a:off x="1156862" y="3936509"/>
                      <a:ext cx="101073" cy="25622"/>
                      <a:chOff x="1156862" y="3936509"/>
                      <a:chExt cx="101073" cy="25622"/>
                    </a:xfrm>
                  </p:grpSpPr>
                  <p:sp>
                    <p:nvSpPr>
                      <p:cNvPr id="4248" name="Google Shape;4248;p41"/>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41"/>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50" name="Google Shape;4250;p41"/>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51" name="Google Shape;4251;p41"/>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41"/>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3" name="Google Shape;4253;p41"/>
                <p:cNvGrpSpPr/>
                <p:nvPr/>
              </p:nvGrpSpPr>
              <p:grpSpPr>
                <a:xfrm>
                  <a:off x="724986" y="3830189"/>
                  <a:ext cx="189533" cy="25626"/>
                  <a:chOff x="724986" y="3830189"/>
                  <a:chExt cx="189533" cy="25626"/>
                </a:xfrm>
              </p:grpSpPr>
              <p:sp>
                <p:nvSpPr>
                  <p:cNvPr id="4254" name="Google Shape;4254;p41"/>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41"/>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4256" name="Google Shape;4256;p41"/>
          <p:cNvGrpSpPr/>
          <p:nvPr/>
        </p:nvGrpSpPr>
        <p:grpSpPr>
          <a:xfrm>
            <a:off x="2249438" y="2249669"/>
            <a:ext cx="948701" cy="935378"/>
            <a:chOff x="2253298" y="2428317"/>
            <a:chExt cx="948701" cy="935378"/>
          </a:xfrm>
        </p:grpSpPr>
        <p:sp>
          <p:nvSpPr>
            <p:cNvPr id="4257" name="Google Shape;4257;p41"/>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41"/>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41"/>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41"/>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41"/>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41"/>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41"/>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41"/>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41"/>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41"/>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41"/>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41"/>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41"/>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41"/>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41"/>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41"/>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41"/>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41"/>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41"/>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41"/>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41"/>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41"/>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41"/>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41"/>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41"/>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41"/>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41"/>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41"/>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41"/>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41"/>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41"/>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41"/>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41"/>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4293" name="Shape 4293"/>
        <p:cNvGrpSpPr/>
        <p:nvPr/>
      </p:nvGrpSpPr>
      <p:grpSpPr>
        <a:xfrm>
          <a:off x="0" y="0"/>
          <a:ext cx="0" cy="0"/>
          <a:chOff x="0" y="0"/>
          <a:chExt cx="0" cy="0"/>
        </a:xfrm>
      </p:grpSpPr>
      <p:grpSp>
        <p:nvGrpSpPr>
          <p:cNvPr id="4294" name="Google Shape;4294;p42"/>
          <p:cNvGrpSpPr/>
          <p:nvPr/>
        </p:nvGrpSpPr>
        <p:grpSpPr>
          <a:xfrm>
            <a:off x="3339745" y="952988"/>
            <a:ext cx="2363393" cy="1017867"/>
            <a:chOff x="3292400" y="1219146"/>
            <a:chExt cx="2615240" cy="1110239"/>
          </a:xfrm>
        </p:grpSpPr>
        <p:sp>
          <p:nvSpPr>
            <p:cNvPr id="4295" name="Google Shape;4295;p42"/>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296" name="Google Shape;4296;p42"/>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297" name="Google Shape;4297;p42"/>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4298" name="Google Shape;4298;p42"/>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4299" name="Google Shape;4299;p42"/>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4300" name="Google Shape;4300;p42"/>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4301" name="Google Shape;4301;p42"/>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4302" name="Google Shape;4302;p42"/>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4303" name="Google Shape;4303;p42"/>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4304" name="Google Shape;4304;p42"/>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4305" name="Google Shape;4305;p42"/>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4306" name="Google Shape;4306;p42"/>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4307" name="Google Shape;4307;p42"/>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4308" name="Google Shape;4308;p42"/>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4309" name="Google Shape;4309;p42"/>
            <p:cNvGrpSpPr/>
            <p:nvPr/>
          </p:nvGrpSpPr>
          <p:grpSpPr>
            <a:xfrm>
              <a:off x="3748438" y="1378608"/>
              <a:ext cx="2159202" cy="903971"/>
              <a:chOff x="1683525" y="2179850"/>
              <a:chExt cx="4519050" cy="2134525"/>
            </a:xfrm>
          </p:grpSpPr>
          <p:sp>
            <p:nvSpPr>
              <p:cNvPr id="4310" name="Google Shape;4310;p4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1" name="Google Shape;4311;p4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2" name="Google Shape;4312;p4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3" name="Google Shape;4313;p4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4" name="Google Shape;4314;p4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5" name="Google Shape;4315;p4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6" name="Google Shape;4316;p4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7" name="Google Shape;4317;p4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8" name="Google Shape;4318;p4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9" name="Google Shape;4319;p4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20" name="Google Shape;4320;p4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21" name="Google Shape;4321;p4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322" name="Google Shape;4322;p42"/>
          <p:cNvGraphicFramePr/>
          <p:nvPr/>
        </p:nvGraphicFramePr>
        <p:xfrm>
          <a:off x="5935838" y="2130461"/>
          <a:ext cx="3000000" cy="3000000"/>
        </p:xfrm>
        <a:graphic>
          <a:graphicData uri="http://schemas.openxmlformats.org/drawingml/2006/table">
            <a:tbl>
              <a:tblPr>
                <a:noFill/>
                <a:tableStyleId>{B42177ED-0EFF-4CBF-983A-DC9462B89C3F}</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4323" name="Google Shape;4323;p42"/>
          <p:cNvGrpSpPr/>
          <p:nvPr/>
        </p:nvGrpSpPr>
        <p:grpSpPr>
          <a:xfrm>
            <a:off x="5935948" y="3189058"/>
            <a:ext cx="2496964" cy="1001454"/>
            <a:chOff x="1919611" y="789980"/>
            <a:chExt cx="1474179" cy="606868"/>
          </a:xfrm>
        </p:grpSpPr>
        <p:cxnSp>
          <p:nvCxnSpPr>
            <p:cNvPr id="4324" name="Google Shape;4324;p4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325" name="Google Shape;4325;p4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326" name="Google Shape;4326;p4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327" name="Google Shape;4327;p42"/>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4328" name="Google Shape;4328;p42"/>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4329" name="Google Shape;4329;p42"/>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4330" name="Google Shape;4330;p42"/>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4331" name="Google Shape;4331;p4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4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4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4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4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4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42"/>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4338" name="Google Shape;4338;p42"/>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4339" name="Google Shape;4339;p42"/>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4340" name="Google Shape;4340;p4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41" name="Google Shape;4341;p42"/>
          <p:cNvGrpSpPr/>
          <p:nvPr/>
        </p:nvGrpSpPr>
        <p:grpSpPr>
          <a:xfrm>
            <a:off x="712562" y="998017"/>
            <a:ext cx="2394370" cy="976502"/>
            <a:chOff x="749309" y="1112739"/>
            <a:chExt cx="2371603" cy="976502"/>
          </a:xfrm>
        </p:grpSpPr>
        <p:sp>
          <p:nvSpPr>
            <p:cNvPr id="4342" name="Google Shape;4342;p42"/>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42"/>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42"/>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42"/>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42"/>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42"/>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42"/>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42"/>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42"/>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42"/>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42"/>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42"/>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42"/>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42"/>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42"/>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42"/>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42"/>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42"/>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42"/>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42"/>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42"/>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42"/>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42"/>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42"/>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42"/>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42"/>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42"/>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42"/>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4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4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4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4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4374" name="Google Shape;4374;p42"/>
          <p:cNvGraphicFramePr/>
          <p:nvPr/>
        </p:nvGraphicFramePr>
        <p:xfrm>
          <a:off x="5935863" y="996311"/>
          <a:ext cx="3000000" cy="3000000"/>
        </p:xfrm>
        <a:graphic>
          <a:graphicData uri="http://schemas.openxmlformats.org/drawingml/2006/table">
            <a:tbl>
              <a:tblPr>
                <a:noFill/>
                <a:tableStyleId>{B42177ED-0EFF-4CBF-983A-DC9462B89C3F}</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4375" name="Google Shape;4375;p42"/>
          <p:cNvGraphicFramePr/>
          <p:nvPr/>
        </p:nvGraphicFramePr>
        <p:xfrm>
          <a:off x="3342575" y="2130461"/>
          <a:ext cx="3000000" cy="3000000"/>
        </p:xfrm>
        <a:graphic>
          <a:graphicData uri="http://schemas.openxmlformats.org/drawingml/2006/table">
            <a:tbl>
              <a:tblPr>
                <a:noFill/>
                <a:tableStyleId>{B42177ED-0EFF-4CBF-983A-DC9462B89C3F}</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4376" name="Google Shape;4376;p42"/>
          <p:cNvGrpSpPr/>
          <p:nvPr/>
        </p:nvGrpSpPr>
        <p:grpSpPr>
          <a:xfrm>
            <a:off x="4086505" y="2517104"/>
            <a:ext cx="1517436" cy="74460"/>
            <a:chOff x="3980086" y="2804397"/>
            <a:chExt cx="1227600" cy="66900"/>
          </a:xfrm>
        </p:grpSpPr>
        <p:sp>
          <p:nvSpPr>
            <p:cNvPr id="4377" name="Google Shape;4377;p4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4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79" name="Google Shape;4379;p42"/>
          <p:cNvGrpSpPr/>
          <p:nvPr/>
        </p:nvGrpSpPr>
        <p:grpSpPr>
          <a:xfrm>
            <a:off x="4711569" y="2809692"/>
            <a:ext cx="892956" cy="74460"/>
            <a:chOff x="3980086" y="2804397"/>
            <a:chExt cx="1227600" cy="66900"/>
          </a:xfrm>
        </p:grpSpPr>
        <p:sp>
          <p:nvSpPr>
            <p:cNvPr id="4380" name="Google Shape;4380;p4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4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82" name="Google Shape;4382;p42"/>
          <p:cNvGrpSpPr/>
          <p:nvPr/>
        </p:nvGrpSpPr>
        <p:grpSpPr>
          <a:xfrm>
            <a:off x="3344661" y="3168575"/>
            <a:ext cx="2363244" cy="1005943"/>
            <a:chOff x="3358415" y="3361302"/>
            <a:chExt cx="2363244" cy="1024695"/>
          </a:xfrm>
        </p:grpSpPr>
        <p:grpSp>
          <p:nvGrpSpPr>
            <p:cNvPr id="4383" name="Google Shape;4383;p42"/>
            <p:cNvGrpSpPr/>
            <p:nvPr/>
          </p:nvGrpSpPr>
          <p:grpSpPr>
            <a:xfrm>
              <a:off x="3358415" y="3361302"/>
              <a:ext cx="441300" cy="1024695"/>
              <a:chOff x="3358415" y="3361302"/>
              <a:chExt cx="441300" cy="1024695"/>
            </a:xfrm>
          </p:grpSpPr>
          <p:sp>
            <p:nvSpPr>
              <p:cNvPr id="4384" name="Google Shape;4384;p42"/>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42"/>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42"/>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42"/>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42"/>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42"/>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90" name="Google Shape;4390;p42"/>
            <p:cNvGrpSpPr/>
            <p:nvPr/>
          </p:nvGrpSpPr>
          <p:grpSpPr>
            <a:xfrm>
              <a:off x="3838901" y="3361302"/>
              <a:ext cx="441300" cy="1024695"/>
              <a:chOff x="3838901" y="3361302"/>
              <a:chExt cx="441300" cy="1024695"/>
            </a:xfrm>
          </p:grpSpPr>
          <p:sp>
            <p:nvSpPr>
              <p:cNvPr id="4391" name="Google Shape;4391;p42"/>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42"/>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42"/>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42"/>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42"/>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42"/>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97" name="Google Shape;4397;p42"/>
            <p:cNvGrpSpPr/>
            <p:nvPr/>
          </p:nvGrpSpPr>
          <p:grpSpPr>
            <a:xfrm>
              <a:off x="4319387" y="3361302"/>
              <a:ext cx="441300" cy="1024695"/>
              <a:chOff x="4319387" y="3361302"/>
              <a:chExt cx="441300" cy="1024695"/>
            </a:xfrm>
          </p:grpSpPr>
          <p:sp>
            <p:nvSpPr>
              <p:cNvPr id="4398" name="Google Shape;4398;p42"/>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42"/>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42"/>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42"/>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42"/>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42"/>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04" name="Google Shape;4404;p42"/>
            <p:cNvGrpSpPr/>
            <p:nvPr/>
          </p:nvGrpSpPr>
          <p:grpSpPr>
            <a:xfrm>
              <a:off x="4799873" y="3361302"/>
              <a:ext cx="441300" cy="1024695"/>
              <a:chOff x="4799873" y="3361302"/>
              <a:chExt cx="441300" cy="1024695"/>
            </a:xfrm>
          </p:grpSpPr>
          <p:sp>
            <p:nvSpPr>
              <p:cNvPr id="4405" name="Google Shape;4405;p42"/>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42"/>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42"/>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42"/>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42"/>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42"/>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1" name="Google Shape;4411;p42"/>
            <p:cNvGrpSpPr/>
            <p:nvPr/>
          </p:nvGrpSpPr>
          <p:grpSpPr>
            <a:xfrm>
              <a:off x="5280360" y="3361302"/>
              <a:ext cx="441300" cy="1024695"/>
              <a:chOff x="5280360" y="3361302"/>
              <a:chExt cx="441300" cy="1024695"/>
            </a:xfrm>
          </p:grpSpPr>
          <p:sp>
            <p:nvSpPr>
              <p:cNvPr id="4412" name="Google Shape;4412;p42"/>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42"/>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42"/>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42"/>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42"/>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42"/>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4418" name="Google Shape;4418;p42"/>
          <p:cNvGraphicFramePr/>
          <p:nvPr/>
        </p:nvGraphicFramePr>
        <p:xfrm>
          <a:off x="711088" y="2130461"/>
          <a:ext cx="3000000" cy="3000000"/>
        </p:xfrm>
        <a:graphic>
          <a:graphicData uri="http://schemas.openxmlformats.org/drawingml/2006/table">
            <a:tbl>
              <a:tblPr>
                <a:noFill/>
                <a:tableStyleId>{B42177ED-0EFF-4CBF-983A-DC9462B89C3F}</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4419" name="Google Shape;4419;p42"/>
          <p:cNvGrpSpPr/>
          <p:nvPr/>
        </p:nvGrpSpPr>
        <p:grpSpPr>
          <a:xfrm>
            <a:off x="712613" y="3180186"/>
            <a:ext cx="2403614" cy="1005900"/>
            <a:chOff x="726450" y="3372825"/>
            <a:chExt cx="2403614" cy="1005900"/>
          </a:xfrm>
        </p:grpSpPr>
        <p:grpSp>
          <p:nvGrpSpPr>
            <p:cNvPr id="4420" name="Google Shape;4420;p42"/>
            <p:cNvGrpSpPr/>
            <p:nvPr/>
          </p:nvGrpSpPr>
          <p:grpSpPr>
            <a:xfrm>
              <a:off x="726450" y="3696000"/>
              <a:ext cx="2403614" cy="500898"/>
              <a:chOff x="726450" y="3696000"/>
              <a:chExt cx="2403614" cy="500898"/>
            </a:xfrm>
          </p:grpSpPr>
          <p:sp>
            <p:nvSpPr>
              <p:cNvPr id="4421" name="Google Shape;4421;p42"/>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2" name="Google Shape;4422;p42"/>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423" name="Google Shape;4423;p42"/>
            <p:cNvGrpSpPr/>
            <p:nvPr/>
          </p:nvGrpSpPr>
          <p:grpSpPr>
            <a:xfrm>
              <a:off x="1348050" y="3372825"/>
              <a:ext cx="1720425" cy="1005900"/>
              <a:chOff x="1348050" y="3372825"/>
              <a:chExt cx="1720425" cy="1005900"/>
            </a:xfrm>
          </p:grpSpPr>
          <p:sp>
            <p:nvSpPr>
              <p:cNvPr id="4424" name="Google Shape;4424;p42"/>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5" name="Google Shape;4425;p42"/>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6" name="Google Shape;4426;p42"/>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7" name="Google Shape;4427;p42"/>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8" name="Google Shape;4428;p42"/>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429" name="Google Shape;4429;p42"/>
            <p:cNvGrpSpPr/>
            <p:nvPr/>
          </p:nvGrpSpPr>
          <p:grpSpPr>
            <a:xfrm>
              <a:off x="1455707" y="3731058"/>
              <a:ext cx="1491150" cy="417657"/>
              <a:chOff x="1455707" y="3731058"/>
              <a:chExt cx="1491150" cy="417657"/>
            </a:xfrm>
          </p:grpSpPr>
          <p:grpSp>
            <p:nvGrpSpPr>
              <p:cNvPr id="4430" name="Google Shape;4430;p42"/>
              <p:cNvGrpSpPr/>
              <p:nvPr/>
            </p:nvGrpSpPr>
            <p:grpSpPr>
              <a:xfrm>
                <a:off x="1472938" y="3745828"/>
                <a:ext cx="72126" cy="53788"/>
                <a:chOff x="1472938" y="3745828"/>
                <a:chExt cx="72126" cy="53788"/>
              </a:xfrm>
            </p:grpSpPr>
            <p:sp>
              <p:nvSpPr>
                <p:cNvPr id="4431" name="Google Shape;4431;p42"/>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42"/>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33" name="Google Shape;4433;p42"/>
              <p:cNvGrpSpPr/>
              <p:nvPr/>
            </p:nvGrpSpPr>
            <p:grpSpPr>
              <a:xfrm>
                <a:off x="1819181" y="4089633"/>
                <a:ext cx="72126" cy="53788"/>
                <a:chOff x="1819181" y="4089633"/>
                <a:chExt cx="72126" cy="53788"/>
              </a:xfrm>
            </p:grpSpPr>
            <p:sp>
              <p:nvSpPr>
                <p:cNvPr id="4434" name="Google Shape;4434;p42"/>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42"/>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36" name="Google Shape;4436;p42"/>
              <p:cNvGrpSpPr/>
              <p:nvPr/>
            </p:nvGrpSpPr>
            <p:grpSpPr>
              <a:xfrm>
                <a:off x="1455707" y="4084171"/>
                <a:ext cx="64321" cy="64544"/>
                <a:chOff x="1455707" y="4084171"/>
                <a:chExt cx="64321" cy="64544"/>
              </a:xfrm>
            </p:grpSpPr>
            <p:sp>
              <p:nvSpPr>
                <p:cNvPr id="4437" name="Google Shape;4437;p42"/>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42"/>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39" name="Google Shape;4439;p42"/>
              <p:cNvGrpSpPr/>
              <p:nvPr/>
            </p:nvGrpSpPr>
            <p:grpSpPr>
              <a:xfrm>
                <a:off x="1818610" y="3731058"/>
                <a:ext cx="64321" cy="64544"/>
                <a:chOff x="1818610" y="3731058"/>
                <a:chExt cx="64321" cy="64544"/>
              </a:xfrm>
            </p:grpSpPr>
            <p:sp>
              <p:nvSpPr>
                <p:cNvPr id="4440" name="Google Shape;4440;p42"/>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42"/>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42" name="Google Shape;4442;p42"/>
              <p:cNvGrpSpPr/>
              <p:nvPr/>
            </p:nvGrpSpPr>
            <p:grpSpPr>
              <a:xfrm>
                <a:off x="2172491" y="4089633"/>
                <a:ext cx="72126" cy="53788"/>
                <a:chOff x="2172491" y="4089633"/>
                <a:chExt cx="72126" cy="53788"/>
              </a:xfrm>
            </p:grpSpPr>
            <p:sp>
              <p:nvSpPr>
                <p:cNvPr id="4443" name="Google Shape;4443;p42"/>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42"/>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45" name="Google Shape;4445;p42"/>
              <p:cNvGrpSpPr/>
              <p:nvPr/>
            </p:nvGrpSpPr>
            <p:grpSpPr>
              <a:xfrm>
                <a:off x="2171920" y="3731058"/>
                <a:ext cx="64321" cy="64544"/>
                <a:chOff x="2171920" y="3731058"/>
                <a:chExt cx="64321" cy="64544"/>
              </a:xfrm>
            </p:grpSpPr>
            <p:sp>
              <p:nvSpPr>
                <p:cNvPr id="4446" name="Google Shape;4446;p42"/>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42"/>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48" name="Google Shape;4448;p42"/>
              <p:cNvGrpSpPr/>
              <p:nvPr/>
            </p:nvGrpSpPr>
            <p:grpSpPr>
              <a:xfrm>
                <a:off x="2874730" y="3745828"/>
                <a:ext cx="72126" cy="53788"/>
                <a:chOff x="2874730" y="3745828"/>
                <a:chExt cx="72126" cy="53788"/>
              </a:xfrm>
            </p:grpSpPr>
            <p:sp>
              <p:nvSpPr>
                <p:cNvPr id="4449" name="Google Shape;4449;p42"/>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42"/>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51" name="Google Shape;4451;p42"/>
              <p:cNvGrpSpPr/>
              <p:nvPr/>
            </p:nvGrpSpPr>
            <p:grpSpPr>
              <a:xfrm>
                <a:off x="2878589" y="4081481"/>
                <a:ext cx="64321" cy="64544"/>
                <a:chOff x="2878589" y="4081481"/>
                <a:chExt cx="64321" cy="64544"/>
              </a:xfrm>
            </p:grpSpPr>
            <p:sp>
              <p:nvSpPr>
                <p:cNvPr id="4452" name="Google Shape;4452;p42"/>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42"/>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54" name="Google Shape;4454;p42"/>
              <p:cNvGrpSpPr/>
              <p:nvPr/>
            </p:nvGrpSpPr>
            <p:grpSpPr>
              <a:xfrm>
                <a:off x="2525796" y="4089633"/>
                <a:ext cx="72126" cy="53788"/>
                <a:chOff x="2525796" y="4089633"/>
                <a:chExt cx="72126" cy="53788"/>
              </a:xfrm>
            </p:grpSpPr>
            <p:sp>
              <p:nvSpPr>
                <p:cNvPr id="4455" name="Google Shape;4455;p42"/>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42"/>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57" name="Google Shape;4457;p42"/>
              <p:cNvGrpSpPr/>
              <p:nvPr/>
            </p:nvGrpSpPr>
            <p:grpSpPr>
              <a:xfrm>
                <a:off x="2525225" y="3731058"/>
                <a:ext cx="64321" cy="64544"/>
                <a:chOff x="2525225" y="3731058"/>
                <a:chExt cx="64321" cy="64544"/>
              </a:xfrm>
            </p:grpSpPr>
            <p:sp>
              <p:nvSpPr>
                <p:cNvPr id="4458" name="Google Shape;4458;p42"/>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42"/>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4463" name="Shape 4463"/>
        <p:cNvGrpSpPr/>
        <p:nvPr/>
      </p:nvGrpSpPr>
      <p:grpSpPr>
        <a:xfrm>
          <a:off x="0" y="0"/>
          <a:ext cx="0" cy="0"/>
          <a:chOff x="0" y="0"/>
          <a:chExt cx="0" cy="0"/>
        </a:xfrm>
      </p:grpSpPr>
      <p:grpSp>
        <p:nvGrpSpPr>
          <p:cNvPr id="4464" name="Google Shape;4464;p43"/>
          <p:cNvGrpSpPr/>
          <p:nvPr/>
        </p:nvGrpSpPr>
        <p:grpSpPr>
          <a:xfrm>
            <a:off x="5780153" y="1859606"/>
            <a:ext cx="671400" cy="674856"/>
            <a:chOff x="5780148" y="1859605"/>
            <a:chExt cx="671400" cy="674856"/>
          </a:xfrm>
        </p:grpSpPr>
        <p:sp>
          <p:nvSpPr>
            <p:cNvPr id="4465" name="Google Shape;4465;p43"/>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43"/>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43"/>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43"/>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9" name="Google Shape;4469;p43"/>
          <p:cNvGrpSpPr/>
          <p:nvPr/>
        </p:nvGrpSpPr>
        <p:grpSpPr>
          <a:xfrm>
            <a:off x="716996" y="971307"/>
            <a:ext cx="845921" cy="690752"/>
            <a:chOff x="732428" y="1198513"/>
            <a:chExt cx="845921" cy="690752"/>
          </a:xfrm>
        </p:grpSpPr>
        <p:grpSp>
          <p:nvGrpSpPr>
            <p:cNvPr id="4470" name="Google Shape;4470;p43"/>
            <p:cNvGrpSpPr/>
            <p:nvPr/>
          </p:nvGrpSpPr>
          <p:grpSpPr>
            <a:xfrm>
              <a:off x="823030" y="1198513"/>
              <a:ext cx="755319" cy="690752"/>
              <a:chOff x="823030" y="1198513"/>
              <a:chExt cx="755319" cy="690752"/>
            </a:xfrm>
          </p:grpSpPr>
          <p:sp>
            <p:nvSpPr>
              <p:cNvPr id="4471" name="Google Shape;4471;p43"/>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43"/>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3" name="Google Shape;4473;p43"/>
            <p:cNvGrpSpPr/>
            <p:nvPr/>
          </p:nvGrpSpPr>
          <p:grpSpPr>
            <a:xfrm>
              <a:off x="732428" y="1239937"/>
              <a:ext cx="739912" cy="607886"/>
              <a:chOff x="732428" y="1239937"/>
              <a:chExt cx="739912" cy="607886"/>
            </a:xfrm>
          </p:grpSpPr>
          <p:sp>
            <p:nvSpPr>
              <p:cNvPr id="4474" name="Google Shape;4474;p43"/>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43"/>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6" name="Google Shape;4476;p43"/>
            <p:cNvGrpSpPr/>
            <p:nvPr/>
          </p:nvGrpSpPr>
          <p:grpSpPr>
            <a:xfrm>
              <a:off x="732428" y="1277018"/>
              <a:ext cx="702832" cy="533758"/>
              <a:chOff x="732428" y="1277018"/>
              <a:chExt cx="702832" cy="533758"/>
            </a:xfrm>
          </p:grpSpPr>
          <p:sp>
            <p:nvSpPr>
              <p:cNvPr id="4477" name="Google Shape;4477;p43"/>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43"/>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9" name="Google Shape;4479;p43"/>
            <p:cNvGrpSpPr/>
            <p:nvPr/>
          </p:nvGrpSpPr>
          <p:grpSpPr>
            <a:xfrm>
              <a:off x="931170" y="1306653"/>
              <a:ext cx="647179" cy="474455"/>
              <a:chOff x="931170" y="1306653"/>
              <a:chExt cx="647179" cy="474455"/>
            </a:xfrm>
          </p:grpSpPr>
          <p:sp>
            <p:nvSpPr>
              <p:cNvPr id="4480" name="Google Shape;4480;p43"/>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43"/>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482" name="Google Shape;4482;p43"/>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83" name="Google Shape;4483;p43"/>
          <p:cNvGrpSpPr/>
          <p:nvPr/>
        </p:nvGrpSpPr>
        <p:grpSpPr>
          <a:xfrm>
            <a:off x="3948605" y="971313"/>
            <a:ext cx="634656" cy="699982"/>
            <a:chOff x="5985650" y="2860025"/>
            <a:chExt cx="1396075" cy="1539775"/>
          </a:xfrm>
        </p:grpSpPr>
        <p:sp>
          <p:nvSpPr>
            <p:cNvPr id="4484" name="Google Shape;4484;p43"/>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43"/>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43"/>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43"/>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43"/>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43"/>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43"/>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43"/>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43"/>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43"/>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43"/>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43"/>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43"/>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43"/>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43"/>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43"/>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43"/>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43"/>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43"/>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43"/>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43"/>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43"/>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43"/>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43"/>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43"/>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43"/>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43"/>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43"/>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43"/>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43"/>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43"/>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43"/>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16" name="Google Shape;4516;p43"/>
          <p:cNvGrpSpPr/>
          <p:nvPr/>
        </p:nvGrpSpPr>
        <p:grpSpPr>
          <a:xfrm>
            <a:off x="4704254" y="971307"/>
            <a:ext cx="725845" cy="699975"/>
            <a:chOff x="4249973" y="1201875"/>
            <a:chExt cx="1958568" cy="1888762"/>
          </a:xfrm>
        </p:grpSpPr>
        <p:sp>
          <p:nvSpPr>
            <p:cNvPr id="4517" name="Google Shape;4517;p43"/>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18" name="Google Shape;4518;p43"/>
            <p:cNvGrpSpPr/>
            <p:nvPr/>
          </p:nvGrpSpPr>
          <p:grpSpPr>
            <a:xfrm>
              <a:off x="5853086" y="1789142"/>
              <a:ext cx="355454" cy="1048099"/>
              <a:chOff x="5576108" y="2016725"/>
              <a:chExt cx="565200" cy="1666560"/>
            </a:xfrm>
          </p:grpSpPr>
          <p:sp>
            <p:nvSpPr>
              <p:cNvPr id="4519" name="Google Shape;4519;p43"/>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520" name="Google Shape;4520;p4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1" name="Google Shape;4521;p43"/>
            <p:cNvGrpSpPr/>
            <p:nvPr/>
          </p:nvGrpSpPr>
          <p:grpSpPr>
            <a:xfrm>
              <a:off x="4869455" y="2691676"/>
              <a:ext cx="1013897" cy="398961"/>
              <a:chOff x="4012057" y="3451825"/>
              <a:chExt cx="1612175" cy="634379"/>
            </a:xfrm>
          </p:grpSpPr>
          <p:sp>
            <p:nvSpPr>
              <p:cNvPr id="4522" name="Google Shape;4522;p43"/>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523" name="Google Shape;4523;p4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4" name="Google Shape;4524;p43"/>
            <p:cNvGrpSpPr/>
            <p:nvPr/>
          </p:nvGrpSpPr>
          <p:grpSpPr>
            <a:xfrm>
              <a:off x="4276937" y="2155961"/>
              <a:ext cx="651965" cy="891358"/>
              <a:chOff x="3069908" y="2599997"/>
              <a:chExt cx="1036675" cy="1417328"/>
            </a:xfrm>
          </p:grpSpPr>
          <p:sp>
            <p:nvSpPr>
              <p:cNvPr id="4525" name="Google Shape;4525;p43"/>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526" name="Google Shape;4526;p4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7" name="Google Shape;4527;p43"/>
            <p:cNvGrpSpPr/>
            <p:nvPr/>
          </p:nvGrpSpPr>
          <p:grpSpPr>
            <a:xfrm>
              <a:off x="5054918" y="1201875"/>
              <a:ext cx="999548" cy="602711"/>
              <a:chOff x="4306958" y="1082925"/>
              <a:chExt cx="1589359" cy="958358"/>
            </a:xfrm>
          </p:grpSpPr>
          <p:sp>
            <p:nvSpPr>
              <p:cNvPr id="4528" name="Google Shape;4528;p43"/>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529" name="Google Shape;4529;p4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30" name="Google Shape;4530;p43"/>
            <p:cNvGrpSpPr/>
            <p:nvPr/>
          </p:nvGrpSpPr>
          <p:grpSpPr>
            <a:xfrm>
              <a:off x="4249973" y="1303451"/>
              <a:ext cx="799317" cy="841334"/>
              <a:chOff x="3027033" y="1244439"/>
              <a:chExt cx="1270977" cy="1337786"/>
            </a:xfrm>
          </p:grpSpPr>
          <p:sp>
            <p:nvSpPr>
              <p:cNvPr id="4531" name="Google Shape;4531;p43"/>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532" name="Google Shape;4532;p4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33" name="Google Shape;4533;p43"/>
          <p:cNvGrpSpPr/>
          <p:nvPr/>
        </p:nvGrpSpPr>
        <p:grpSpPr>
          <a:xfrm>
            <a:off x="4057119" y="1858087"/>
            <a:ext cx="750769" cy="683784"/>
            <a:chOff x="4204684" y="2104422"/>
            <a:chExt cx="699822" cy="637382"/>
          </a:xfrm>
        </p:grpSpPr>
        <p:grpSp>
          <p:nvGrpSpPr>
            <p:cNvPr id="4534" name="Google Shape;4534;p43"/>
            <p:cNvGrpSpPr/>
            <p:nvPr/>
          </p:nvGrpSpPr>
          <p:grpSpPr>
            <a:xfrm>
              <a:off x="4204684" y="2430067"/>
              <a:ext cx="342957" cy="311738"/>
              <a:chOff x="4204684" y="2430067"/>
              <a:chExt cx="342957" cy="311738"/>
            </a:xfrm>
          </p:grpSpPr>
          <p:sp>
            <p:nvSpPr>
              <p:cNvPr id="4535" name="Google Shape;4535;p43"/>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43"/>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37" name="Google Shape;4537;p43"/>
            <p:cNvGrpSpPr/>
            <p:nvPr/>
          </p:nvGrpSpPr>
          <p:grpSpPr>
            <a:xfrm>
              <a:off x="4561586" y="2430067"/>
              <a:ext cx="342920" cy="311738"/>
              <a:chOff x="4561586" y="2430067"/>
              <a:chExt cx="342920" cy="311738"/>
            </a:xfrm>
          </p:grpSpPr>
          <p:sp>
            <p:nvSpPr>
              <p:cNvPr id="4538" name="Google Shape;4538;p43"/>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43"/>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0" name="Google Shape;4540;p43"/>
            <p:cNvGrpSpPr/>
            <p:nvPr/>
          </p:nvGrpSpPr>
          <p:grpSpPr>
            <a:xfrm>
              <a:off x="4561586" y="2104422"/>
              <a:ext cx="342920" cy="311738"/>
              <a:chOff x="4561586" y="2104422"/>
              <a:chExt cx="342920" cy="311738"/>
            </a:xfrm>
          </p:grpSpPr>
          <p:sp>
            <p:nvSpPr>
              <p:cNvPr id="4541" name="Google Shape;4541;p43"/>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43"/>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3" name="Google Shape;4543;p43"/>
            <p:cNvGrpSpPr/>
            <p:nvPr/>
          </p:nvGrpSpPr>
          <p:grpSpPr>
            <a:xfrm>
              <a:off x="4204684" y="2104422"/>
              <a:ext cx="342957" cy="311664"/>
              <a:chOff x="4204684" y="2104422"/>
              <a:chExt cx="342957" cy="311664"/>
            </a:xfrm>
          </p:grpSpPr>
          <p:sp>
            <p:nvSpPr>
              <p:cNvPr id="4544" name="Google Shape;4544;p43"/>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43"/>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46" name="Google Shape;4546;p43"/>
          <p:cNvGrpSpPr/>
          <p:nvPr/>
        </p:nvGrpSpPr>
        <p:grpSpPr>
          <a:xfrm>
            <a:off x="5521552" y="971301"/>
            <a:ext cx="660591" cy="688867"/>
            <a:chOff x="5830645" y="1267368"/>
            <a:chExt cx="530340" cy="553040"/>
          </a:xfrm>
        </p:grpSpPr>
        <p:sp>
          <p:nvSpPr>
            <p:cNvPr id="4547" name="Google Shape;4547;p43"/>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48" name="Google Shape;4548;p43"/>
            <p:cNvGrpSpPr/>
            <p:nvPr/>
          </p:nvGrpSpPr>
          <p:grpSpPr>
            <a:xfrm>
              <a:off x="5830645" y="1267368"/>
              <a:ext cx="259743" cy="269909"/>
              <a:chOff x="5830645" y="1267368"/>
              <a:chExt cx="259743" cy="269909"/>
            </a:xfrm>
          </p:grpSpPr>
          <p:sp>
            <p:nvSpPr>
              <p:cNvPr id="4549" name="Google Shape;4549;p43"/>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43"/>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51" name="Google Shape;4551;p43"/>
            <p:cNvGrpSpPr/>
            <p:nvPr/>
          </p:nvGrpSpPr>
          <p:grpSpPr>
            <a:xfrm>
              <a:off x="6101293" y="1267368"/>
              <a:ext cx="259692" cy="269909"/>
              <a:chOff x="6101293" y="1267368"/>
              <a:chExt cx="259692" cy="269909"/>
            </a:xfrm>
          </p:grpSpPr>
          <p:sp>
            <p:nvSpPr>
              <p:cNvPr id="4552" name="Google Shape;4552;p43"/>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43"/>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54" name="Google Shape;4554;p43"/>
            <p:cNvGrpSpPr/>
            <p:nvPr/>
          </p:nvGrpSpPr>
          <p:grpSpPr>
            <a:xfrm>
              <a:off x="5830645" y="1550500"/>
              <a:ext cx="259692" cy="269909"/>
              <a:chOff x="5830645" y="1550500"/>
              <a:chExt cx="259692" cy="269909"/>
            </a:xfrm>
          </p:grpSpPr>
          <p:sp>
            <p:nvSpPr>
              <p:cNvPr id="4555" name="Google Shape;4555;p43"/>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43"/>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57" name="Google Shape;4557;p43"/>
            <p:cNvGrpSpPr/>
            <p:nvPr/>
          </p:nvGrpSpPr>
          <p:grpSpPr>
            <a:xfrm>
              <a:off x="6101293" y="1550500"/>
              <a:ext cx="259692" cy="269909"/>
              <a:chOff x="6101293" y="1550500"/>
              <a:chExt cx="259692" cy="269909"/>
            </a:xfrm>
          </p:grpSpPr>
          <p:sp>
            <p:nvSpPr>
              <p:cNvPr id="4558" name="Google Shape;4558;p43"/>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43"/>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60" name="Google Shape;4560;p43"/>
          <p:cNvGrpSpPr/>
          <p:nvPr/>
        </p:nvGrpSpPr>
        <p:grpSpPr>
          <a:xfrm>
            <a:off x="723705" y="1861761"/>
            <a:ext cx="697154" cy="679574"/>
            <a:chOff x="2679875" y="2361475"/>
            <a:chExt cx="780425" cy="760575"/>
          </a:xfrm>
        </p:grpSpPr>
        <p:sp>
          <p:nvSpPr>
            <p:cNvPr id="4561" name="Google Shape;4561;p43"/>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43"/>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4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43"/>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4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4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67" name="Google Shape;4567;p43"/>
          <p:cNvGrpSpPr/>
          <p:nvPr/>
        </p:nvGrpSpPr>
        <p:grpSpPr>
          <a:xfrm>
            <a:off x="3122864" y="971353"/>
            <a:ext cx="735829" cy="684547"/>
            <a:chOff x="3351965" y="1148808"/>
            <a:chExt cx="750770" cy="698375"/>
          </a:xfrm>
        </p:grpSpPr>
        <p:grpSp>
          <p:nvGrpSpPr>
            <p:cNvPr id="4568" name="Google Shape;4568;p43"/>
            <p:cNvGrpSpPr/>
            <p:nvPr/>
          </p:nvGrpSpPr>
          <p:grpSpPr>
            <a:xfrm>
              <a:off x="3586796" y="1148808"/>
              <a:ext cx="294857" cy="286830"/>
              <a:chOff x="3750225" y="1774000"/>
              <a:chExt cx="149575" cy="145525"/>
            </a:xfrm>
          </p:grpSpPr>
          <p:sp>
            <p:nvSpPr>
              <p:cNvPr id="4569" name="Google Shape;4569;p4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4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1" name="Google Shape;4571;p43"/>
            <p:cNvGrpSpPr/>
            <p:nvPr/>
          </p:nvGrpSpPr>
          <p:grpSpPr>
            <a:xfrm>
              <a:off x="3779245" y="1375768"/>
              <a:ext cx="323490" cy="286978"/>
              <a:chOff x="3847850" y="1889150"/>
              <a:chExt cx="164100" cy="145600"/>
            </a:xfrm>
          </p:grpSpPr>
          <p:sp>
            <p:nvSpPr>
              <p:cNvPr id="4572" name="Google Shape;4572;p4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4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4" name="Google Shape;4574;p43"/>
            <p:cNvGrpSpPr/>
            <p:nvPr/>
          </p:nvGrpSpPr>
          <p:grpSpPr>
            <a:xfrm>
              <a:off x="3351965" y="1330435"/>
              <a:ext cx="295449" cy="285401"/>
              <a:chOff x="3631100" y="1866150"/>
              <a:chExt cx="149875" cy="144800"/>
            </a:xfrm>
          </p:grpSpPr>
          <p:sp>
            <p:nvSpPr>
              <p:cNvPr id="4575" name="Google Shape;4575;p4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4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7" name="Google Shape;4577;p43"/>
            <p:cNvGrpSpPr/>
            <p:nvPr/>
          </p:nvGrpSpPr>
          <p:grpSpPr>
            <a:xfrm>
              <a:off x="3548208" y="1560352"/>
              <a:ext cx="294808" cy="286830"/>
              <a:chOff x="3730650" y="1982800"/>
              <a:chExt cx="149550" cy="145525"/>
            </a:xfrm>
          </p:grpSpPr>
          <p:sp>
            <p:nvSpPr>
              <p:cNvPr id="4578" name="Google Shape;4578;p4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4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80" name="Google Shape;4580;p43"/>
          <p:cNvGrpSpPr/>
          <p:nvPr/>
        </p:nvGrpSpPr>
        <p:grpSpPr>
          <a:xfrm>
            <a:off x="7624517" y="971307"/>
            <a:ext cx="804565" cy="677795"/>
            <a:chOff x="7636443" y="1204988"/>
            <a:chExt cx="804565" cy="677795"/>
          </a:xfrm>
        </p:grpSpPr>
        <p:grpSp>
          <p:nvGrpSpPr>
            <p:cNvPr id="4581" name="Google Shape;4581;p43"/>
            <p:cNvGrpSpPr/>
            <p:nvPr/>
          </p:nvGrpSpPr>
          <p:grpSpPr>
            <a:xfrm>
              <a:off x="7636443" y="1509705"/>
              <a:ext cx="804565" cy="373078"/>
              <a:chOff x="7636443" y="1509705"/>
              <a:chExt cx="804565" cy="373078"/>
            </a:xfrm>
          </p:grpSpPr>
          <p:sp>
            <p:nvSpPr>
              <p:cNvPr id="4582" name="Google Shape;4582;p43"/>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43"/>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4" name="Google Shape;4584;p43"/>
            <p:cNvGrpSpPr/>
            <p:nvPr/>
          </p:nvGrpSpPr>
          <p:grpSpPr>
            <a:xfrm>
              <a:off x="7636443" y="1408133"/>
              <a:ext cx="804565" cy="373078"/>
              <a:chOff x="7636443" y="1408133"/>
              <a:chExt cx="804565" cy="373078"/>
            </a:xfrm>
          </p:grpSpPr>
          <p:sp>
            <p:nvSpPr>
              <p:cNvPr id="4585" name="Google Shape;4585;p43"/>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43"/>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7" name="Google Shape;4587;p43"/>
            <p:cNvGrpSpPr/>
            <p:nvPr/>
          </p:nvGrpSpPr>
          <p:grpSpPr>
            <a:xfrm>
              <a:off x="7636443" y="1306560"/>
              <a:ext cx="804565" cy="373078"/>
              <a:chOff x="7636443" y="1306560"/>
              <a:chExt cx="804565" cy="373078"/>
            </a:xfrm>
          </p:grpSpPr>
          <p:sp>
            <p:nvSpPr>
              <p:cNvPr id="4588" name="Google Shape;4588;p43"/>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43"/>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90" name="Google Shape;4590;p43"/>
            <p:cNvGrpSpPr/>
            <p:nvPr/>
          </p:nvGrpSpPr>
          <p:grpSpPr>
            <a:xfrm>
              <a:off x="7636443" y="1204988"/>
              <a:ext cx="804565" cy="373078"/>
              <a:chOff x="7636443" y="1204988"/>
              <a:chExt cx="804565" cy="373078"/>
            </a:xfrm>
          </p:grpSpPr>
          <p:sp>
            <p:nvSpPr>
              <p:cNvPr id="4591" name="Google Shape;4591;p43"/>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43"/>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93" name="Google Shape;4593;p43"/>
          <p:cNvGrpSpPr/>
          <p:nvPr/>
        </p:nvGrpSpPr>
        <p:grpSpPr>
          <a:xfrm>
            <a:off x="4963363" y="1878721"/>
            <a:ext cx="661339" cy="661188"/>
            <a:chOff x="3990000" y="975400"/>
            <a:chExt cx="3934200" cy="3933300"/>
          </a:xfrm>
        </p:grpSpPr>
        <p:sp>
          <p:nvSpPr>
            <p:cNvPr id="4594" name="Google Shape;4594;p43"/>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43"/>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43"/>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43"/>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98" name="Google Shape;4598;p43"/>
          <p:cNvGrpSpPr/>
          <p:nvPr/>
        </p:nvGrpSpPr>
        <p:grpSpPr>
          <a:xfrm>
            <a:off x="6607011" y="1857359"/>
            <a:ext cx="868881" cy="684241"/>
            <a:chOff x="6598259" y="2078634"/>
            <a:chExt cx="868881" cy="684241"/>
          </a:xfrm>
        </p:grpSpPr>
        <p:sp>
          <p:nvSpPr>
            <p:cNvPr id="4599" name="Google Shape;4599;p43"/>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43"/>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43"/>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43"/>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43"/>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43"/>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05" name="Google Shape;4605;p43"/>
            <p:cNvGrpSpPr/>
            <p:nvPr/>
          </p:nvGrpSpPr>
          <p:grpSpPr>
            <a:xfrm>
              <a:off x="6808175" y="2078634"/>
              <a:ext cx="452229" cy="684241"/>
              <a:chOff x="6808175" y="2078634"/>
              <a:chExt cx="452229" cy="684241"/>
            </a:xfrm>
          </p:grpSpPr>
          <p:sp>
            <p:nvSpPr>
              <p:cNvPr id="4606" name="Google Shape;4606;p43"/>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43"/>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43"/>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43"/>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43"/>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43"/>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12" name="Google Shape;4612;p43"/>
              <p:cNvGrpSpPr/>
              <p:nvPr/>
            </p:nvGrpSpPr>
            <p:grpSpPr>
              <a:xfrm>
                <a:off x="6821586" y="2078634"/>
                <a:ext cx="426871" cy="684241"/>
                <a:chOff x="6821586" y="2078634"/>
                <a:chExt cx="426871" cy="684241"/>
              </a:xfrm>
            </p:grpSpPr>
            <p:grpSp>
              <p:nvGrpSpPr>
                <p:cNvPr id="4613" name="Google Shape;4613;p43"/>
                <p:cNvGrpSpPr/>
                <p:nvPr/>
              </p:nvGrpSpPr>
              <p:grpSpPr>
                <a:xfrm>
                  <a:off x="6821586" y="2078634"/>
                  <a:ext cx="426871" cy="684241"/>
                  <a:chOff x="6821586" y="2078634"/>
                  <a:chExt cx="426871" cy="684241"/>
                </a:xfrm>
              </p:grpSpPr>
              <p:sp>
                <p:nvSpPr>
                  <p:cNvPr id="4614" name="Google Shape;4614;p43"/>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43"/>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43"/>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43"/>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43"/>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43"/>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43"/>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43"/>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43"/>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43"/>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43"/>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43"/>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43"/>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43"/>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43"/>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43"/>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43"/>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43"/>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43"/>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633" name="Google Shape;4633;p43"/>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43"/>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43"/>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43"/>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43"/>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43"/>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639" name="Google Shape;4639;p43"/>
          <p:cNvGrpSpPr/>
          <p:nvPr/>
        </p:nvGrpSpPr>
        <p:grpSpPr>
          <a:xfrm>
            <a:off x="716994" y="3531369"/>
            <a:ext cx="1340789" cy="640830"/>
            <a:chOff x="238125" y="1151100"/>
            <a:chExt cx="7139450" cy="3412300"/>
          </a:xfrm>
        </p:grpSpPr>
        <p:sp>
          <p:nvSpPr>
            <p:cNvPr id="4640" name="Google Shape;4640;p43"/>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43"/>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43"/>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43"/>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43"/>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43"/>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43"/>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43"/>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43"/>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43"/>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43"/>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43"/>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52" name="Google Shape;4652;p43"/>
          <p:cNvGrpSpPr/>
          <p:nvPr/>
        </p:nvGrpSpPr>
        <p:grpSpPr>
          <a:xfrm>
            <a:off x="5584217" y="2734650"/>
            <a:ext cx="985357" cy="585764"/>
            <a:chOff x="5145061" y="2881789"/>
            <a:chExt cx="1107641" cy="658458"/>
          </a:xfrm>
        </p:grpSpPr>
        <p:grpSp>
          <p:nvGrpSpPr>
            <p:cNvPr id="4653" name="Google Shape;4653;p43"/>
            <p:cNvGrpSpPr/>
            <p:nvPr/>
          </p:nvGrpSpPr>
          <p:grpSpPr>
            <a:xfrm>
              <a:off x="5722989" y="3244587"/>
              <a:ext cx="529713" cy="295659"/>
              <a:chOff x="5722989" y="3244587"/>
              <a:chExt cx="529713" cy="295659"/>
            </a:xfrm>
          </p:grpSpPr>
          <p:sp>
            <p:nvSpPr>
              <p:cNvPr id="4654" name="Google Shape;4654;p43"/>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55" name="Google Shape;4655;p43"/>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56" name="Google Shape;4656;p43"/>
            <p:cNvGrpSpPr/>
            <p:nvPr/>
          </p:nvGrpSpPr>
          <p:grpSpPr>
            <a:xfrm>
              <a:off x="5145061" y="3244587"/>
              <a:ext cx="536807" cy="295659"/>
              <a:chOff x="5145061" y="3244587"/>
              <a:chExt cx="536807" cy="295659"/>
            </a:xfrm>
          </p:grpSpPr>
          <p:sp>
            <p:nvSpPr>
              <p:cNvPr id="4657" name="Google Shape;4657;p43"/>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58" name="Google Shape;4658;p43"/>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59" name="Google Shape;4659;p43"/>
            <p:cNvGrpSpPr/>
            <p:nvPr/>
          </p:nvGrpSpPr>
          <p:grpSpPr>
            <a:xfrm>
              <a:off x="5341327" y="2898245"/>
              <a:ext cx="532309" cy="614891"/>
              <a:chOff x="5341327" y="2898245"/>
              <a:chExt cx="532309" cy="614891"/>
            </a:xfrm>
          </p:grpSpPr>
          <p:sp>
            <p:nvSpPr>
              <p:cNvPr id="4660" name="Google Shape;4660;p43"/>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61" name="Google Shape;4661;p43"/>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62" name="Google Shape;4662;p43"/>
            <p:cNvGrpSpPr/>
            <p:nvPr/>
          </p:nvGrpSpPr>
          <p:grpSpPr>
            <a:xfrm>
              <a:off x="5532290" y="2881789"/>
              <a:ext cx="620516" cy="305456"/>
              <a:chOff x="5532290" y="2881789"/>
              <a:chExt cx="620516" cy="305456"/>
            </a:xfrm>
          </p:grpSpPr>
          <p:sp>
            <p:nvSpPr>
              <p:cNvPr id="4663" name="Google Shape;4663;p43"/>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64" name="Google Shape;4664;p43"/>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665" name="Google Shape;4665;p43"/>
          <p:cNvGrpSpPr/>
          <p:nvPr/>
        </p:nvGrpSpPr>
        <p:grpSpPr>
          <a:xfrm>
            <a:off x="8163140" y="3526708"/>
            <a:ext cx="269068" cy="645491"/>
            <a:chOff x="7026852" y="3311869"/>
            <a:chExt cx="434331" cy="1041954"/>
          </a:xfrm>
        </p:grpSpPr>
        <p:sp>
          <p:nvSpPr>
            <p:cNvPr id="4666" name="Google Shape;4666;p43"/>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43"/>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43"/>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9" name="Google Shape;4669;p43"/>
          <p:cNvGrpSpPr/>
          <p:nvPr/>
        </p:nvGrpSpPr>
        <p:grpSpPr>
          <a:xfrm>
            <a:off x="6179721" y="3565945"/>
            <a:ext cx="293882" cy="293836"/>
            <a:chOff x="4873519" y="3311869"/>
            <a:chExt cx="499374" cy="499296"/>
          </a:xfrm>
        </p:grpSpPr>
        <p:sp>
          <p:nvSpPr>
            <p:cNvPr id="4670" name="Google Shape;4670;p43"/>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43"/>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72" name="Google Shape;4672;p43"/>
          <p:cNvGrpSpPr/>
          <p:nvPr/>
        </p:nvGrpSpPr>
        <p:grpSpPr>
          <a:xfrm>
            <a:off x="6179721" y="3878317"/>
            <a:ext cx="293882" cy="293882"/>
            <a:chOff x="4873519" y="3875839"/>
            <a:chExt cx="499374" cy="499374"/>
          </a:xfrm>
        </p:grpSpPr>
        <p:sp>
          <p:nvSpPr>
            <p:cNvPr id="4673" name="Google Shape;4673;p43"/>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43"/>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75" name="Google Shape;4675;p43"/>
          <p:cNvGrpSpPr/>
          <p:nvPr/>
        </p:nvGrpSpPr>
        <p:grpSpPr>
          <a:xfrm>
            <a:off x="2410248" y="1850269"/>
            <a:ext cx="698104" cy="698208"/>
            <a:chOff x="2565073" y="2075876"/>
            <a:chExt cx="672482" cy="672518"/>
          </a:xfrm>
        </p:grpSpPr>
        <p:sp>
          <p:nvSpPr>
            <p:cNvPr id="4676" name="Google Shape;4676;p43"/>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43"/>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43"/>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43"/>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43"/>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43"/>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82" name="Google Shape;4682;p43"/>
          <p:cNvGrpSpPr/>
          <p:nvPr/>
        </p:nvGrpSpPr>
        <p:grpSpPr>
          <a:xfrm>
            <a:off x="5633660" y="3534870"/>
            <a:ext cx="438354" cy="637329"/>
            <a:chOff x="1697726" y="3244179"/>
            <a:chExt cx="788124" cy="1146069"/>
          </a:xfrm>
        </p:grpSpPr>
        <p:sp>
          <p:nvSpPr>
            <p:cNvPr id="4683" name="Google Shape;4683;p4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4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685" name="Google Shape;4685;p43"/>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6" name="Google Shape;4686;p43"/>
          <p:cNvGrpSpPr/>
          <p:nvPr/>
        </p:nvGrpSpPr>
        <p:grpSpPr>
          <a:xfrm>
            <a:off x="7634874" y="1863232"/>
            <a:ext cx="799565" cy="670282"/>
            <a:chOff x="7617850" y="2063282"/>
            <a:chExt cx="799565" cy="670282"/>
          </a:xfrm>
        </p:grpSpPr>
        <p:cxnSp>
          <p:nvCxnSpPr>
            <p:cNvPr id="4687" name="Google Shape;4687;p43"/>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688" name="Google Shape;4688;p43"/>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689" name="Google Shape;4689;p43"/>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690" name="Google Shape;4690;p43"/>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691" name="Google Shape;4691;p43"/>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692" name="Google Shape;4692;p43"/>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693" name="Google Shape;4693;p43"/>
            <p:cNvGrpSpPr/>
            <p:nvPr/>
          </p:nvGrpSpPr>
          <p:grpSpPr>
            <a:xfrm>
              <a:off x="7734309" y="2063282"/>
              <a:ext cx="570957" cy="620095"/>
              <a:chOff x="7734309" y="2063282"/>
              <a:chExt cx="570957" cy="620095"/>
            </a:xfrm>
          </p:grpSpPr>
          <p:grpSp>
            <p:nvGrpSpPr>
              <p:cNvPr id="4694" name="Google Shape;4694;p43"/>
              <p:cNvGrpSpPr/>
              <p:nvPr/>
            </p:nvGrpSpPr>
            <p:grpSpPr>
              <a:xfrm>
                <a:off x="8031573" y="2063282"/>
                <a:ext cx="273693" cy="620095"/>
                <a:chOff x="8031573" y="2063282"/>
                <a:chExt cx="273693" cy="620095"/>
              </a:xfrm>
            </p:grpSpPr>
            <p:sp>
              <p:nvSpPr>
                <p:cNvPr id="4695" name="Google Shape;4695;p4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4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4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4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99" name="Google Shape;4699;p43"/>
              <p:cNvGrpSpPr/>
              <p:nvPr/>
            </p:nvGrpSpPr>
            <p:grpSpPr>
              <a:xfrm flipH="1">
                <a:off x="7734309" y="2063282"/>
                <a:ext cx="273693" cy="620095"/>
                <a:chOff x="8031573" y="2063282"/>
                <a:chExt cx="273693" cy="620095"/>
              </a:xfrm>
            </p:grpSpPr>
            <p:sp>
              <p:nvSpPr>
                <p:cNvPr id="4700" name="Google Shape;4700;p4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4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4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4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4704" name="Google Shape;4704;p43"/>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43"/>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06" name="Google Shape;4706;p43"/>
          <p:cNvGrpSpPr/>
          <p:nvPr/>
        </p:nvGrpSpPr>
        <p:grpSpPr>
          <a:xfrm>
            <a:off x="7821480" y="2716716"/>
            <a:ext cx="602567" cy="601884"/>
            <a:chOff x="1186975" y="238125"/>
            <a:chExt cx="5244275" cy="5238325"/>
          </a:xfrm>
        </p:grpSpPr>
        <p:sp>
          <p:nvSpPr>
            <p:cNvPr id="4707" name="Google Shape;4707;p4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43"/>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43"/>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43"/>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11" name="Google Shape;4711;p43"/>
          <p:cNvGrpSpPr/>
          <p:nvPr/>
        </p:nvGrpSpPr>
        <p:grpSpPr>
          <a:xfrm>
            <a:off x="3264218" y="1856199"/>
            <a:ext cx="651848" cy="687338"/>
            <a:chOff x="3400515" y="2056248"/>
            <a:chExt cx="698134" cy="735987"/>
          </a:xfrm>
        </p:grpSpPr>
        <p:grpSp>
          <p:nvGrpSpPr>
            <p:cNvPr id="4712" name="Google Shape;4712;p43"/>
            <p:cNvGrpSpPr/>
            <p:nvPr/>
          </p:nvGrpSpPr>
          <p:grpSpPr>
            <a:xfrm>
              <a:off x="3400515" y="2283913"/>
              <a:ext cx="312919" cy="219900"/>
              <a:chOff x="3400515" y="2283913"/>
              <a:chExt cx="312919" cy="219900"/>
            </a:xfrm>
          </p:grpSpPr>
          <p:sp>
            <p:nvSpPr>
              <p:cNvPr id="4713" name="Google Shape;4713;p43"/>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714" name="Google Shape;4714;p43"/>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715" name="Google Shape;4715;p43"/>
            <p:cNvGrpSpPr/>
            <p:nvPr/>
          </p:nvGrpSpPr>
          <p:grpSpPr>
            <a:xfrm>
              <a:off x="3547823" y="2461089"/>
              <a:ext cx="219900" cy="331146"/>
              <a:chOff x="3547823" y="2461089"/>
              <a:chExt cx="219900" cy="331146"/>
            </a:xfrm>
          </p:grpSpPr>
          <p:sp>
            <p:nvSpPr>
              <p:cNvPr id="4716" name="Google Shape;4716;p43"/>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717" name="Google Shape;4717;p43"/>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718" name="Google Shape;4718;p43"/>
            <p:cNvGrpSpPr/>
            <p:nvPr/>
          </p:nvGrpSpPr>
          <p:grpSpPr>
            <a:xfrm>
              <a:off x="3734138" y="2461089"/>
              <a:ext cx="219900" cy="331146"/>
              <a:chOff x="3734138" y="2461089"/>
              <a:chExt cx="219900" cy="331146"/>
            </a:xfrm>
          </p:grpSpPr>
          <p:sp>
            <p:nvSpPr>
              <p:cNvPr id="4719" name="Google Shape;4719;p43"/>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720" name="Google Shape;4720;p43"/>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721" name="Google Shape;4721;p43"/>
            <p:cNvGrpSpPr/>
            <p:nvPr/>
          </p:nvGrpSpPr>
          <p:grpSpPr>
            <a:xfrm>
              <a:off x="3787560" y="2281742"/>
              <a:ext cx="311089" cy="219900"/>
              <a:chOff x="3787560" y="2281742"/>
              <a:chExt cx="311089" cy="219900"/>
            </a:xfrm>
          </p:grpSpPr>
          <p:sp>
            <p:nvSpPr>
              <p:cNvPr id="4722" name="Google Shape;4722;p43"/>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723" name="Google Shape;4723;p43"/>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724" name="Google Shape;4724;p43"/>
            <p:cNvGrpSpPr/>
            <p:nvPr/>
          </p:nvGrpSpPr>
          <p:grpSpPr>
            <a:xfrm>
              <a:off x="3637290" y="2056248"/>
              <a:ext cx="219900" cy="330736"/>
              <a:chOff x="3637290" y="2056248"/>
              <a:chExt cx="219900" cy="330736"/>
            </a:xfrm>
          </p:grpSpPr>
          <p:sp>
            <p:nvSpPr>
              <p:cNvPr id="4725" name="Google Shape;4725;p43"/>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726" name="Google Shape;4726;p43"/>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727" name="Google Shape;4727;p43"/>
          <p:cNvGrpSpPr/>
          <p:nvPr/>
        </p:nvGrpSpPr>
        <p:grpSpPr>
          <a:xfrm>
            <a:off x="2555923" y="2726206"/>
            <a:ext cx="1268144" cy="592394"/>
            <a:chOff x="238125" y="1188750"/>
            <a:chExt cx="7140450" cy="3335550"/>
          </a:xfrm>
        </p:grpSpPr>
        <p:sp>
          <p:nvSpPr>
            <p:cNvPr id="4728" name="Google Shape;4728;p4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4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4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4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4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33" name="Google Shape;4733;p43"/>
          <p:cNvGrpSpPr/>
          <p:nvPr/>
        </p:nvGrpSpPr>
        <p:grpSpPr>
          <a:xfrm>
            <a:off x="6663824" y="2728360"/>
            <a:ext cx="1053944" cy="590147"/>
            <a:chOff x="238125" y="1335475"/>
            <a:chExt cx="5418735" cy="3034175"/>
          </a:xfrm>
        </p:grpSpPr>
        <p:sp>
          <p:nvSpPr>
            <p:cNvPr id="4734" name="Google Shape;4734;p4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4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4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37" name="Google Shape;4737;p43"/>
          <p:cNvGrpSpPr/>
          <p:nvPr/>
        </p:nvGrpSpPr>
        <p:grpSpPr>
          <a:xfrm>
            <a:off x="4094633" y="3533260"/>
            <a:ext cx="1268207" cy="638939"/>
            <a:chOff x="3967651" y="3645904"/>
            <a:chExt cx="1479304" cy="745292"/>
          </a:xfrm>
        </p:grpSpPr>
        <p:grpSp>
          <p:nvGrpSpPr>
            <p:cNvPr id="4738" name="Google Shape;4738;p43"/>
            <p:cNvGrpSpPr/>
            <p:nvPr/>
          </p:nvGrpSpPr>
          <p:grpSpPr>
            <a:xfrm>
              <a:off x="3967651" y="4009026"/>
              <a:ext cx="1479304" cy="382170"/>
              <a:chOff x="3967651" y="4009026"/>
              <a:chExt cx="1479304" cy="382170"/>
            </a:xfrm>
          </p:grpSpPr>
          <p:grpSp>
            <p:nvGrpSpPr>
              <p:cNvPr id="4739" name="Google Shape;4739;p43"/>
              <p:cNvGrpSpPr/>
              <p:nvPr/>
            </p:nvGrpSpPr>
            <p:grpSpPr>
              <a:xfrm>
                <a:off x="4892216" y="4195630"/>
                <a:ext cx="554739" cy="195566"/>
                <a:chOff x="3604375" y="4892160"/>
                <a:chExt cx="1651500" cy="582215"/>
              </a:xfrm>
            </p:grpSpPr>
            <p:sp>
              <p:nvSpPr>
                <p:cNvPr id="4740" name="Google Shape;4740;p43"/>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43"/>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42" name="Google Shape;4742;p43"/>
              <p:cNvGrpSpPr/>
              <p:nvPr/>
            </p:nvGrpSpPr>
            <p:grpSpPr>
              <a:xfrm>
                <a:off x="3967651" y="4146303"/>
                <a:ext cx="579402" cy="244893"/>
                <a:chOff x="851875" y="4745310"/>
                <a:chExt cx="1724925" cy="729065"/>
              </a:xfrm>
            </p:grpSpPr>
            <p:sp>
              <p:nvSpPr>
                <p:cNvPr id="4743" name="Google Shape;4743;p43"/>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43"/>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45" name="Google Shape;4745;p43"/>
              <p:cNvGrpSpPr/>
              <p:nvPr/>
            </p:nvGrpSpPr>
            <p:grpSpPr>
              <a:xfrm>
                <a:off x="4460753" y="4009026"/>
                <a:ext cx="493110" cy="382170"/>
                <a:chOff x="2319875" y="4336625"/>
                <a:chExt cx="1468025" cy="1137750"/>
              </a:xfrm>
            </p:grpSpPr>
            <p:sp>
              <p:nvSpPr>
                <p:cNvPr id="4746" name="Google Shape;4746;p43"/>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43"/>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748" name="Google Shape;4748;p43"/>
            <p:cNvGrpSpPr/>
            <p:nvPr/>
          </p:nvGrpSpPr>
          <p:grpSpPr>
            <a:xfrm>
              <a:off x="4479443" y="3645904"/>
              <a:ext cx="455965" cy="388789"/>
              <a:chOff x="2957425" y="238100"/>
              <a:chExt cx="1910200" cy="1628775"/>
            </a:xfrm>
          </p:grpSpPr>
          <p:sp>
            <p:nvSpPr>
              <p:cNvPr id="4749" name="Google Shape;4749;p43"/>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43"/>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43"/>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43"/>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43"/>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43"/>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43"/>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43"/>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43"/>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43"/>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759" name="Google Shape;4759;p43"/>
          <p:cNvGrpSpPr/>
          <p:nvPr/>
        </p:nvGrpSpPr>
        <p:grpSpPr>
          <a:xfrm>
            <a:off x="2480746" y="3534460"/>
            <a:ext cx="1243128" cy="637739"/>
            <a:chOff x="2496310" y="3693351"/>
            <a:chExt cx="1342906" cy="688926"/>
          </a:xfrm>
        </p:grpSpPr>
        <p:grpSp>
          <p:nvGrpSpPr>
            <p:cNvPr id="4760" name="Google Shape;4760;p43"/>
            <p:cNvGrpSpPr/>
            <p:nvPr/>
          </p:nvGrpSpPr>
          <p:grpSpPr>
            <a:xfrm>
              <a:off x="2496310" y="3693351"/>
              <a:ext cx="1342906" cy="688875"/>
              <a:chOff x="2496310" y="3693351"/>
              <a:chExt cx="1342906" cy="688875"/>
            </a:xfrm>
          </p:grpSpPr>
          <p:sp>
            <p:nvSpPr>
              <p:cNvPr id="4761" name="Google Shape;4761;p43"/>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43"/>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43"/>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43"/>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43"/>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43"/>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67" name="Google Shape;4767;p43"/>
              <p:cNvCxnSpPr>
                <a:stCxn id="476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768" name="Google Shape;4768;p43"/>
              <p:cNvCxnSpPr>
                <a:stCxn id="476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769" name="Google Shape;4769;p43"/>
              <p:cNvCxnSpPr>
                <a:stCxn id="476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770" name="Google Shape;4770;p43"/>
              <p:cNvCxnSpPr>
                <a:stCxn id="476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771" name="Google Shape;4771;p43"/>
              <p:cNvCxnSpPr>
                <a:stCxn id="476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772" name="Google Shape;4772;p43"/>
            <p:cNvGrpSpPr/>
            <p:nvPr/>
          </p:nvGrpSpPr>
          <p:grpSpPr>
            <a:xfrm>
              <a:off x="2675275" y="3930557"/>
              <a:ext cx="1003306" cy="451719"/>
              <a:chOff x="2675275" y="4174282"/>
              <a:chExt cx="1003306" cy="451719"/>
            </a:xfrm>
          </p:grpSpPr>
          <p:sp>
            <p:nvSpPr>
              <p:cNvPr id="4773" name="Google Shape;4773;p43"/>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43"/>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43"/>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776" name="Google Shape;4776;p43"/>
          <p:cNvGrpSpPr/>
          <p:nvPr/>
        </p:nvGrpSpPr>
        <p:grpSpPr>
          <a:xfrm>
            <a:off x="1654417" y="971307"/>
            <a:ext cx="574511" cy="874709"/>
            <a:chOff x="1715404" y="1112080"/>
            <a:chExt cx="642270" cy="977984"/>
          </a:xfrm>
        </p:grpSpPr>
        <p:grpSp>
          <p:nvGrpSpPr>
            <p:cNvPr id="4777" name="Google Shape;4777;p43"/>
            <p:cNvGrpSpPr/>
            <p:nvPr/>
          </p:nvGrpSpPr>
          <p:grpSpPr>
            <a:xfrm>
              <a:off x="1715404" y="1112080"/>
              <a:ext cx="642270" cy="977984"/>
              <a:chOff x="1715404" y="1112080"/>
              <a:chExt cx="642270" cy="977984"/>
            </a:xfrm>
          </p:grpSpPr>
          <p:sp>
            <p:nvSpPr>
              <p:cNvPr id="4778" name="Google Shape;4778;p43"/>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43"/>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80" name="Google Shape;4780;p43"/>
            <p:cNvGrpSpPr/>
            <p:nvPr/>
          </p:nvGrpSpPr>
          <p:grpSpPr>
            <a:xfrm>
              <a:off x="1768927" y="1165603"/>
              <a:ext cx="535225" cy="851367"/>
              <a:chOff x="1768927" y="1165603"/>
              <a:chExt cx="535225" cy="851367"/>
            </a:xfrm>
          </p:grpSpPr>
          <p:sp>
            <p:nvSpPr>
              <p:cNvPr id="4781" name="Google Shape;4781;p43"/>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43"/>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83" name="Google Shape;4783;p43"/>
            <p:cNvGrpSpPr/>
            <p:nvPr/>
          </p:nvGrpSpPr>
          <p:grpSpPr>
            <a:xfrm>
              <a:off x="1822449" y="1219125"/>
              <a:ext cx="428180" cy="718859"/>
              <a:chOff x="1822449" y="1219125"/>
              <a:chExt cx="428180" cy="718859"/>
            </a:xfrm>
          </p:grpSpPr>
          <p:sp>
            <p:nvSpPr>
              <p:cNvPr id="4784" name="Google Shape;4784;p43"/>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43"/>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86" name="Google Shape;4786;p43"/>
            <p:cNvGrpSpPr/>
            <p:nvPr/>
          </p:nvGrpSpPr>
          <p:grpSpPr>
            <a:xfrm>
              <a:off x="1875972" y="1272648"/>
              <a:ext cx="321135" cy="586939"/>
              <a:chOff x="1875972" y="1272648"/>
              <a:chExt cx="321135" cy="586939"/>
            </a:xfrm>
          </p:grpSpPr>
          <p:sp>
            <p:nvSpPr>
              <p:cNvPr id="4787" name="Google Shape;4787;p43"/>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43"/>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789" name="Google Shape;4789;p43"/>
          <p:cNvGrpSpPr/>
          <p:nvPr/>
        </p:nvGrpSpPr>
        <p:grpSpPr>
          <a:xfrm>
            <a:off x="7761578" y="3528028"/>
            <a:ext cx="293855" cy="644170"/>
            <a:chOff x="241025" y="3151575"/>
            <a:chExt cx="293855" cy="644170"/>
          </a:xfrm>
        </p:grpSpPr>
        <p:sp>
          <p:nvSpPr>
            <p:cNvPr id="4790" name="Google Shape;4790;p43"/>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43"/>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92" name="Google Shape;4792;p43"/>
          <p:cNvGrpSpPr/>
          <p:nvPr/>
        </p:nvGrpSpPr>
        <p:grpSpPr>
          <a:xfrm>
            <a:off x="709562" y="2728028"/>
            <a:ext cx="1779649" cy="591620"/>
            <a:chOff x="246070" y="1983375"/>
            <a:chExt cx="1855347" cy="616849"/>
          </a:xfrm>
        </p:grpSpPr>
        <p:sp>
          <p:nvSpPr>
            <p:cNvPr id="4793" name="Google Shape;4793;p43"/>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43"/>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43"/>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43"/>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43"/>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43"/>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43"/>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43"/>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43"/>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02" name="Google Shape;4802;p43"/>
          <p:cNvGrpSpPr/>
          <p:nvPr/>
        </p:nvGrpSpPr>
        <p:grpSpPr>
          <a:xfrm>
            <a:off x="2320428" y="971307"/>
            <a:ext cx="711055" cy="745993"/>
            <a:chOff x="2496269" y="1171698"/>
            <a:chExt cx="761953" cy="799392"/>
          </a:xfrm>
        </p:grpSpPr>
        <p:grpSp>
          <p:nvGrpSpPr>
            <p:cNvPr id="4803" name="Google Shape;4803;p43"/>
            <p:cNvGrpSpPr/>
            <p:nvPr/>
          </p:nvGrpSpPr>
          <p:grpSpPr>
            <a:xfrm>
              <a:off x="2496269" y="1171698"/>
              <a:ext cx="761953" cy="723022"/>
              <a:chOff x="2496269" y="1171698"/>
              <a:chExt cx="761953" cy="723022"/>
            </a:xfrm>
          </p:grpSpPr>
          <p:sp>
            <p:nvSpPr>
              <p:cNvPr id="4804" name="Google Shape;4804;p43"/>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43"/>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806" name="Google Shape;4806;p43"/>
              <p:cNvGrpSpPr/>
              <p:nvPr/>
            </p:nvGrpSpPr>
            <p:grpSpPr>
              <a:xfrm>
                <a:off x="2496269" y="1171698"/>
                <a:ext cx="761953" cy="723022"/>
                <a:chOff x="2496269" y="1120652"/>
                <a:chExt cx="761953" cy="723022"/>
              </a:xfrm>
            </p:grpSpPr>
            <p:grpSp>
              <p:nvGrpSpPr>
                <p:cNvPr id="4807" name="Google Shape;4807;p43"/>
                <p:cNvGrpSpPr/>
                <p:nvPr/>
              </p:nvGrpSpPr>
              <p:grpSpPr>
                <a:xfrm>
                  <a:off x="2496269" y="1120652"/>
                  <a:ext cx="761953" cy="723022"/>
                  <a:chOff x="2496269" y="1120652"/>
                  <a:chExt cx="761953" cy="723022"/>
                </a:xfrm>
              </p:grpSpPr>
              <p:grpSp>
                <p:nvGrpSpPr>
                  <p:cNvPr id="4808" name="Google Shape;4808;p43"/>
                  <p:cNvGrpSpPr/>
                  <p:nvPr/>
                </p:nvGrpSpPr>
                <p:grpSpPr>
                  <a:xfrm>
                    <a:off x="2496269" y="1304589"/>
                    <a:ext cx="407089" cy="305057"/>
                    <a:chOff x="2496269" y="1304589"/>
                    <a:chExt cx="407089" cy="305057"/>
                  </a:xfrm>
                </p:grpSpPr>
                <p:sp>
                  <p:nvSpPr>
                    <p:cNvPr id="4809" name="Google Shape;4809;p43"/>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43"/>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11" name="Google Shape;4811;p43"/>
                  <p:cNvGrpSpPr/>
                  <p:nvPr/>
                </p:nvGrpSpPr>
                <p:grpSpPr>
                  <a:xfrm>
                    <a:off x="2586468" y="1493376"/>
                    <a:ext cx="358850" cy="349656"/>
                    <a:chOff x="2586468" y="1493376"/>
                    <a:chExt cx="358850" cy="349656"/>
                  </a:xfrm>
                </p:grpSpPr>
                <p:sp>
                  <p:nvSpPr>
                    <p:cNvPr id="4812" name="Google Shape;4812;p43"/>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43"/>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14" name="Google Shape;4814;p43"/>
                  <p:cNvGrpSpPr/>
                  <p:nvPr/>
                </p:nvGrpSpPr>
                <p:grpSpPr>
                  <a:xfrm>
                    <a:off x="2807939" y="1494024"/>
                    <a:ext cx="358857" cy="349650"/>
                    <a:chOff x="2807939" y="1494024"/>
                    <a:chExt cx="358857" cy="349650"/>
                  </a:xfrm>
                </p:grpSpPr>
                <p:sp>
                  <p:nvSpPr>
                    <p:cNvPr id="4815" name="Google Shape;4815;p43"/>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43"/>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17" name="Google Shape;4817;p43"/>
                  <p:cNvGrpSpPr/>
                  <p:nvPr/>
                </p:nvGrpSpPr>
                <p:grpSpPr>
                  <a:xfrm>
                    <a:off x="2851133" y="1305635"/>
                    <a:ext cx="407089" cy="305057"/>
                    <a:chOff x="2851133" y="1305635"/>
                    <a:chExt cx="407089" cy="305057"/>
                  </a:xfrm>
                </p:grpSpPr>
                <p:sp>
                  <p:nvSpPr>
                    <p:cNvPr id="4818" name="Google Shape;4818;p43"/>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43"/>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20" name="Google Shape;4820;p43"/>
                  <p:cNvGrpSpPr/>
                  <p:nvPr/>
                </p:nvGrpSpPr>
                <p:grpSpPr>
                  <a:xfrm>
                    <a:off x="2727495" y="1120652"/>
                    <a:ext cx="300271" cy="396358"/>
                    <a:chOff x="2727495" y="1120652"/>
                    <a:chExt cx="300271" cy="396358"/>
                  </a:xfrm>
                </p:grpSpPr>
                <p:sp>
                  <p:nvSpPr>
                    <p:cNvPr id="4821" name="Google Shape;4821;p43"/>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43"/>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823" name="Google Shape;4823;p43"/>
                <p:cNvGrpSpPr/>
                <p:nvPr/>
              </p:nvGrpSpPr>
              <p:grpSpPr>
                <a:xfrm>
                  <a:off x="2722305" y="1350460"/>
                  <a:ext cx="308357" cy="308344"/>
                  <a:chOff x="2722305" y="1350460"/>
                  <a:chExt cx="308357" cy="308344"/>
                </a:xfrm>
              </p:grpSpPr>
              <p:sp>
                <p:nvSpPr>
                  <p:cNvPr id="4824" name="Google Shape;4824;p43"/>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825" name="Google Shape;4825;p43"/>
                  <p:cNvGrpSpPr/>
                  <p:nvPr/>
                </p:nvGrpSpPr>
                <p:grpSpPr>
                  <a:xfrm>
                    <a:off x="2725064" y="1364529"/>
                    <a:ext cx="297954" cy="280182"/>
                    <a:chOff x="2725064" y="1364529"/>
                    <a:chExt cx="297954" cy="280182"/>
                  </a:xfrm>
                </p:grpSpPr>
                <p:sp>
                  <p:nvSpPr>
                    <p:cNvPr id="4826" name="Google Shape;4826;p43"/>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43"/>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43"/>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43"/>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43"/>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4831" name="Google Shape;4831;p43"/>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43"/>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43"/>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43"/>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43"/>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36" name="Google Shape;4836;p43"/>
          <p:cNvGrpSpPr/>
          <p:nvPr/>
        </p:nvGrpSpPr>
        <p:grpSpPr>
          <a:xfrm>
            <a:off x="3909129" y="2727412"/>
            <a:ext cx="1569144" cy="591015"/>
            <a:chOff x="3820100" y="3023049"/>
            <a:chExt cx="1303926" cy="491162"/>
          </a:xfrm>
        </p:grpSpPr>
        <p:grpSp>
          <p:nvGrpSpPr>
            <p:cNvPr id="4837" name="Google Shape;4837;p43"/>
            <p:cNvGrpSpPr/>
            <p:nvPr/>
          </p:nvGrpSpPr>
          <p:grpSpPr>
            <a:xfrm>
              <a:off x="3820100" y="3023072"/>
              <a:ext cx="1303926" cy="491139"/>
              <a:chOff x="3820100" y="3023072"/>
              <a:chExt cx="1303926" cy="491139"/>
            </a:xfrm>
          </p:grpSpPr>
          <p:sp>
            <p:nvSpPr>
              <p:cNvPr id="4838" name="Google Shape;4838;p43"/>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43"/>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40" name="Google Shape;4840;p43"/>
            <p:cNvGrpSpPr/>
            <p:nvPr/>
          </p:nvGrpSpPr>
          <p:grpSpPr>
            <a:xfrm>
              <a:off x="4132439" y="3023645"/>
              <a:ext cx="393633" cy="177096"/>
              <a:chOff x="4132439" y="3023645"/>
              <a:chExt cx="393633" cy="177096"/>
            </a:xfrm>
          </p:grpSpPr>
          <p:sp>
            <p:nvSpPr>
              <p:cNvPr id="4841" name="Google Shape;4841;p43"/>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43"/>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43" name="Google Shape;4843;p43"/>
            <p:cNvGrpSpPr/>
            <p:nvPr/>
          </p:nvGrpSpPr>
          <p:grpSpPr>
            <a:xfrm>
              <a:off x="3921811" y="3023049"/>
              <a:ext cx="1002397" cy="388943"/>
              <a:chOff x="3921811" y="3023049"/>
              <a:chExt cx="1002397" cy="388943"/>
            </a:xfrm>
          </p:grpSpPr>
          <p:sp>
            <p:nvSpPr>
              <p:cNvPr id="4844" name="Google Shape;4844;p43"/>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43"/>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46" name="Google Shape;4846;p43"/>
            <p:cNvGrpSpPr/>
            <p:nvPr/>
          </p:nvGrpSpPr>
          <p:grpSpPr>
            <a:xfrm>
              <a:off x="4023645" y="3023049"/>
              <a:ext cx="683032" cy="286722"/>
              <a:chOff x="4023645" y="3023049"/>
              <a:chExt cx="683032" cy="286722"/>
            </a:xfrm>
          </p:grpSpPr>
          <p:sp>
            <p:nvSpPr>
              <p:cNvPr id="4847" name="Google Shape;4847;p43"/>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43"/>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849" name="Google Shape;4849;p43"/>
          <p:cNvGrpSpPr/>
          <p:nvPr/>
        </p:nvGrpSpPr>
        <p:grpSpPr>
          <a:xfrm>
            <a:off x="1541251" y="1854258"/>
            <a:ext cx="713522" cy="688025"/>
            <a:chOff x="1706078" y="2092648"/>
            <a:chExt cx="660913" cy="637296"/>
          </a:xfrm>
        </p:grpSpPr>
        <p:sp>
          <p:nvSpPr>
            <p:cNvPr id="4850" name="Google Shape;4850;p43"/>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851" name="Google Shape;4851;p43"/>
            <p:cNvGrpSpPr/>
            <p:nvPr/>
          </p:nvGrpSpPr>
          <p:grpSpPr>
            <a:xfrm>
              <a:off x="1706078" y="2092648"/>
              <a:ext cx="660913" cy="575241"/>
              <a:chOff x="1706078" y="2092648"/>
              <a:chExt cx="660913" cy="575241"/>
            </a:xfrm>
          </p:grpSpPr>
          <p:sp>
            <p:nvSpPr>
              <p:cNvPr id="4852" name="Google Shape;4852;p43"/>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43"/>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43"/>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855" name="Google Shape;4855;p43"/>
          <p:cNvGrpSpPr/>
          <p:nvPr/>
        </p:nvGrpSpPr>
        <p:grpSpPr>
          <a:xfrm>
            <a:off x="6303109" y="971806"/>
            <a:ext cx="1317459" cy="684168"/>
            <a:chOff x="238125" y="999450"/>
            <a:chExt cx="7140700" cy="3708225"/>
          </a:xfrm>
        </p:grpSpPr>
        <p:sp>
          <p:nvSpPr>
            <p:cNvPr id="4856" name="Google Shape;4856;p4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4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4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4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43"/>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4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4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4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4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4868" name="Shape 4868"/>
        <p:cNvGrpSpPr/>
        <p:nvPr/>
      </p:nvGrpSpPr>
      <p:grpSpPr>
        <a:xfrm>
          <a:off x="0" y="0"/>
          <a:ext cx="0" cy="0"/>
          <a:chOff x="0" y="0"/>
          <a:chExt cx="0" cy="0"/>
        </a:xfrm>
      </p:grpSpPr>
      <p:grpSp>
        <p:nvGrpSpPr>
          <p:cNvPr id="4869" name="Google Shape;4869;p44"/>
          <p:cNvGrpSpPr/>
          <p:nvPr/>
        </p:nvGrpSpPr>
        <p:grpSpPr>
          <a:xfrm>
            <a:off x="717027" y="967622"/>
            <a:ext cx="1636117" cy="1526144"/>
            <a:chOff x="729238" y="1179665"/>
            <a:chExt cx="1636117" cy="1526144"/>
          </a:xfrm>
        </p:grpSpPr>
        <p:grpSp>
          <p:nvGrpSpPr>
            <p:cNvPr id="4870" name="Google Shape;4870;p44"/>
            <p:cNvGrpSpPr/>
            <p:nvPr/>
          </p:nvGrpSpPr>
          <p:grpSpPr>
            <a:xfrm>
              <a:off x="729238" y="1179665"/>
              <a:ext cx="80700" cy="1526144"/>
              <a:chOff x="729238" y="1179665"/>
              <a:chExt cx="80700" cy="1526144"/>
            </a:xfrm>
          </p:grpSpPr>
          <p:sp>
            <p:nvSpPr>
              <p:cNvPr id="4871" name="Google Shape;4871;p44"/>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44"/>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44"/>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44"/>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4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4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4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4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4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4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81" name="Google Shape;4881;p44"/>
            <p:cNvGrpSpPr/>
            <p:nvPr/>
          </p:nvGrpSpPr>
          <p:grpSpPr>
            <a:xfrm>
              <a:off x="903098" y="1179665"/>
              <a:ext cx="80700" cy="1526144"/>
              <a:chOff x="903098" y="1179665"/>
              <a:chExt cx="80700" cy="1526144"/>
            </a:xfrm>
          </p:grpSpPr>
          <p:sp>
            <p:nvSpPr>
              <p:cNvPr id="4882" name="Google Shape;4882;p44"/>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44"/>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44"/>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44"/>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44"/>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44"/>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4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4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4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4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92" name="Google Shape;4892;p44"/>
            <p:cNvGrpSpPr/>
            <p:nvPr/>
          </p:nvGrpSpPr>
          <p:grpSpPr>
            <a:xfrm>
              <a:off x="1076958" y="1179665"/>
              <a:ext cx="80700" cy="1526144"/>
              <a:chOff x="1076958" y="1179665"/>
              <a:chExt cx="80700" cy="1526144"/>
            </a:xfrm>
          </p:grpSpPr>
          <p:sp>
            <p:nvSpPr>
              <p:cNvPr id="4893" name="Google Shape;4893;p44"/>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44"/>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44"/>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44"/>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44"/>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44"/>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44"/>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4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4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4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03" name="Google Shape;4903;p44"/>
            <p:cNvGrpSpPr/>
            <p:nvPr/>
          </p:nvGrpSpPr>
          <p:grpSpPr>
            <a:xfrm>
              <a:off x="1247707" y="1179665"/>
              <a:ext cx="80700" cy="1526144"/>
              <a:chOff x="1247707" y="1179665"/>
              <a:chExt cx="80700" cy="1526144"/>
            </a:xfrm>
          </p:grpSpPr>
          <p:sp>
            <p:nvSpPr>
              <p:cNvPr id="4904" name="Google Shape;4904;p44"/>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44"/>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44"/>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4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4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4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4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4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4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4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14" name="Google Shape;4914;p44"/>
            <p:cNvGrpSpPr/>
            <p:nvPr/>
          </p:nvGrpSpPr>
          <p:grpSpPr>
            <a:xfrm>
              <a:off x="1421567" y="1179665"/>
              <a:ext cx="80700" cy="1526144"/>
              <a:chOff x="1421567" y="1179665"/>
              <a:chExt cx="80700" cy="1526144"/>
            </a:xfrm>
          </p:grpSpPr>
          <p:sp>
            <p:nvSpPr>
              <p:cNvPr id="4915" name="Google Shape;4915;p44"/>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44"/>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44"/>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44"/>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44"/>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44"/>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44"/>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44"/>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4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4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25" name="Google Shape;4925;p44"/>
            <p:cNvGrpSpPr/>
            <p:nvPr/>
          </p:nvGrpSpPr>
          <p:grpSpPr>
            <a:xfrm>
              <a:off x="1592327" y="1179665"/>
              <a:ext cx="80700" cy="1526144"/>
              <a:chOff x="1592327" y="1179665"/>
              <a:chExt cx="80700" cy="1526144"/>
            </a:xfrm>
          </p:grpSpPr>
          <p:sp>
            <p:nvSpPr>
              <p:cNvPr id="4926" name="Google Shape;4926;p44"/>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44"/>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44"/>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44"/>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44"/>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44"/>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4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4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4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4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36" name="Google Shape;4936;p44"/>
            <p:cNvGrpSpPr/>
            <p:nvPr/>
          </p:nvGrpSpPr>
          <p:grpSpPr>
            <a:xfrm>
              <a:off x="1766187" y="1179665"/>
              <a:ext cx="80700" cy="1526144"/>
              <a:chOff x="1766187" y="1179665"/>
              <a:chExt cx="80700" cy="1526144"/>
            </a:xfrm>
          </p:grpSpPr>
          <p:sp>
            <p:nvSpPr>
              <p:cNvPr id="4937" name="Google Shape;4937;p44"/>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44"/>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44"/>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44"/>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44"/>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44"/>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44"/>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44"/>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44"/>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4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47" name="Google Shape;4947;p44"/>
            <p:cNvGrpSpPr/>
            <p:nvPr/>
          </p:nvGrpSpPr>
          <p:grpSpPr>
            <a:xfrm>
              <a:off x="1936935" y="1179665"/>
              <a:ext cx="80700" cy="1526144"/>
              <a:chOff x="1936935" y="1179665"/>
              <a:chExt cx="80700" cy="1526144"/>
            </a:xfrm>
          </p:grpSpPr>
          <p:sp>
            <p:nvSpPr>
              <p:cNvPr id="4948" name="Google Shape;4948;p44"/>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44"/>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44"/>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44"/>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44"/>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4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4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4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4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4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58" name="Google Shape;4958;p44"/>
            <p:cNvGrpSpPr/>
            <p:nvPr/>
          </p:nvGrpSpPr>
          <p:grpSpPr>
            <a:xfrm>
              <a:off x="2110795" y="1179665"/>
              <a:ext cx="80700" cy="1526144"/>
              <a:chOff x="2110795" y="1179665"/>
              <a:chExt cx="80700" cy="1526144"/>
            </a:xfrm>
          </p:grpSpPr>
          <p:sp>
            <p:nvSpPr>
              <p:cNvPr id="4959" name="Google Shape;4959;p44"/>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44"/>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44"/>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44"/>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4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4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4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4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4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4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69" name="Google Shape;4969;p44"/>
            <p:cNvGrpSpPr/>
            <p:nvPr/>
          </p:nvGrpSpPr>
          <p:grpSpPr>
            <a:xfrm>
              <a:off x="2284655" y="1179665"/>
              <a:ext cx="80700" cy="1526144"/>
              <a:chOff x="2284655" y="1179665"/>
              <a:chExt cx="80700" cy="1526144"/>
            </a:xfrm>
          </p:grpSpPr>
          <p:sp>
            <p:nvSpPr>
              <p:cNvPr id="4970" name="Google Shape;4970;p44"/>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44"/>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44"/>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44"/>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44"/>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44"/>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4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4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4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4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980" name="Google Shape;4980;p44"/>
          <p:cNvGrpSpPr/>
          <p:nvPr/>
        </p:nvGrpSpPr>
        <p:grpSpPr>
          <a:xfrm>
            <a:off x="2611693" y="986760"/>
            <a:ext cx="1364248" cy="1102133"/>
            <a:chOff x="2623904" y="1198803"/>
            <a:chExt cx="1364248" cy="1102133"/>
          </a:xfrm>
        </p:grpSpPr>
        <p:grpSp>
          <p:nvGrpSpPr>
            <p:cNvPr id="4981" name="Google Shape;4981;p44"/>
            <p:cNvGrpSpPr/>
            <p:nvPr/>
          </p:nvGrpSpPr>
          <p:grpSpPr>
            <a:xfrm>
              <a:off x="2623907" y="1198803"/>
              <a:ext cx="1364245" cy="273000"/>
              <a:chOff x="2623907" y="1198803"/>
              <a:chExt cx="1364245" cy="273000"/>
            </a:xfrm>
          </p:grpSpPr>
          <p:sp>
            <p:nvSpPr>
              <p:cNvPr id="4982" name="Google Shape;4982;p4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4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4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4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44"/>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87" name="Google Shape;4987;p44"/>
            <p:cNvGrpSpPr/>
            <p:nvPr/>
          </p:nvGrpSpPr>
          <p:grpSpPr>
            <a:xfrm>
              <a:off x="2623904" y="1476964"/>
              <a:ext cx="1364245" cy="273000"/>
              <a:chOff x="2623904" y="1476964"/>
              <a:chExt cx="1364245" cy="273000"/>
            </a:xfrm>
          </p:grpSpPr>
          <p:sp>
            <p:nvSpPr>
              <p:cNvPr id="4988" name="Google Shape;4988;p4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4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44"/>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44"/>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44"/>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93" name="Google Shape;4993;p44"/>
            <p:cNvGrpSpPr/>
            <p:nvPr/>
          </p:nvGrpSpPr>
          <p:grpSpPr>
            <a:xfrm>
              <a:off x="2623907" y="1749775"/>
              <a:ext cx="1364245" cy="273000"/>
              <a:chOff x="2623907" y="1749775"/>
              <a:chExt cx="1364245" cy="273000"/>
            </a:xfrm>
          </p:grpSpPr>
          <p:sp>
            <p:nvSpPr>
              <p:cNvPr id="4994" name="Google Shape;4994;p4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4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4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44"/>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44"/>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99" name="Google Shape;4999;p44"/>
            <p:cNvGrpSpPr/>
            <p:nvPr/>
          </p:nvGrpSpPr>
          <p:grpSpPr>
            <a:xfrm>
              <a:off x="2623904" y="2027936"/>
              <a:ext cx="1364245" cy="273000"/>
              <a:chOff x="2623904" y="2027936"/>
              <a:chExt cx="1364245" cy="273000"/>
            </a:xfrm>
          </p:grpSpPr>
          <p:sp>
            <p:nvSpPr>
              <p:cNvPr id="5000" name="Google Shape;5000;p4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4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4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4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4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005" name="Google Shape;5005;p44"/>
          <p:cNvGrpSpPr/>
          <p:nvPr/>
        </p:nvGrpSpPr>
        <p:grpSpPr>
          <a:xfrm>
            <a:off x="2601154" y="2445833"/>
            <a:ext cx="1387541" cy="159124"/>
            <a:chOff x="3200660" y="2180272"/>
            <a:chExt cx="2563824" cy="378237"/>
          </a:xfrm>
        </p:grpSpPr>
        <p:sp>
          <p:nvSpPr>
            <p:cNvPr id="5006" name="Google Shape;5006;p4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4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4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4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4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4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4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4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4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4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4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4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4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4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4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4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4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4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24" name="Google Shape;5024;p44"/>
          <p:cNvGrpSpPr/>
          <p:nvPr/>
        </p:nvGrpSpPr>
        <p:grpSpPr>
          <a:xfrm>
            <a:off x="2597679" y="2723597"/>
            <a:ext cx="1390502" cy="159625"/>
            <a:chOff x="3530150" y="2790075"/>
            <a:chExt cx="1962600" cy="225300"/>
          </a:xfrm>
        </p:grpSpPr>
        <p:sp>
          <p:nvSpPr>
            <p:cNvPr id="5025" name="Google Shape;5025;p44"/>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44"/>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27" name="Google Shape;5027;p44"/>
          <p:cNvGrpSpPr/>
          <p:nvPr/>
        </p:nvGrpSpPr>
        <p:grpSpPr>
          <a:xfrm>
            <a:off x="2597736" y="3001862"/>
            <a:ext cx="1411629" cy="154175"/>
            <a:chOff x="3558802" y="4011244"/>
            <a:chExt cx="1866000" cy="111600"/>
          </a:xfrm>
        </p:grpSpPr>
        <p:sp>
          <p:nvSpPr>
            <p:cNvPr id="5028" name="Google Shape;5028;p44"/>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44"/>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30" name="Google Shape;5030;p44"/>
          <p:cNvGrpSpPr/>
          <p:nvPr/>
        </p:nvGrpSpPr>
        <p:grpSpPr>
          <a:xfrm>
            <a:off x="2598024" y="2207432"/>
            <a:ext cx="1383503" cy="119761"/>
            <a:chOff x="3465975" y="2270258"/>
            <a:chExt cx="1986364" cy="171947"/>
          </a:xfrm>
        </p:grpSpPr>
        <p:sp>
          <p:nvSpPr>
            <p:cNvPr id="5031" name="Google Shape;5031;p4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4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44"/>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44"/>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44"/>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4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44"/>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44"/>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39" name="Google Shape;5039;p44"/>
          <p:cNvGrpSpPr/>
          <p:nvPr/>
        </p:nvGrpSpPr>
        <p:grpSpPr>
          <a:xfrm>
            <a:off x="2609031" y="3571205"/>
            <a:ext cx="1369531" cy="195460"/>
            <a:chOff x="723300" y="4253549"/>
            <a:chExt cx="2276482" cy="324900"/>
          </a:xfrm>
        </p:grpSpPr>
        <p:sp>
          <p:nvSpPr>
            <p:cNvPr id="5040" name="Google Shape;5040;p4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4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4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4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44"/>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45" name="Google Shape;5045;p44"/>
          <p:cNvGrpSpPr/>
          <p:nvPr/>
        </p:nvGrpSpPr>
        <p:grpSpPr>
          <a:xfrm>
            <a:off x="2598592" y="3272446"/>
            <a:ext cx="1389066" cy="180119"/>
            <a:chOff x="705948" y="3788465"/>
            <a:chExt cx="2308953" cy="299400"/>
          </a:xfrm>
        </p:grpSpPr>
        <p:sp>
          <p:nvSpPr>
            <p:cNvPr id="5046" name="Google Shape;5046;p4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4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4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44"/>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44"/>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51" name="Google Shape;5051;p44"/>
          <p:cNvGrpSpPr/>
          <p:nvPr/>
        </p:nvGrpSpPr>
        <p:grpSpPr>
          <a:xfrm>
            <a:off x="4195583" y="1876400"/>
            <a:ext cx="1433821" cy="191501"/>
            <a:chOff x="4273350" y="2088443"/>
            <a:chExt cx="1433821" cy="191501"/>
          </a:xfrm>
        </p:grpSpPr>
        <p:grpSp>
          <p:nvGrpSpPr>
            <p:cNvPr id="5052" name="Google Shape;5052;p44"/>
            <p:cNvGrpSpPr/>
            <p:nvPr/>
          </p:nvGrpSpPr>
          <p:grpSpPr>
            <a:xfrm>
              <a:off x="4273350" y="2088443"/>
              <a:ext cx="1433821" cy="0"/>
              <a:chOff x="5224975" y="2962250"/>
              <a:chExt cx="1544400" cy="0"/>
            </a:xfrm>
          </p:grpSpPr>
          <p:cxnSp>
            <p:nvCxnSpPr>
              <p:cNvPr id="5053" name="Google Shape;5053;p4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054" name="Google Shape;5054;p44"/>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055" name="Google Shape;5055;p44"/>
            <p:cNvGrpSpPr/>
            <p:nvPr/>
          </p:nvGrpSpPr>
          <p:grpSpPr>
            <a:xfrm>
              <a:off x="4273350" y="2279944"/>
              <a:ext cx="1433821" cy="0"/>
              <a:chOff x="5224975" y="2962250"/>
              <a:chExt cx="1544400" cy="0"/>
            </a:xfrm>
          </p:grpSpPr>
          <p:cxnSp>
            <p:nvCxnSpPr>
              <p:cNvPr id="5056" name="Google Shape;5056;p4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057" name="Google Shape;5057;p44"/>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058" name="Google Shape;5058;p44"/>
          <p:cNvGrpSpPr/>
          <p:nvPr/>
        </p:nvGrpSpPr>
        <p:grpSpPr>
          <a:xfrm>
            <a:off x="2646529" y="3885304"/>
            <a:ext cx="1304609" cy="294074"/>
            <a:chOff x="2658741" y="4097347"/>
            <a:chExt cx="1304609" cy="294074"/>
          </a:xfrm>
        </p:grpSpPr>
        <p:grpSp>
          <p:nvGrpSpPr>
            <p:cNvPr id="5059" name="Google Shape;5059;p44"/>
            <p:cNvGrpSpPr/>
            <p:nvPr/>
          </p:nvGrpSpPr>
          <p:grpSpPr>
            <a:xfrm>
              <a:off x="2658741" y="4097347"/>
              <a:ext cx="118572" cy="294074"/>
              <a:chOff x="3343310" y="4475555"/>
              <a:chExt cx="127717" cy="316753"/>
            </a:xfrm>
          </p:grpSpPr>
          <p:sp>
            <p:nvSpPr>
              <p:cNvPr id="5060" name="Google Shape;5060;p4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4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62" name="Google Shape;5062;p44"/>
            <p:cNvGrpSpPr/>
            <p:nvPr/>
          </p:nvGrpSpPr>
          <p:grpSpPr>
            <a:xfrm>
              <a:off x="3815519" y="4098388"/>
              <a:ext cx="147831" cy="291991"/>
              <a:chOff x="3527539" y="4476677"/>
              <a:chExt cx="159232" cy="314510"/>
            </a:xfrm>
          </p:grpSpPr>
          <p:sp>
            <p:nvSpPr>
              <p:cNvPr id="5063" name="Google Shape;5063;p4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4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65" name="Google Shape;5065;p44"/>
            <p:cNvGrpSpPr/>
            <p:nvPr/>
          </p:nvGrpSpPr>
          <p:grpSpPr>
            <a:xfrm>
              <a:off x="3511696" y="4098388"/>
              <a:ext cx="147831" cy="291991"/>
              <a:chOff x="3527539" y="4476677"/>
              <a:chExt cx="159232" cy="314510"/>
            </a:xfrm>
          </p:grpSpPr>
          <p:sp>
            <p:nvSpPr>
              <p:cNvPr id="5066" name="Google Shape;5066;p4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4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68" name="Google Shape;5068;p44"/>
            <p:cNvGrpSpPr/>
            <p:nvPr/>
          </p:nvGrpSpPr>
          <p:grpSpPr>
            <a:xfrm>
              <a:off x="3207874" y="4098388"/>
              <a:ext cx="147831" cy="291991"/>
              <a:chOff x="3527539" y="4476677"/>
              <a:chExt cx="159232" cy="314510"/>
            </a:xfrm>
          </p:grpSpPr>
          <p:sp>
            <p:nvSpPr>
              <p:cNvPr id="5069" name="Google Shape;5069;p4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4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71" name="Google Shape;5071;p44"/>
            <p:cNvGrpSpPr/>
            <p:nvPr/>
          </p:nvGrpSpPr>
          <p:grpSpPr>
            <a:xfrm>
              <a:off x="2933305" y="4097347"/>
              <a:ext cx="118572" cy="294074"/>
              <a:chOff x="3343310" y="4475555"/>
              <a:chExt cx="127717" cy="316753"/>
            </a:xfrm>
          </p:grpSpPr>
          <p:sp>
            <p:nvSpPr>
              <p:cNvPr id="5072" name="Google Shape;5072;p4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4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074" name="Google Shape;5074;p44"/>
          <p:cNvGrpSpPr/>
          <p:nvPr/>
        </p:nvGrpSpPr>
        <p:grpSpPr>
          <a:xfrm>
            <a:off x="4197138" y="963998"/>
            <a:ext cx="1430711" cy="751237"/>
            <a:chOff x="5159450" y="1919950"/>
            <a:chExt cx="1541050" cy="862500"/>
          </a:xfrm>
        </p:grpSpPr>
        <p:sp>
          <p:nvSpPr>
            <p:cNvPr id="5075" name="Google Shape;5075;p4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076" name="Google Shape;5076;p44"/>
            <p:cNvGrpSpPr/>
            <p:nvPr/>
          </p:nvGrpSpPr>
          <p:grpSpPr>
            <a:xfrm>
              <a:off x="5159450" y="1919950"/>
              <a:ext cx="1541050" cy="862500"/>
              <a:chOff x="5159450" y="1919950"/>
              <a:chExt cx="1541050" cy="862500"/>
            </a:xfrm>
          </p:grpSpPr>
          <p:cxnSp>
            <p:nvCxnSpPr>
              <p:cNvPr id="5077" name="Google Shape;5077;p4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078" name="Google Shape;5078;p4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079" name="Google Shape;5079;p44"/>
          <p:cNvGrpSpPr/>
          <p:nvPr/>
        </p:nvGrpSpPr>
        <p:grpSpPr>
          <a:xfrm>
            <a:off x="4245275" y="2227768"/>
            <a:ext cx="1334436" cy="967914"/>
            <a:chOff x="4294923" y="2439811"/>
            <a:chExt cx="1334436" cy="967914"/>
          </a:xfrm>
        </p:grpSpPr>
        <p:grpSp>
          <p:nvGrpSpPr>
            <p:cNvPr id="5080" name="Google Shape;5080;p44"/>
            <p:cNvGrpSpPr/>
            <p:nvPr/>
          </p:nvGrpSpPr>
          <p:grpSpPr>
            <a:xfrm>
              <a:off x="4960455" y="2469658"/>
              <a:ext cx="668904" cy="885524"/>
              <a:chOff x="4960455" y="2469658"/>
              <a:chExt cx="668904" cy="885524"/>
            </a:xfrm>
          </p:grpSpPr>
          <p:sp>
            <p:nvSpPr>
              <p:cNvPr id="5081" name="Google Shape;5081;p44"/>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44"/>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44"/>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44"/>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44"/>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44"/>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87" name="Google Shape;5087;p44"/>
            <p:cNvGrpSpPr/>
            <p:nvPr/>
          </p:nvGrpSpPr>
          <p:grpSpPr>
            <a:xfrm>
              <a:off x="4294923" y="2469658"/>
              <a:ext cx="668951" cy="885524"/>
              <a:chOff x="4294923" y="2469658"/>
              <a:chExt cx="668951" cy="885524"/>
            </a:xfrm>
          </p:grpSpPr>
          <p:sp>
            <p:nvSpPr>
              <p:cNvPr id="5088" name="Google Shape;5088;p44"/>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44"/>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44"/>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44"/>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44"/>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44"/>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094" name="Google Shape;5094;p44"/>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95" name="Google Shape;5095;p44"/>
          <p:cNvGrpSpPr/>
          <p:nvPr/>
        </p:nvGrpSpPr>
        <p:grpSpPr>
          <a:xfrm>
            <a:off x="4231478" y="3282213"/>
            <a:ext cx="1430949" cy="897289"/>
            <a:chOff x="4351371" y="3547942"/>
            <a:chExt cx="1345130" cy="843475"/>
          </a:xfrm>
        </p:grpSpPr>
        <p:grpSp>
          <p:nvGrpSpPr>
            <p:cNvPr id="5096" name="Google Shape;5096;p44"/>
            <p:cNvGrpSpPr/>
            <p:nvPr/>
          </p:nvGrpSpPr>
          <p:grpSpPr>
            <a:xfrm>
              <a:off x="4351371" y="4209917"/>
              <a:ext cx="1345130" cy="181500"/>
              <a:chOff x="4351371" y="4209917"/>
              <a:chExt cx="1345130" cy="181500"/>
            </a:xfrm>
          </p:grpSpPr>
          <p:sp>
            <p:nvSpPr>
              <p:cNvPr id="5097" name="Google Shape;5097;p44"/>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098" name="Google Shape;5098;p44"/>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099" name="Google Shape;5099;p44"/>
            <p:cNvGrpSpPr/>
            <p:nvPr/>
          </p:nvGrpSpPr>
          <p:grpSpPr>
            <a:xfrm>
              <a:off x="4403010" y="3985221"/>
              <a:ext cx="1109518" cy="181500"/>
              <a:chOff x="4403010" y="3985221"/>
              <a:chExt cx="1109518" cy="181500"/>
            </a:xfrm>
          </p:grpSpPr>
          <p:sp>
            <p:nvSpPr>
              <p:cNvPr id="5100" name="Google Shape;5100;p44"/>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101" name="Google Shape;5101;p44"/>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102" name="Google Shape;5102;p44"/>
            <p:cNvGrpSpPr/>
            <p:nvPr/>
          </p:nvGrpSpPr>
          <p:grpSpPr>
            <a:xfrm>
              <a:off x="4618704" y="3766582"/>
              <a:ext cx="807858" cy="181500"/>
              <a:chOff x="4618704" y="3766582"/>
              <a:chExt cx="807858" cy="181500"/>
            </a:xfrm>
          </p:grpSpPr>
          <p:sp>
            <p:nvSpPr>
              <p:cNvPr id="5103" name="Google Shape;5103;p44"/>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104" name="Google Shape;5104;p44"/>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105" name="Google Shape;5105;p44"/>
            <p:cNvGrpSpPr/>
            <p:nvPr/>
          </p:nvGrpSpPr>
          <p:grpSpPr>
            <a:xfrm>
              <a:off x="4735238" y="3547942"/>
              <a:ext cx="462839" cy="181500"/>
              <a:chOff x="4735238" y="3547942"/>
              <a:chExt cx="462839" cy="181500"/>
            </a:xfrm>
          </p:grpSpPr>
          <p:sp>
            <p:nvSpPr>
              <p:cNvPr id="5106" name="Google Shape;5106;p44"/>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107" name="Google Shape;5107;p44"/>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108" name="Google Shape;5108;p44"/>
          <p:cNvGrpSpPr/>
          <p:nvPr/>
        </p:nvGrpSpPr>
        <p:grpSpPr>
          <a:xfrm>
            <a:off x="7407836" y="2217537"/>
            <a:ext cx="1020955" cy="928853"/>
            <a:chOff x="926675" y="238125"/>
            <a:chExt cx="5755100" cy="5232975"/>
          </a:xfrm>
        </p:grpSpPr>
        <p:sp>
          <p:nvSpPr>
            <p:cNvPr id="5109" name="Google Shape;5109;p44"/>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44"/>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44"/>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44"/>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13" name="Google Shape;5113;p44"/>
          <p:cNvGrpSpPr/>
          <p:nvPr/>
        </p:nvGrpSpPr>
        <p:grpSpPr>
          <a:xfrm>
            <a:off x="715210" y="2616272"/>
            <a:ext cx="1695374" cy="1560837"/>
            <a:chOff x="727421" y="2828315"/>
            <a:chExt cx="1695374" cy="1560837"/>
          </a:xfrm>
        </p:grpSpPr>
        <p:grpSp>
          <p:nvGrpSpPr>
            <p:cNvPr id="5114" name="Google Shape;5114;p44"/>
            <p:cNvGrpSpPr/>
            <p:nvPr/>
          </p:nvGrpSpPr>
          <p:grpSpPr>
            <a:xfrm>
              <a:off x="727421" y="2828315"/>
              <a:ext cx="1695374" cy="1560837"/>
              <a:chOff x="734799" y="2782450"/>
              <a:chExt cx="1571100" cy="1577400"/>
            </a:xfrm>
          </p:grpSpPr>
          <p:cxnSp>
            <p:nvCxnSpPr>
              <p:cNvPr id="5115" name="Google Shape;5115;p4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116" name="Google Shape;5116;p4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117" name="Google Shape;5117;p44"/>
            <p:cNvGrpSpPr/>
            <p:nvPr/>
          </p:nvGrpSpPr>
          <p:grpSpPr>
            <a:xfrm>
              <a:off x="819108" y="2882501"/>
              <a:ext cx="1556791" cy="1426186"/>
              <a:chOff x="819108" y="2882501"/>
              <a:chExt cx="1556791" cy="1426186"/>
            </a:xfrm>
          </p:grpSpPr>
          <p:grpSp>
            <p:nvGrpSpPr>
              <p:cNvPr id="5118" name="Google Shape;5118;p44"/>
              <p:cNvGrpSpPr/>
              <p:nvPr/>
            </p:nvGrpSpPr>
            <p:grpSpPr>
              <a:xfrm>
                <a:off x="819108" y="2882501"/>
                <a:ext cx="103104" cy="1426186"/>
                <a:chOff x="4674013" y="3100904"/>
                <a:chExt cx="122758" cy="1698043"/>
              </a:xfrm>
            </p:grpSpPr>
            <p:sp>
              <p:nvSpPr>
                <p:cNvPr id="5119" name="Google Shape;5119;p4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4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4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4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4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4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4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26" name="Google Shape;5126;p44"/>
              <p:cNvGrpSpPr/>
              <p:nvPr/>
            </p:nvGrpSpPr>
            <p:grpSpPr>
              <a:xfrm>
                <a:off x="1062475" y="2882501"/>
                <a:ext cx="103104" cy="1426186"/>
                <a:chOff x="4940438" y="3100904"/>
                <a:chExt cx="122758" cy="1698043"/>
              </a:xfrm>
            </p:grpSpPr>
            <p:sp>
              <p:nvSpPr>
                <p:cNvPr id="5127" name="Google Shape;5127;p4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4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4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4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4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4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4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34" name="Google Shape;5134;p44"/>
              <p:cNvGrpSpPr/>
              <p:nvPr/>
            </p:nvGrpSpPr>
            <p:grpSpPr>
              <a:xfrm>
                <a:off x="1299324" y="2882501"/>
                <a:ext cx="103104" cy="1426186"/>
                <a:chOff x="5206863" y="3100904"/>
                <a:chExt cx="122758" cy="1698043"/>
              </a:xfrm>
            </p:grpSpPr>
            <p:sp>
              <p:nvSpPr>
                <p:cNvPr id="5135" name="Google Shape;5135;p4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4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4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4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4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4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4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42" name="Google Shape;5142;p44"/>
              <p:cNvGrpSpPr/>
              <p:nvPr/>
            </p:nvGrpSpPr>
            <p:grpSpPr>
              <a:xfrm>
                <a:off x="1786057" y="2882501"/>
                <a:ext cx="103104" cy="1426186"/>
                <a:chOff x="6006138" y="3143629"/>
                <a:chExt cx="122758" cy="1698043"/>
              </a:xfrm>
            </p:grpSpPr>
            <p:sp>
              <p:nvSpPr>
                <p:cNvPr id="5143" name="Google Shape;5143;p4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4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4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4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4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4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4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0" name="Google Shape;5150;p44"/>
              <p:cNvGrpSpPr/>
              <p:nvPr/>
            </p:nvGrpSpPr>
            <p:grpSpPr>
              <a:xfrm>
                <a:off x="2029422" y="2882501"/>
                <a:ext cx="103104" cy="1426186"/>
                <a:chOff x="6805413" y="3100904"/>
                <a:chExt cx="122758" cy="1698043"/>
              </a:xfrm>
            </p:grpSpPr>
            <p:sp>
              <p:nvSpPr>
                <p:cNvPr id="5151" name="Google Shape;5151;p4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4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4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4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4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4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4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8" name="Google Shape;5158;p44"/>
              <p:cNvGrpSpPr/>
              <p:nvPr/>
            </p:nvGrpSpPr>
            <p:grpSpPr>
              <a:xfrm>
                <a:off x="2272795" y="2882501"/>
                <a:ext cx="103104" cy="1426186"/>
                <a:chOff x="5206863" y="3100904"/>
                <a:chExt cx="122758" cy="1698043"/>
              </a:xfrm>
            </p:grpSpPr>
            <p:sp>
              <p:nvSpPr>
                <p:cNvPr id="5159" name="Google Shape;5159;p4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4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4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4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4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4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4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6" name="Google Shape;5166;p44"/>
              <p:cNvGrpSpPr/>
              <p:nvPr/>
            </p:nvGrpSpPr>
            <p:grpSpPr>
              <a:xfrm>
                <a:off x="1542694" y="2882501"/>
                <a:ext cx="103104" cy="1426186"/>
                <a:chOff x="6006138" y="3143629"/>
                <a:chExt cx="122758" cy="1698043"/>
              </a:xfrm>
            </p:grpSpPr>
            <p:sp>
              <p:nvSpPr>
                <p:cNvPr id="5167" name="Google Shape;5167;p4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4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4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4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4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4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4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5174" name="Google Shape;5174;p44"/>
          <p:cNvGrpSpPr/>
          <p:nvPr/>
        </p:nvGrpSpPr>
        <p:grpSpPr>
          <a:xfrm>
            <a:off x="5671260" y="3305994"/>
            <a:ext cx="2749952" cy="870677"/>
            <a:chOff x="238125" y="1725700"/>
            <a:chExt cx="7139025" cy="2260325"/>
          </a:xfrm>
        </p:grpSpPr>
        <p:sp>
          <p:nvSpPr>
            <p:cNvPr id="5175" name="Google Shape;5175;p44"/>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44"/>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44"/>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44"/>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44"/>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44"/>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44"/>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44"/>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44"/>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44"/>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85" name="Google Shape;5185;p44"/>
          <p:cNvGrpSpPr/>
          <p:nvPr/>
        </p:nvGrpSpPr>
        <p:grpSpPr>
          <a:xfrm>
            <a:off x="5941424" y="2247740"/>
            <a:ext cx="1105452" cy="916747"/>
            <a:chOff x="5249100" y="1210600"/>
            <a:chExt cx="3502700" cy="2904775"/>
          </a:xfrm>
        </p:grpSpPr>
        <p:sp>
          <p:nvSpPr>
            <p:cNvPr id="5186" name="Google Shape;5186;p4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4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4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4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190" name="Google Shape;5190;p44"/>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191" name="Google Shape;5191;p44"/>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192" name="Google Shape;5192;p44"/>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193" name="Google Shape;5193;p44"/>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194" name="Google Shape;5194;p44"/>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95" name="Google Shape;5195;p44"/>
          <p:cNvGrpSpPr/>
          <p:nvPr/>
        </p:nvGrpSpPr>
        <p:grpSpPr>
          <a:xfrm>
            <a:off x="7123972" y="967158"/>
            <a:ext cx="1304650" cy="1124856"/>
            <a:chOff x="7287122" y="1165658"/>
            <a:chExt cx="1219413" cy="1051365"/>
          </a:xfrm>
        </p:grpSpPr>
        <p:grpSp>
          <p:nvGrpSpPr>
            <p:cNvPr id="5196" name="Google Shape;5196;p44"/>
            <p:cNvGrpSpPr/>
            <p:nvPr/>
          </p:nvGrpSpPr>
          <p:grpSpPr>
            <a:xfrm>
              <a:off x="7287122" y="1969723"/>
              <a:ext cx="1219413" cy="247300"/>
              <a:chOff x="7287122" y="1969723"/>
              <a:chExt cx="1219413" cy="247300"/>
            </a:xfrm>
          </p:grpSpPr>
          <p:sp>
            <p:nvSpPr>
              <p:cNvPr id="5197" name="Google Shape;5197;p4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98" name="Google Shape;5198;p44"/>
              <p:cNvGrpSpPr/>
              <p:nvPr/>
            </p:nvGrpSpPr>
            <p:grpSpPr>
              <a:xfrm>
                <a:off x="7287122" y="2063892"/>
                <a:ext cx="1151753" cy="73428"/>
                <a:chOff x="7287122" y="2063892"/>
                <a:chExt cx="1151753" cy="73428"/>
              </a:xfrm>
            </p:grpSpPr>
            <p:sp>
              <p:nvSpPr>
                <p:cNvPr id="5199" name="Google Shape;5199;p4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00" name="Google Shape;5200;p4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201" name="Google Shape;5201;p44"/>
            <p:cNvGrpSpPr/>
            <p:nvPr/>
          </p:nvGrpSpPr>
          <p:grpSpPr>
            <a:xfrm>
              <a:off x="7287122" y="1712201"/>
              <a:ext cx="1219403" cy="246767"/>
              <a:chOff x="7287122" y="1712201"/>
              <a:chExt cx="1219403" cy="246767"/>
            </a:xfrm>
          </p:grpSpPr>
          <p:sp>
            <p:nvSpPr>
              <p:cNvPr id="5202" name="Google Shape;5202;p4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03" name="Google Shape;5203;p44"/>
              <p:cNvGrpSpPr/>
              <p:nvPr/>
            </p:nvGrpSpPr>
            <p:grpSpPr>
              <a:xfrm>
                <a:off x="7287122" y="1842861"/>
                <a:ext cx="1005303" cy="73419"/>
                <a:chOff x="7287122" y="1842861"/>
                <a:chExt cx="1005303" cy="73419"/>
              </a:xfrm>
            </p:grpSpPr>
            <p:sp>
              <p:nvSpPr>
                <p:cNvPr id="5204" name="Google Shape;5204;p4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05" name="Google Shape;5205;p4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206" name="Google Shape;5206;p44"/>
            <p:cNvGrpSpPr/>
            <p:nvPr/>
          </p:nvGrpSpPr>
          <p:grpSpPr>
            <a:xfrm>
              <a:off x="7287122" y="1447520"/>
              <a:ext cx="1219403" cy="286667"/>
              <a:chOff x="7287122" y="1447520"/>
              <a:chExt cx="1219403" cy="286667"/>
            </a:xfrm>
          </p:grpSpPr>
          <p:sp>
            <p:nvSpPr>
              <p:cNvPr id="5207" name="Google Shape;5207;p4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08" name="Google Shape;5208;p44"/>
              <p:cNvGrpSpPr/>
              <p:nvPr/>
            </p:nvGrpSpPr>
            <p:grpSpPr>
              <a:xfrm>
                <a:off x="7287122" y="1581977"/>
                <a:ext cx="852803" cy="73428"/>
                <a:chOff x="7287122" y="1581977"/>
                <a:chExt cx="852803" cy="73428"/>
              </a:xfrm>
            </p:grpSpPr>
            <p:sp>
              <p:nvSpPr>
                <p:cNvPr id="5209" name="Google Shape;5209;p4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10" name="Google Shape;5210;p4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211" name="Google Shape;5211;p44"/>
            <p:cNvGrpSpPr/>
            <p:nvPr/>
          </p:nvGrpSpPr>
          <p:grpSpPr>
            <a:xfrm>
              <a:off x="7287122" y="1165658"/>
              <a:ext cx="1219403" cy="344253"/>
              <a:chOff x="7287122" y="1165658"/>
              <a:chExt cx="1219403" cy="344253"/>
            </a:xfrm>
          </p:grpSpPr>
          <p:sp>
            <p:nvSpPr>
              <p:cNvPr id="5212" name="Google Shape;5212;p4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13" name="Google Shape;5213;p44"/>
              <p:cNvGrpSpPr/>
              <p:nvPr/>
            </p:nvGrpSpPr>
            <p:grpSpPr>
              <a:xfrm>
                <a:off x="7287122" y="1341025"/>
                <a:ext cx="695703" cy="73419"/>
                <a:chOff x="7287122" y="1341025"/>
                <a:chExt cx="695703" cy="73419"/>
              </a:xfrm>
            </p:grpSpPr>
            <p:sp>
              <p:nvSpPr>
                <p:cNvPr id="5214" name="Google Shape;5214;p4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15" name="Google Shape;5215;p4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216" name="Google Shape;5216;p44"/>
          <p:cNvGrpSpPr/>
          <p:nvPr/>
        </p:nvGrpSpPr>
        <p:grpSpPr>
          <a:xfrm>
            <a:off x="5790464" y="973181"/>
            <a:ext cx="1397729" cy="1098540"/>
            <a:chOff x="5900602" y="1193063"/>
            <a:chExt cx="1299851" cy="1021707"/>
          </a:xfrm>
        </p:grpSpPr>
        <p:grpSp>
          <p:nvGrpSpPr>
            <p:cNvPr id="5217" name="Google Shape;5217;p44"/>
            <p:cNvGrpSpPr/>
            <p:nvPr/>
          </p:nvGrpSpPr>
          <p:grpSpPr>
            <a:xfrm>
              <a:off x="6520337" y="1193063"/>
              <a:ext cx="341815" cy="799959"/>
              <a:chOff x="6520337" y="1193063"/>
              <a:chExt cx="341815" cy="799959"/>
            </a:xfrm>
          </p:grpSpPr>
          <p:grpSp>
            <p:nvGrpSpPr>
              <p:cNvPr id="5218" name="Google Shape;5218;p44"/>
              <p:cNvGrpSpPr/>
              <p:nvPr/>
            </p:nvGrpSpPr>
            <p:grpSpPr>
              <a:xfrm>
                <a:off x="6520337" y="1589527"/>
                <a:ext cx="213950" cy="403494"/>
                <a:chOff x="6520337" y="1589527"/>
                <a:chExt cx="213950" cy="403494"/>
              </a:xfrm>
            </p:grpSpPr>
            <p:sp>
              <p:nvSpPr>
                <p:cNvPr id="5219" name="Google Shape;5219;p4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44"/>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21" name="Google Shape;5221;p44"/>
              <p:cNvGrpSpPr/>
              <p:nvPr/>
            </p:nvGrpSpPr>
            <p:grpSpPr>
              <a:xfrm>
                <a:off x="6577204" y="1193063"/>
                <a:ext cx="284947" cy="464512"/>
                <a:chOff x="6577204" y="1193063"/>
                <a:chExt cx="284947" cy="464512"/>
              </a:xfrm>
            </p:grpSpPr>
            <p:sp>
              <p:nvSpPr>
                <p:cNvPr id="5222" name="Google Shape;5222;p4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23" name="Google Shape;5223;p44"/>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224" name="Google Shape;5224;p44"/>
            <p:cNvGrpSpPr/>
            <p:nvPr/>
          </p:nvGrpSpPr>
          <p:grpSpPr>
            <a:xfrm>
              <a:off x="6238903" y="1193063"/>
              <a:ext cx="300475" cy="900152"/>
              <a:chOff x="6238903" y="1193063"/>
              <a:chExt cx="300475" cy="900152"/>
            </a:xfrm>
          </p:grpSpPr>
          <p:grpSp>
            <p:nvGrpSpPr>
              <p:cNvPr id="5225" name="Google Shape;5225;p44"/>
              <p:cNvGrpSpPr/>
              <p:nvPr/>
            </p:nvGrpSpPr>
            <p:grpSpPr>
              <a:xfrm>
                <a:off x="6290865" y="1489315"/>
                <a:ext cx="248514" cy="603900"/>
                <a:chOff x="6290865" y="1489315"/>
                <a:chExt cx="248514" cy="603900"/>
              </a:xfrm>
            </p:grpSpPr>
            <p:sp>
              <p:nvSpPr>
                <p:cNvPr id="5226" name="Google Shape;5226;p4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44"/>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28" name="Google Shape;5228;p44"/>
              <p:cNvGrpSpPr/>
              <p:nvPr/>
            </p:nvGrpSpPr>
            <p:grpSpPr>
              <a:xfrm>
                <a:off x="6238903" y="1193063"/>
                <a:ext cx="284947" cy="333087"/>
                <a:chOff x="6238903" y="1193063"/>
                <a:chExt cx="284947" cy="333087"/>
              </a:xfrm>
            </p:grpSpPr>
            <p:sp>
              <p:nvSpPr>
                <p:cNvPr id="5229" name="Google Shape;5229;p4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30" name="Google Shape;5230;p44"/>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231" name="Google Shape;5231;p44"/>
            <p:cNvGrpSpPr/>
            <p:nvPr/>
          </p:nvGrpSpPr>
          <p:grpSpPr>
            <a:xfrm>
              <a:off x="5900602" y="1193063"/>
              <a:ext cx="444345" cy="1021707"/>
              <a:chOff x="5900602" y="1193063"/>
              <a:chExt cx="444345" cy="1021707"/>
            </a:xfrm>
          </p:grpSpPr>
          <p:grpSp>
            <p:nvGrpSpPr>
              <p:cNvPr id="5232" name="Google Shape;5232;p44"/>
              <p:cNvGrpSpPr/>
              <p:nvPr/>
            </p:nvGrpSpPr>
            <p:grpSpPr>
              <a:xfrm>
                <a:off x="6046501" y="1367785"/>
                <a:ext cx="298446" cy="846986"/>
                <a:chOff x="6046501" y="1367785"/>
                <a:chExt cx="298446" cy="846986"/>
              </a:xfrm>
            </p:grpSpPr>
            <p:sp>
              <p:nvSpPr>
                <p:cNvPr id="5233" name="Google Shape;5233;p4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44"/>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5" name="Google Shape;5235;p44"/>
              <p:cNvGrpSpPr/>
              <p:nvPr/>
            </p:nvGrpSpPr>
            <p:grpSpPr>
              <a:xfrm>
                <a:off x="5900602" y="1193063"/>
                <a:ext cx="284947" cy="182312"/>
                <a:chOff x="5900602" y="1193063"/>
                <a:chExt cx="284947" cy="182312"/>
              </a:xfrm>
            </p:grpSpPr>
            <p:sp>
              <p:nvSpPr>
                <p:cNvPr id="5236" name="Google Shape;5236;p4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37" name="Google Shape;5237;p4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238" name="Google Shape;5238;p44"/>
            <p:cNvGrpSpPr/>
            <p:nvPr/>
          </p:nvGrpSpPr>
          <p:grpSpPr>
            <a:xfrm>
              <a:off x="6738300" y="1193063"/>
              <a:ext cx="462153" cy="707634"/>
              <a:chOff x="6738300" y="1193063"/>
              <a:chExt cx="462153" cy="707634"/>
            </a:xfrm>
          </p:grpSpPr>
          <p:grpSp>
            <p:nvGrpSpPr>
              <p:cNvPr id="5239" name="Google Shape;5239;p44"/>
              <p:cNvGrpSpPr/>
              <p:nvPr/>
            </p:nvGrpSpPr>
            <p:grpSpPr>
              <a:xfrm>
                <a:off x="6915505" y="1193063"/>
                <a:ext cx="284947" cy="597387"/>
                <a:chOff x="6915505" y="1193063"/>
                <a:chExt cx="284947" cy="597387"/>
              </a:xfrm>
            </p:grpSpPr>
            <p:sp>
              <p:nvSpPr>
                <p:cNvPr id="5240" name="Google Shape;5240;p4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241" name="Google Shape;5241;p44"/>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242" name="Google Shape;5242;p44"/>
              <p:cNvGrpSpPr/>
              <p:nvPr/>
            </p:nvGrpSpPr>
            <p:grpSpPr>
              <a:xfrm>
                <a:off x="6738300" y="1684725"/>
                <a:ext cx="230066" cy="215971"/>
                <a:chOff x="6738300" y="1684725"/>
                <a:chExt cx="230066" cy="215971"/>
              </a:xfrm>
            </p:grpSpPr>
            <p:sp>
              <p:nvSpPr>
                <p:cNvPr id="5243" name="Google Shape;5243;p44"/>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44"/>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248" name="Shape 5248"/>
        <p:cNvGrpSpPr/>
        <p:nvPr/>
      </p:nvGrpSpPr>
      <p:grpSpPr>
        <a:xfrm>
          <a:off x="0" y="0"/>
          <a:ext cx="0" cy="0"/>
          <a:chOff x="0" y="0"/>
          <a:chExt cx="0" cy="0"/>
        </a:xfrm>
      </p:grpSpPr>
      <p:grpSp>
        <p:nvGrpSpPr>
          <p:cNvPr id="5249" name="Google Shape;5249;p45"/>
          <p:cNvGrpSpPr/>
          <p:nvPr/>
        </p:nvGrpSpPr>
        <p:grpSpPr>
          <a:xfrm>
            <a:off x="821785" y="2307635"/>
            <a:ext cx="339235" cy="298186"/>
            <a:chOff x="898875" y="244725"/>
            <a:chExt cx="481800" cy="423500"/>
          </a:xfrm>
        </p:grpSpPr>
        <p:sp>
          <p:nvSpPr>
            <p:cNvPr id="5250" name="Google Shape;5250;p4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1" name="Google Shape;5251;p4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2" name="Google Shape;5252;p4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3" name="Google Shape;5253;p4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4" name="Google Shape;5254;p4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5" name="Google Shape;5255;p4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6" name="Google Shape;5256;p45"/>
          <p:cNvGrpSpPr/>
          <p:nvPr/>
        </p:nvGrpSpPr>
        <p:grpSpPr>
          <a:xfrm>
            <a:off x="1260167" y="2287103"/>
            <a:ext cx="298169" cy="339253"/>
            <a:chOff x="1529350" y="258825"/>
            <a:chExt cx="423475" cy="481825"/>
          </a:xfrm>
        </p:grpSpPr>
        <p:sp>
          <p:nvSpPr>
            <p:cNvPr id="5257" name="Google Shape;5257;p4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8" name="Google Shape;5258;p4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9" name="Google Shape;5259;p45"/>
          <p:cNvGrpSpPr/>
          <p:nvPr/>
        </p:nvGrpSpPr>
        <p:grpSpPr>
          <a:xfrm>
            <a:off x="2102437" y="2287102"/>
            <a:ext cx="298169" cy="339253"/>
            <a:chOff x="2707500" y="249400"/>
            <a:chExt cx="423475" cy="481825"/>
          </a:xfrm>
        </p:grpSpPr>
        <p:sp>
          <p:nvSpPr>
            <p:cNvPr id="5260" name="Google Shape;5260;p4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1" name="Google Shape;5261;p4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62" name="Google Shape;5262;p45"/>
          <p:cNvGrpSpPr/>
          <p:nvPr/>
        </p:nvGrpSpPr>
        <p:grpSpPr>
          <a:xfrm>
            <a:off x="2516052" y="2287428"/>
            <a:ext cx="305386" cy="338602"/>
            <a:chOff x="3300325" y="249875"/>
            <a:chExt cx="433725" cy="480900"/>
          </a:xfrm>
        </p:grpSpPr>
        <p:sp>
          <p:nvSpPr>
            <p:cNvPr id="5263" name="Google Shape;5263;p4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4" name="Google Shape;5264;p4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5" name="Google Shape;5265;p4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6" name="Google Shape;5266;p4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7" name="Google Shape;5267;p4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8" name="Google Shape;5268;p4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69" name="Google Shape;5269;p45"/>
          <p:cNvGrpSpPr/>
          <p:nvPr/>
        </p:nvGrpSpPr>
        <p:grpSpPr>
          <a:xfrm>
            <a:off x="1653142" y="2367273"/>
            <a:ext cx="340890" cy="178912"/>
            <a:chOff x="2084325" y="363300"/>
            <a:chExt cx="484150" cy="254100"/>
          </a:xfrm>
        </p:grpSpPr>
        <p:sp>
          <p:nvSpPr>
            <p:cNvPr id="5270" name="Google Shape;5270;p4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1" name="Google Shape;5271;p4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2" name="Google Shape;5272;p45"/>
          <p:cNvGrpSpPr/>
          <p:nvPr/>
        </p:nvGrpSpPr>
        <p:grpSpPr>
          <a:xfrm>
            <a:off x="2905137" y="2287349"/>
            <a:ext cx="352349" cy="338760"/>
            <a:chOff x="3854700" y="249750"/>
            <a:chExt cx="500425" cy="481125"/>
          </a:xfrm>
        </p:grpSpPr>
        <p:sp>
          <p:nvSpPr>
            <p:cNvPr id="5273" name="Google Shape;5273;p4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4" name="Google Shape;5274;p4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5" name="Google Shape;5275;p4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6" name="Google Shape;5276;p4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7" name="Google Shape;5277;p4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8" name="Google Shape;5278;p4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9" name="Google Shape;5279;p4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0" name="Google Shape;5280;p4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1" name="Google Shape;5281;p45"/>
          <p:cNvGrpSpPr/>
          <p:nvPr/>
        </p:nvGrpSpPr>
        <p:grpSpPr>
          <a:xfrm>
            <a:off x="3323126" y="2287349"/>
            <a:ext cx="352349" cy="338760"/>
            <a:chOff x="4447550" y="249750"/>
            <a:chExt cx="500425" cy="481125"/>
          </a:xfrm>
        </p:grpSpPr>
        <p:sp>
          <p:nvSpPr>
            <p:cNvPr id="5282" name="Google Shape;5282;p4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3" name="Google Shape;5283;p4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4" name="Google Shape;5284;p45"/>
          <p:cNvGrpSpPr/>
          <p:nvPr/>
        </p:nvGrpSpPr>
        <p:grpSpPr>
          <a:xfrm>
            <a:off x="3752328" y="2287102"/>
            <a:ext cx="339253" cy="339253"/>
            <a:chOff x="5049725" y="249400"/>
            <a:chExt cx="481825" cy="481825"/>
          </a:xfrm>
        </p:grpSpPr>
        <p:sp>
          <p:nvSpPr>
            <p:cNvPr id="5285" name="Google Shape;5285;p4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6" name="Google Shape;5286;p4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7" name="Google Shape;5287;p45"/>
          <p:cNvGrpSpPr/>
          <p:nvPr/>
        </p:nvGrpSpPr>
        <p:grpSpPr>
          <a:xfrm>
            <a:off x="4166269" y="2287102"/>
            <a:ext cx="339253" cy="339253"/>
            <a:chOff x="5660400" y="238125"/>
            <a:chExt cx="481825" cy="481825"/>
          </a:xfrm>
        </p:grpSpPr>
        <p:sp>
          <p:nvSpPr>
            <p:cNvPr id="5288" name="Google Shape;5288;p4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9" name="Google Shape;5289;p4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0" name="Google Shape;5290;p45"/>
          <p:cNvGrpSpPr/>
          <p:nvPr/>
        </p:nvGrpSpPr>
        <p:grpSpPr>
          <a:xfrm>
            <a:off x="4582955" y="2287102"/>
            <a:ext cx="339253" cy="339253"/>
            <a:chOff x="6235400" y="249400"/>
            <a:chExt cx="481825" cy="481825"/>
          </a:xfrm>
        </p:grpSpPr>
        <p:sp>
          <p:nvSpPr>
            <p:cNvPr id="5291" name="Google Shape;5291;p4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2" name="Google Shape;5292;p4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3" name="Google Shape;5293;p4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4" name="Google Shape;5294;p4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5" name="Google Shape;5295;p4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6" name="Google Shape;5296;p45"/>
          <p:cNvGrpSpPr/>
          <p:nvPr/>
        </p:nvGrpSpPr>
        <p:grpSpPr>
          <a:xfrm>
            <a:off x="821301" y="2731810"/>
            <a:ext cx="340204" cy="298116"/>
            <a:chOff x="899850" y="871450"/>
            <a:chExt cx="483175" cy="423400"/>
          </a:xfrm>
        </p:grpSpPr>
        <p:sp>
          <p:nvSpPr>
            <p:cNvPr id="5297" name="Google Shape;5297;p4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8" name="Google Shape;5298;p4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9" name="Google Shape;5299;p4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0" name="Google Shape;5300;p4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01" name="Google Shape;5301;p45"/>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02" name="Google Shape;5302;p45"/>
          <p:cNvGrpSpPr/>
          <p:nvPr/>
        </p:nvGrpSpPr>
        <p:grpSpPr>
          <a:xfrm>
            <a:off x="1653301" y="2711232"/>
            <a:ext cx="340573" cy="339271"/>
            <a:chOff x="2085450" y="842250"/>
            <a:chExt cx="483700" cy="481850"/>
          </a:xfrm>
        </p:grpSpPr>
        <p:sp>
          <p:nvSpPr>
            <p:cNvPr id="5303" name="Google Shape;5303;p4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4" name="Google Shape;5304;p4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5" name="Google Shape;5305;p4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6" name="Google Shape;5306;p45"/>
          <p:cNvGrpSpPr/>
          <p:nvPr/>
        </p:nvGrpSpPr>
        <p:grpSpPr>
          <a:xfrm>
            <a:off x="2081868" y="2711241"/>
            <a:ext cx="339306" cy="339253"/>
            <a:chOff x="2685825" y="840375"/>
            <a:chExt cx="481900" cy="481825"/>
          </a:xfrm>
        </p:grpSpPr>
        <p:sp>
          <p:nvSpPr>
            <p:cNvPr id="5307" name="Google Shape;5307;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8" name="Google Shape;5308;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9" name="Google Shape;5309;p45"/>
          <p:cNvGrpSpPr/>
          <p:nvPr/>
        </p:nvGrpSpPr>
        <p:grpSpPr>
          <a:xfrm>
            <a:off x="2493529" y="2710924"/>
            <a:ext cx="350431" cy="339887"/>
            <a:chOff x="3270675" y="841800"/>
            <a:chExt cx="497700" cy="482725"/>
          </a:xfrm>
        </p:grpSpPr>
        <p:sp>
          <p:nvSpPr>
            <p:cNvPr id="5310" name="Google Shape;5310;p4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1" name="Google Shape;5311;p4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2" name="Google Shape;5312;p4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13" name="Google Shape;5313;p45"/>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14" name="Google Shape;5314;p45"/>
          <p:cNvGrpSpPr/>
          <p:nvPr/>
        </p:nvGrpSpPr>
        <p:grpSpPr>
          <a:xfrm>
            <a:off x="3329675" y="2731783"/>
            <a:ext cx="339253" cy="298169"/>
            <a:chOff x="4467200" y="877100"/>
            <a:chExt cx="481825" cy="423475"/>
          </a:xfrm>
        </p:grpSpPr>
        <p:sp>
          <p:nvSpPr>
            <p:cNvPr id="5315" name="Google Shape;5315;p4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6" name="Google Shape;5316;p4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7" name="Google Shape;5317;p4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8" name="Google Shape;5318;p4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9" name="Google Shape;5319;p45"/>
          <p:cNvGrpSpPr/>
          <p:nvPr/>
        </p:nvGrpSpPr>
        <p:grpSpPr>
          <a:xfrm>
            <a:off x="3744565" y="2711232"/>
            <a:ext cx="354778" cy="339271"/>
            <a:chOff x="5045500" y="842250"/>
            <a:chExt cx="503875" cy="481850"/>
          </a:xfrm>
        </p:grpSpPr>
        <p:sp>
          <p:nvSpPr>
            <p:cNvPr id="5320" name="Google Shape;5320;p4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1" name="Google Shape;5321;p4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2" name="Google Shape;5322;p45"/>
          <p:cNvGrpSpPr/>
          <p:nvPr/>
        </p:nvGrpSpPr>
        <p:grpSpPr>
          <a:xfrm>
            <a:off x="4167413" y="2737451"/>
            <a:ext cx="336965" cy="286833"/>
            <a:chOff x="5645200" y="879425"/>
            <a:chExt cx="478575" cy="407375"/>
          </a:xfrm>
        </p:grpSpPr>
        <p:sp>
          <p:nvSpPr>
            <p:cNvPr id="5323" name="Google Shape;5323;p4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4" name="Google Shape;5324;p4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5" name="Google Shape;5325;p4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6" name="Google Shape;5326;p4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7" name="Google Shape;5327;p4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8" name="Google Shape;5328;p4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9" name="Google Shape;5329;p45"/>
          <p:cNvGrpSpPr/>
          <p:nvPr/>
        </p:nvGrpSpPr>
        <p:grpSpPr>
          <a:xfrm>
            <a:off x="4603488" y="2711241"/>
            <a:ext cx="298186" cy="339253"/>
            <a:chOff x="6264525" y="842250"/>
            <a:chExt cx="423500" cy="481825"/>
          </a:xfrm>
        </p:grpSpPr>
        <p:sp>
          <p:nvSpPr>
            <p:cNvPr id="5330" name="Google Shape;5330;p4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1" name="Google Shape;5331;p4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2" name="Google Shape;5332;p4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3" name="Google Shape;5333;p4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4" name="Google Shape;5334;p4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5" name="Google Shape;5335;p4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6" name="Google Shape;5336;p4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7" name="Google Shape;5337;p45"/>
          <p:cNvGrpSpPr/>
          <p:nvPr/>
        </p:nvGrpSpPr>
        <p:grpSpPr>
          <a:xfrm>
            <a:off x="821776" y="3125895"/>
            <a:ext cx="339253" cy="339253"/>
            <a:chOff x="900750" y="1436075"/>
            <a:chExt cx="481825" cy="481825"/>
          </a:xfrm>
        </p:grpSpPr>
        <p:sp>
          <p:nvSpPr>
            <p:cNvPr id="5338" name="Google Shape;5338;p4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9" name="Google Shape;5339;p4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0" name="Google Shape;5340;p4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1" name="Google Shape;5341;p4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2" name="Google Shape;5342;p45"/>
          <p:cNvGrpSpPr/>
          <p:nvPr/>
        </p:nvGrpSpPr>
        <p:grpSpPr>
          <a:xfrm>
            <a:off x="1239624" y="3186183"/>
            <a:ext cx="339253" cy="218676"/>
            <a:chOff x="1492675" y="1520750"/>
            <a:chExt cx="481825" cy="310575"/>
          </a:xfrm>
        </p:grpSpPr>
        <p:sp>
          <p:nvSpPr>
            <p:cNvPr id="5343" name="Google Shape;5343;p4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4" name="Google Shape;5344;p4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5" name="Google Shape;5345;p45"/>
          <p:cNvGrpSpPr/>
          <p:nvPr/>
        </p:nvGrpSpPr>
        <p:grpSpPr>
          <a:xfrm>
            <a:off x="1647421" y="3125877"/>
            <a:ext cx="352332" cy="339288"/>
            <a:chOff x="2071000" y="1435025"/>
            <a:chExt cx="500400" cy="481875"/>
          </a:xfrm>
        </p:grpSpPr>
        <p:sp>
          <p:nvSpPr>
            <p:cNvPr id="5346" name="Google Shape;5346;p4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7" name="Google Shape;5347;p4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8" name="Google Shape;5348;p4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9" name="Google Shape;5349;p45"/>
          <p:cNvGrpSpPr/>
          <p:nvPr/>
        </p:nvGrpSpPr>
        <p:grpSpPr>
          <a:xfrm>
            <a:off x="2075584" y="3146709"/>
            <a:ext cx="351874" cy="297623"/>
            <a:chOff x="2678350" y="1464650"/>
            <a:chExt cx="499750" cy="422700"/>
          </a:xfrm>
        </p:grpSpPr>
        <p:sp>
          <p:nvSpPr>
            <p:cNvPr id="5350" name="Google Shape;5350;p4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1" name="Google Shape;5351;p4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2" name="Google Shape;5352;p4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3" name="Google Shape;5353;p45"/>
          <p:cNvGrpSpPr/>
          <p:nvPr/>
        </p:nvGrpSpPr>
        <p:grpSpPr>
          <a:xfrm>
            <a:off x="2499118" y="3125895"/>
            <a:ext cx="339253" cy="339253"/>
            <a:chOff x="3271200" y="1435075"/>
            <a:chExt cx="481825" cy="481825"/>
          </a:xfrm>
        </p:grpSpPr>
        <p:sp>
          <p:nvSpPr>
            <p:cNvPr id="5354" name="Google Shape;5354;p4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5" name="Google Shape;5355;p4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6" name="Google Shape;5356;p45"/>
          <p:cNvGrpSpPr/>
          <p:nvPr/>
        </p:nvGrpSpPr>
        <p:grpSpPr>
          <a:xfrm>
            <a:off x="2909591" y="3125877"/>
            <a:ext cx="343442" cy="339288"/>
            <a:chOff x="3858100" y="1435075"/>
            <a:chExt cx="487775" cy="481875"/>
          </a:xfrm>
        </p:grpSpPr>
        <p:sp>
          <p:nvSpPr>
            <p:cNvPr id="5357" name="Google Shape;5357;p4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8" name="Google Shape;5358;p4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9" name="Google Shape;5359;p4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0" name="Google Shape;5360;p4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1" name="Google Shape;5361;p4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2" name="Google Shape;5362;p45"/>
          <p:cNvGrpSpPr/>
          <p:nvPr/>
        </p:nvGrpSpPr>
        <p:grpSpPr>
          <a:xfrm>
            <a:off x="3329674" y="3125895"/>
            <a:ext cx="339253" cy="339253"/>
            <a:chOff x="4456875" y="1435075"/>
            <a:chExt cx="481825" cy="481825"/>
          </a:xfrm>
        </p:grpSpPr>
        <p:sp>
          <p:nvSpPr>
            <p:cNvPr id="5363" name="Google Shape;5363;p4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4" name="Google Shape;5364;p4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5" name="Google Shape;5365;p4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6" name="Google Shape;5366;p4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7" name="Google Shape;5367;p4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8" name="Google Shape;5368;p4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9" name="Google Shape;5369;p4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0" name="Google Shape;5370;p4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1" name="Google Shape;5371;p4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2" name="Google Shape;5372;p4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3" name="Google Shape;5373;p4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4" name="Google Shape;5374;p4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5" name="Google Shape;5375;p4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6" name="Google Shape;5376;p4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7" name="Google Shape;5377;p4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8" name="Google Shape;5378;p4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9" name="Google Shape;5379;p4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0" name="Google Shape;5380;p4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1" name="Google Shape;5381;p4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2" name="Google Shape;5382;p45"/>
          <p:cNvGrpSpPr/>
          <p:nvPr/>
        </p:nvGrpSpPr>
        <p:grpSpPr>
          <a:xfrm>
            <a:off x="3750665" y="3125886"/>
            <a:ext cx="342580" cy="339271"/>
            <a:chOff x="5049725" y="1435050"/>
            <a:chExt cx="486550" cy="481850"/>
          </a:xfrm>
        </p:grpSpPr>
        <p:sp>
          <p:nvSpPr>
            <p:cNvPr id="5383" name="Google Shape;5383;p4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4" name="Google Shape;5384;p4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5" name="Google Shape;5385;p4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6" name="Google Shape;5386;p4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7" name="Google Shape;5387;p45"/>
          <p:cNvGrpSpPr/>
          <p:nvPr/>
        </p:nvGrpSpPr>
        <p:grpSpPr>
          <a:xfrm>
            <a:off x="4166216" y="3125895"/>
            <a:ext cx="339359" cy="339253"/>
            <a:chOff x="5642475" y="1435075"/>
            <a:chExt cx="481975" cy="481825"/>
          </a:xfrm>
        </p:grpSpPr>
        <p:sp>
          <p:nvSpPr>
            <p:cNvPr id="5388" name="Google Shape;5388;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9" name="Google Shape;5389;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0" name="Google Shape;5390;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1" name="Google Shape;5391;p45"/>
          <p:cNvGrpSpPr/>
          <p:nvPr/>
        </p:nvGrpSpPr>
        <p:grpSpPr>
          <a:xfrm>
            <a:off x="4580702" y="3125886"/>
            <a:ext cx="343759" cy="339271"/>
            <a:chOff x="6232000" y="1435050"/>
            <a:chExt cx="488225" cy="481850"/>
          </a:xfrm>
        </p:grpSpPr>
        <p:sp>
          <p:nvSpPr>
            <p:cNvPr id="5392" name="Google Shape;5392;p4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3" name="Google Shape;5393;p4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4" name="Google Shape;5394;p4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5" name="Google Shape;5395;p4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6" name="Google Shape;5396;p4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7" name="Google Shape;5397;p45"/>
          <p:cNvGrpSpPr/>
          <p:nvPr/>
        </p:nvGrpSpPr>
        <p:grpSpPr>
          <a:xfrm>
            <a:off x="841438" y="3539545"/>
            <a:ext cx="299929" cy="337792"/>
            <a:chOff x="924450" y="2028975"/>
            <a:chExt cx="425975" cy="479750"/>
          </a:xfrm>
        </p:grpSpPr>
        <p:sp>
          <p:nvSpPr>
            <p:cNvPr id="5398" name="Google Shape;5398;p4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9" name="Google Shape;5399;p4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0" name="Google Shape;5400;p4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1" name="Google Shape;5401;p45"/>
          <p:cNvGrpSpPr/>
          <p:nvPr/>
        </p:nvGrpSpPr>
        <p:grpSpPr>
          <a:xfrm>
            <a:off x="1653934" y="3559347"/>
            <a:ext cx="339306" cy="298186"/>
            <a:chOff x="2085450" y="2057100"/>
            <a:chExt cx="481900" cy="423500"/>
          </a:xfrm>
        </p:grpSpPr>
        <p:sp>
          <p:nvSpPr>
            <p:cNvPr id="5402" name="Google Shape;5402;p4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3" name="Google Shape;5403;p4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4" name="Google Shape;5404;p4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5" name="Google Shape;5405;p45"/>
          <p:cNvGrpSpPr/>
          <p:nvPr/>
        </p:nvGrpSpPr>
        <p:grpSpPr>
          <a:xfrm>
            <a:off x="2081868" y="3582592"/>
            <a:ext cx="339306" cy="251698"/>
            <a:chOff x="2678275" y="2090100"/>
            <a:chExt cx="481900" cy="357475"/>
          </a:xfrm>
        </p:grpSpPr>
        <p:sp>
          <p:nvSpPr>
            <p:cNvPr id="5406" name="Google Shape;5406;p4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7" name="Google Shape;5407;p4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4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9" name="Google Shape;5409;p4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0" name="Google Shape;5410;p4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1" name="Google Shape;5411;p45"/>
          <p:cNvGrpSpPr/>
          <p:nvPr/>
        </p:nvGrpSpPr>
        <p:grpSpPr>
          <a:xfrm>
            <a:off x="2559072" y="3594790"/>
            <a:ext cx="219345" cy="227301"/>
            <a:chOff x="3357325" y="2093500"/>
            <a:chExt cx="311525" cy="322825"/>
          </a:xfrm>
        </p:grpSpPr>
        <p:sp>
          <p:nvSpPr>
            <p:cNvPr id="5412" name="Google Shape;5412;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3" name="Google Shape;5413;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4" name="Google Shape;5414;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15" name="Google Shape;5415;p45"/>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16" name="Google Shape;5416;p45"/>
          <p:cNvGrpSpPr/>
          <p:nvPr/>
        </p:nvGrpSpPr>
        <p:grpSpPr>
          <a:xfrm>
            <a:off x="3353262" y="3538814"/>
            <a:ext cx="292078" cy="339253"/>
            <a:chOff x="4492800" y="2027925"/>
            <a:chExt cx="414825" cy="481825"/>
          </a:xfrm>
        </p:grpSpPr>
        <p:sp>
          <p:nvSpPr>
            <p:cNvPr id="5417" name="Google Shape;5417;p4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8" name="Google Shape;5418;p4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9" name="Google Shape;5419;p45"/>
          <p:cNvGrpSpPr/>
          <p:nvPr/>
        </p:nvGrpSpPr>
        <p:grpSpPr>
          <a:xfrm>
            <a:off x="3752354" y="3538805"/>
            <a:ext cx="339200" cy="339271"/>
            <a:chOff x="5049725" y="2027900"/>
            <a:chExt cx="481750" cy="481850"/>
          </a:xfrm>
        </p:grpSpPr>
        <p:sp>
          <p:nvSpPr>
            <p:cNvPr id="5420" name="Google Shape;5420;p4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1" name="Google Shape;5421;p4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2" name="Google Shape;5422;p4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3" name="Google Shape;5423;p4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4" name="Google Shape;5424;p4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5" name="Google Shape;5425;p4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6" name="Google Shape;5426;p4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7" name="Google Shape;5427;p4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8" name="Google Shape;5428;p45"/>
          <p:cNvGrpSpPr/>
          <p:nvPr/>
        </p:nvGrpSpPr>
        <p:grpSpPr>
          <a:xfrm>
            <a:off x="4225950" y="3538893"/>
            <a:ext cx="219890" cy="339095"/>
            <a:chOff x="5726350" y="2028150"/>
            <a:chExt cx="312300" cy="481600"/>
          </a:xfrm>
        </p:grpSpPr>
        <p:sp>
          <p:nvSpPr>
            <p:cNvPr id="5429" name="Google Shape;5429;p4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0" name="Google Shape;5430;p4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1" name="Google Shape;5431;p4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2" name="Google Shape;5432;p45"/>
          <p:cNvGrpSpPr/>
          <p:nvPr/>
        </p:nvGrpSpPr>
        <p:grpSpPr>
          <a:xfrm>
            <a:off x="4586141" y="3542000"/>
            <a:ext cx="332881" cy="332881"/>
            <a:chOff x="6239925" y="2032450"/>
            <a:chExt cx="472775" cy="472775"/>
          </a:xfrm>
        </p:grpSpPr>
        <p:sp>
          <p:nvSpPr>
            <p:cNvPr id="5433" name="Google Shape;5433;p4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4" name="Google Shape;5434;p4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5" name="Google Shape;5435;p45"/>
          <p:cNvGrpSpPr/>
          <p:nvPr/>
        </p:nvGrpSpPr>
        <p:grpSpPr>
          <a:xfrm>
            <a:off x="5035233" y="2364092"/>
            <a:ext cx="334641" cy="185425"/>
            <a:chOff x="903075" y="2730000"/>
            <a:chExt cx="475275" cy="263350"/>
          </a:xfrm>
        </p:grpSpPr>
        <p:sp>
          <p:nvSpPr>
            <p:cNvPr id="5436" name="Google Shape;5436;p4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7" name="Google Shape;5437;p4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8" name="Google Shape;5438;p4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9" name="Google Shape;5439;p45"/>
          <p:cNvGrpSpPr/>
          <p:nvPr/>
        </p:nvGrpSpPr>
        <p:grpSpPr>
          <a:xfrm>
            <a:off x="1239624" y="3538814"/>
            <a:ext cx="339253" cy="339253"/>
            <a:chOff x="1492675" y="2027925"/>
            <a:chExt cx="481825" cy="481825"/>
          </a:xfrm>
        </p:grpSpPr>
        <p:sp>
          <p:nvSpPr>
            <p:cNvPr id="5440" name="Google Shape;5440;p4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1" name="Google Shape;5441;p4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2" name="Google Shape;5442;p4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3" name="Google Shape;5443;p4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4" name="Google Shape;5444;p4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5" name="Google Shape;5445;p45"/>
          <p:cNvGrpSpPr/>
          <p:nvPr/>
        </p:nvGrpSpPr>
        <p:grpSpPr>
          <a:xfrm>
            <a:off x="5466000" y="2287178"/>
            <a:ext cx="339253" cy="339253"/>
            <a:chOff x="1492675" y="2620775"/>
            <a:chExt cx="481825" cy="481825"/>
          </a:xfrm>
        </p:grpSpPr>
        <p:sp>
          <p:nvSpPr>
            <p:cNvPr id="5446" name="Google Shape;5446;p4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7" name="Google Shape;5447;p4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48" name="Google Shape;5448;p45"/>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49" name="Google Shape;5449;p45"/>
          <p:cNvGrpSpPr/>
          <p:nvPr/>
        </p:nvGrpSpPr>
        <p:grpSpPr>
          <a:xfrm>
            <a:off x="6289754" y="2303161"/>
            <a:ext cx="333585" cy="307287"/>
            <a:chOff x="2682350" y="2643425"/>
            <a:chExt cx="473775" cy="436425"/>
          </a:xfrm>
        </p:grpSpPr>
        <p:sp>
          <p:nvSpPr>
            <p:cNvPr id="5450" name="Google Shape;5450;p4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1" name="Google Shape;5451;p4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2" name="Google Shape;5452;p4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3" name="Google Shape;5453;p4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4" name="Google Shape;5454;p4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5" name="Google Shape;5455;p4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6" name="Google Shape;5456;p4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7" name="Google Shape;5457;p45"/>
          <p:cNvGrpSpPr/>
          <p:nvPr/>
        </p:nvGrpSpPr>
        <p:grpSpPr>
          <a:xfrm>
            <a:off x="6755243" y="2287178"/>
            <a:ext cx="238531" cy="339253"/>
            <a:chOff x="3342725" y="2620775"/>
            <a:chExt cx="338775" cy="481825"/>
          </a:xfrm>
        </p:grpSpPr>
        <p:sp>
          <p:nvSpPr>
            <p:cNvPr id="5458" name="Google Shape;5458;p4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9" name="Google Shape;5459;p4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0" name="Google Shape;5460;p4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1" name="Google Shape;5461;p45"/>
          <p:cNvGrpSpPr/>
          <p:nvPr/>
        </p:nvGrpSpPr>
        <p:grpSpPr>
          <a:xfrm>
            <a:off x="7148994" y="2287178"/>
            <a:ext cx="278296" cy="339253"/>
            <a:chOff x="3907325" y="2620775"/>
            <a:chExt cx="395250" cy="481825"/>
          </a:xfrm>
        </p:grpSpPr>
        <p:sp>
          <p:nvSpPr>
            <p:cNvPr id="5462" name="Google Shape;5462;p4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3" name="Google Shape;5463;p4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4" name="Google Shape;5464;p4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5" name="Google Shape;5465;p4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6" name="Google Shape;5466;p45"/>
          <p:cNvGrpSpPr/>
          <p:nvPr/>
        </p:nvGrpSpPr>
        <p:grpSpPr>
          <a:xfrm>
            <a:off x="7542181" y="2297783"/>
            <a:ext cx="339253" cy="318042"/>
            <a:chOff x="4456875" y="2635825"/>
            <a:chExt cx="481825" cy="451700"/>
          </a:xfrm>
        </p:grpSpPr>
        <p:sp>
          <p:nvSpPr>
            <p:cNvPr id="5467" name="Google Shape;5467;p4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8" name="Google Shape;5468;p4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9" name="Google Shape;5469;p4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0" name="Google Shape;5470;p4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1" name="Google Shape;5471;p4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2" name="Google Shape;5472;p4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3" name="Google Shape;5473;p45"/>
          <p:cNvGrpSpPr/>
          <p:nvPr/>
        </p:nvGrpSpPr>
        <p:grpSpPr>
          <a:xfrm>
            <a:off x="7967105" y="2297783"/>
            <a:ext cx="339253" cy="318042"/>
            <a:chOff x="5049725" y="2635825"/>
            <a:chExt cx="481825" cy="451700"/>
          </a:xfrm>
        </p:grpSpPr>
        <p:sp>
          <p:nvSpPr>
            <p:cNvPr id="5474" name="Google Shape;5474;p4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5" name="Google Shape;5475;p4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6" name="Google Shape;5476;p4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7" name="Google Shape;5477;p45"/>
          <p:cNvGrpSpPr/>
          <p:nvPr/>
        </p:nvGrpSpPr>
        <p:grpSpPr>
          <a:xfrm>
            <a:off x="2211475" y="3952243"/>
            <a:ext cx="338566" cy="338373"/>
            <a:chOff x="5643000" y="2621375"/>
            <a:chExt cx="480850" cy="480575"/>
          </a:xfrm>
        </p:grpSpPr>
        <p:sp>
          <p:nvSpPr>
            <p:cNvPr id="5478" name="Google Shape;5478;p4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9" name="Google Shape;5479;p4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0" name="Google Shape;5480;p4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1" name="Google Shape;5481;p4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2" name="Google Shape;5482;p4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3" name="Google Shape;5483;p4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4" name="Google Shape;5484;p4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5" name="Google Shape;5485;p45"/>
          <p:cNvGrpSpPr/>
          <p:nvPr/>
        </p:nvGrpSpPr>
        <p:grpSpPr>
          <a:xfrm>
            <a:off x="4032695" y="3951803"/>
            <a:ext cx="339359" cy="339253"/>
            <a:chOff x="6235250" y="2620775"/>
            <a:chExt cx="481975" cy="481825"/>
          </a:xfrm>
        </p:grpSpPr>
        <p:sp>
          <p:nvSpPr>
            <p:cNvPr id="5486" name="Google Shape;5486;p4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7" name="Google Shape;5487;p4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8" name="Google Shape;5488;p4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9" name="Google Shape;5489;p4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0" name="Google Shape;5490;p4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91" name="Google Shape;5491;p45"/>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92" name="Google Shape;5492;p45"/>
          <p:cNvGrpSpPr/>
          <p:nvPr/>
        </p:nvGrpSpPr>
        <p:grpSpPr>
          <a:xfrm>
            <a:off x="5465078" y="2711317"/>
            <a:ext cx="341101" cy="339253"/>
            <a:chOff x="1535000" y="3223325"/>
            <a:chExt cx="484450" cy="481825"/>
          </a:xfrm>
        </p:grpSpPr>
        <p:sp>
          <p:nvSpPr>
            <p:cNvPr id="5493" name="Google Shape;5493;p4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4" name="Google Shape;5494;p4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4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6" name="Google Shape;5496;p45"/>
          <p:cNvGrpSpPr/>
          <p:nvPr/>
        </p:nvGrpSpPr>
        <p:grpSpPr>
          <a:xfrm>
            <a:off x="5872645" y="2746618"/>
            <a:ext cx="339253" cy="268649"/>
            <a:chOff x="2085525" y="3263750"/>
            <a:chExt cx="481825" cy="381550"/>
          </a:xfrm>
        </p:grpSpPr>
        <p:sp>
          <p:nvSpPr>
            <p:cNvPr id="5497" name="Google Shape;5497;p4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8" name="Google Shape;5498;p4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99" name="Google Shape;5499;p45"/>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00" name="Google Shape;5500;p45"/>
          <p:cNvGrpSpPr/>
          <p:nvPr/>
        </p:nvGrpSpPr>
        <p:grpSpPr>
          <a:xfrm>
            <a:off x="6704407" y="2711308"/>
            <a:ext cx="340204" cy="339271"/>
            <a:chOff x="3270450" y="3213625"/>
            <a:chExt cx="483175" cy="481850"/>
          </a:xfrm>
        </p:grpSpPr>
        <p:sp>
          <p:nvSpPr>
            <p:cNvPr id="5501" name="Google Shape;5501;p4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2" name="Google Shape;5502;p4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3" name="Google Shape;5503;p45"/>
          <p:cNvGrpSpPr/>
          <p:nvPr/>
        </p:nvGrpSpPr>
        <p:grpSpPr>
          <a:xfrm>
            <a:off x="7203676" y="2711317"/>
            <a:ext cx="168931" cy="339253"/>
            <a:chOff x="3984950" y="3213600"/>
            <a:chExt cx="239925" cy="481825"/>
          </a:xfrm>
        </p:grpSpPr>
        <p:sp>
          <p:nvSpPr>
            <p:cNvPr id="5504" name="Google Shape;5504;p4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4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06" name="Google Shape;5506;p45"/>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7" name="Google Shape;5507;p45"/>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08" name="Google Shape;5508;p45"/>
          <p:cNvGrpSpPr/>
          <p:nvPr/>
        </p:nvGrpSpPr>
        <p:grpSpPr>
          <a:xfrm>
            <a:off x="1736111" y="3981487"/>
            <a:ext cx="355218" cy="279880"/>
            <a:chOff x="5629975" y="3255775"/>
            <a:chExt cx="504500" cy="397500"/>
          </a:xfrm>
        </p:grpSpPr>
        <p:sp>
          <p:nvSpPr>
            <p:cNvPr id="5509" name="Google Shape;5509;p4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4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1" name="Google Shape;5511;p4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2" name="Google Shape;5512;p4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4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4" name="Google Shape;5514;p45"/>
          <p:cNvGrpSpPr/>
          <p:nvPr/>
        </p:nvGrpSpPr>
        <p:grpSpPr>
          <a:xfrm>
            <a:off x="3572294" y="3981593"/>
            <a:ext cx="340256" cy="279669"/>
            <a:chOff x="6234950" y="3255925"/>
            <a:chExt cx="483250" cy="397200"/>
          </a:xfrm>
        </p:grpSpPr>
        <p:sp>
          <p:nvSpPr>
            <p:cNvPr id="5515" name="Google Shape;5515;p4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6" name="Google Shape;5516;p4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7" name="Google Shape;5517;p4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8" name="Google Shape;5518;p4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4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4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1" name="Google Shape;5521;p45"/>
          <p:cNvGrpSpPr/>
          <p:nvPr/>
        </p:nvGrpSpPr>
        <p:grpSpPr>
          <a:xfrm>
            <a:off x="5043532" y="3125970"/>
            <a:ext cx="318042" cy="339253"/>
            <a:chOff x="914900" y="3806450"/>
            <a:chExt cx="451700" cy="481825"/>
          </a:xfrm>
        </p:grpSpPr>
        <p:sp>
          <p:nvSpPr>
            <p:cNvPr id="5522" name="Google Shape;5522;p4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3" name="Google Shape;5523;p4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4" name="Google Shape;5524;p4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5" name="Google Shape;5525;p4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6" name="Google Shape;5526;p4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7" name="Google Shape;5527;p45"/>
          <p:cNvGrpSpPr/>
          <p:nvPr/>
        </p:nvGrpSpPr>
        <p:grpSpPr>
          <a:xfrm>
            <a:off x="5462454" y="3125785"/>
            <a:ext cx="346347" cy="339623"/>
            <a:chOff x="1490050" y="3805975"/>
            <a:chExt cx="491900" cy="482350"/>
          </a:xfrm>
        </p:grpSpPr>
        <p:sp>
          <p:nvSpPr>
            <p:cNvPr id="5528" name="Google Shape;5528;p4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9" name="Google Shape;5529;p4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0" name="Google Shape;5530;p4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1" name="Google Shape;5531;p4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2" name="Google Shape;5532;p45"/>
          <p:cNvGrpSpPr/>
          <p:nvPr/>
        </p:nvGrpSpPr>
        <p:grpSpPr>
          <a:xfrm>
            <a:off x="5886322" y="3125970"/>
            <a:ext cx="311899" cy="339253"/>
            <a:chOff x="2104275" y="3806450"/>
            <a:chExt cx="442975" cy="481825"/>
          </a:xfrm>
        </p:grpSpPr>
        <p:sp>
          <p:nvSpPr>
            <p:cNvPr id="5533" name="Google Shape;5533;p4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4" name="Google Shape;5534;p4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5" name="Google Shape;5535;p45"/>
          <p:cNvGrpSpPr/>
          <p:nvPr/>
        </p:nvGrpSpPr>
        <p:grpSpPr>
          <a:xfrm>
            <a:off x="6309839" y="3125970"/>
            <a:ext cx="293416" cy="339253"/>
            <a:chOff x="2710875" y="3806450"/>
            <a:chExt cx="416725" cy="481825"/>
          </a:xfrm>
        </p:grpSpPr>
        <p:sp>
          <p:nvSpPr>
            <p:cNvPr id="5536" name="Google Shape;5536;p4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7" name="Google Shape;5537;p4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8" name="Google Shape;5538;p45"/>
          <p:cNvGrpSpPr/>
          <p:nvPr/>
        </p:nvGrpSpPr>
        <p:grpSpPr>
          <a:xfrm>
            <a:off x="6704883" y="3166412"/>
            <a:ext cx="339253" cy="258369"/>
            <a:chOff x="3271200" y="3863875"/>
            <a:chExt cx="481825" cy="366950"/>
          </a:xfrm>
        </p:grpSpPr>
        <p:sp>
          <p:nvSpPr>
            <p:cNvPr id="5539" name="Google Shape;5539;p4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0" name="Google Shape;5540;p4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1" name="Google Shape;5541;p45"/>
          <p:cNvGrpSpPr/>
          <p:nvPr/>
        </p:nvGrpSpPr>
        <p:grpSpPr>
          <a:xfrm>
            <a:off x="7140377" y="3126199"/>
            <a:ext cx="295528" cy="338795"/>
            <a:chOff x="3895050" y="3806775"/>
            <a:chExt cx="419725" cy="481175"/>
          </a:xfrm>
        </p:grpSpPr>
        <p:sp>
          <p:nvSpPr>
            <p:cNvPr id="5542" name="Google Shape;5542;p4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3" name="Google Shape;5543;p4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4" name="Google Shape;5544;p45"/>
          <p:cNvGrpSpPr/>
          <p:nvPr/>
        </p:nvGrpSpPr>
        <p:grpSpPr>
          <a:xfrm>
            <a:off x="7543659" y="3125979"/>
            <a:ext cx="336296" cy="339235"/>
            <a:chOff x="4464775" y="3806475"/>
            <a:chExt cx="477625" cy="481800"/>
          </a:xfrm>
        </p:grpSpPr>
        <p:sp>
          <p:nvSpPr>
            <p:cNvPr id="5545" name="Google Shape;5545;p4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6" name="Google Shape;5546;p4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7" name="Google Shape;5547;p4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4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9" name="Google Shape;5549;p4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0" name="Google Shape;5550;p4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1" name="Google Shape;5551;p45"/>
          <p:cNvGrpSpPr/>
          <p:nvPr/>
        </p:nvGrpSpPr>
        <p:grpSpPr>
          <a:xfrm>
            <a:off x="7967105" y="3125970"/>
            <a:ext cx="339253" cy="339253"/>
            <a:chOff x="5049725" y="3806450"/>
            <a:chExt cx="481825" cy="481825"/>
          </a:xfrm>
        </p:grpSpPr>
        <p:sp>
          <p:nvSpPr>
            <p:cNvPr id="5552" name="Google Shape;5552;p4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3" name="Google Shape;5553;p4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4" name="Google Shape;5554;p4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5" name="Google Shape;5555;p45"/>
          <p:cNvGrpSpPr/>
          <p:nvPr/>
        </p:nvGrpSpPr>
        <p:grpSpPr>
          <a:xfrm>
            <a:off x="1276714" y="3951798"/>
            <a:ext cx="339253" cy="339253"/>
            <a:chOff x="5651375" y="3806450"/>
            <a:chExt cx="481825" cy="481825"/>
          </a:xfrm>
        </p:grpSpPr>
        <p:sp>
          <p:nvSpPr>
            <p:cNvPr id="5556" name="Google Shape;5556;p4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7" name="Google Shape;5557;p4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8" name="Google Shape;5558;p4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4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0" name="Google Shape;5560;p45"/>
          <p:cNvGrpSpPr/>
          <p:nvPr/>
        </p:nvGrpSpPr>
        <p:grpSpPr>
          <a:xfrm>
            <a:off x="3153646" y="3953787"/>
            <a:ext cx="298503" cy="335275"/>
            <a:chOff x="6264300" y="3809300"/>
            <a:chExt cx="423950" cy="476175"/>
          </a:xfrm>
        </p:grpSpPr>
        <p:sp>
          <p:nvSpPr>
            <p:cNvPr id="5561" name="Google Shape;5561;p4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2" name="Google Shape;5562;p4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3" name="Google Shape;5563;p4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4" name="Google Shape;5564;p45"/>
          <p:cNvGrpSpPr/>
          <p:nvPr/>
        </p:nvGrpSpPr>
        <p:grpSpPr>
          <a:xfrm>
            <a:off x="5032267" y="3538881"/>
            <a:ext cx="340573" cy="339271"/>
            <a:chOff x="898875" y="4399275"/>
            <a:chExt cx="483700" cy="481850"/>
          </a:xfrm>
        </p:grpSpPr>
        <p:sp>
          <p:nvSpPr>
            <p:cNvPr id="5565" name="Google Shape;5565;p4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6" name="Google Shape;5566;p45"/>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4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4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9" name="Google Shape;5569;p4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0" name="Google Shape;5570;p4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4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2" name="Google Shape;5572;p4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3" name="Google Shape;5573;p45"/>
          <p:cNvGrpSpPr/>
          <p:nvPr/>
        </p:nvGrpSpPr>
        <p:grpSpPr>
          <a:xfrm>
            <a:off x="5466000" y="3554133"/>
            <a:ext cx="339253" cy="308765"/>
            <a:chOff x="1492675" y="4420975"/>
            <a:chExt cx="481825" cy="438525"/>
          </a:xfrm>
        </p:grpSpPr>
        <p:sp>
          <p:nvSpPr>
            <p:cNvPr id="5574" name="Google Shape;5574;p4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4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4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4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4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9" name="Google Shape;5579;p45"/>
          <p:cNvGrpSpPr/>
          <p:nvPr/>
        </p:nvGrpSpPr>
        <p:grpSpPr>
          <a:xfrm>
            <a:off x="5870982" y="3539558"/>
            <a:ext cx="342580" cy="337915"/>
            <a:chOff x="2084100" y="4400250"/>
            <a:chExt cx="486550" cy="479925"/>
          </a:xfrm>
        </p:grpSpPr>
        <p:sp>
          <p:nvSpPr>
            <p:cNvPr id="5580" name="Google Shape;5580;p4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1" name="Google Shape;5581;p4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2" name="Google Shape;5582;p4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4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4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4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6" name="Google Shape;5586;p45"/>
          <p:cNvGrpSpPr/>
          <p:nvPr/>
        </p:nvGrpSpPr>
        <p:grpSpPr>
          <a:xfrm>
            <a:off x="6307462" y="3538907"/>
            <a:ext cx="298169" cy="339218"/>
            <a:chOff x="2707950" y="4399325"/>
            <a:chExt cx="423475" cy="481775"/>
          </a:xfrm>
        </p:grpSpPr>
        <p:sp>
          <p:nvSpPr>
            <p:cNvPr id="5587" name="Google Shape;5587;p4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4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9" name="Google Shape;5589;p4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0" name="Google Shape;5590;p4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4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4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4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4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5" name="Google Shape;5595;p4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4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4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4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9" name="Google Shape;5599;p45"/>
          <p:cNvGrpSpPr/>
          <p:nvPr/>
        </p:nvGrpSpPr>
        <p:grpSpPr>
          <a:xfrm>
            <a:off x="6736981" y="3538881"/>
            <a:ext cx="275057" cy="339271"/>
            <a:chOff x="3330525" y="4399275"/>
            <a:chExt cx="390650" cy="481850"/>
          </a:xfrm>
        </p:grpSpPr>
        <p:sp>
          <p:nvSpPr>
            <p:cNvPr id="5600" name="Google Shape;5600;p4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4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4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4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4" name="Google Shape;5604;p4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5" name="Google Shape;5605;p4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4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7" name="Google Shape;5607;p45"/>
          <p:cNvGrpSpPr/>
          <p:nvPr/>
        </p:nvGrpSpPr>
        <p:grpSpPr>
          <a:xfrm>
            <a:off x="7161510" y="3538890"/>
            <a:ext cx="253265" cy="339253"/>
            <a:chOff x="3938800" y="4399275"/>
            <a:chExt cx="359700" cy="481825"/>
          </a:xfrm>
        </p:grpSpPr>
        <p:sp>
          <p:nvSpPr>
            <p:cNvPr id="5608" name="Google Shape;5608;p4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9" name="Google Shape;5609;p4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0" name="Google Shape;5610;p4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4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4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3" name="Google Shape;5613;p45"/>
          <p:cNvGrpSpPr/>
          <p:nvPr/>
        </p:nvGrpSpPr>
        <p:grpSpPr>
          <a:xfrm>
            <a:off x="7632288" y="3538890"/>
            <a:ext cx="159039" cy="339253"/>
            <a:chOff x="4584850" y="4399275"/>
            <a:chExt cx="225875" cy="481825"/>
          </a:xfrm>
        </p:grpSpPr>
        <p:sp>
          <p:nvSpPr>
            <p:cNvPr id="5614" name="Google Shape;5614;p4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5" name="Google Shape;5615;p4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16" name="Google Shape;5616;p45"/>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17" name="Google Shape;5617;p45"/>
          <p:cNvGrpSpPr/>
          <p:nvPr/>
        </p:nvGrpSpPr>
        <p:grpSpPr>
          <a:xfrm>
            <a:off x="817316" y="3951795"/>
            <a:ext cx="339253" cy="339253"/>
            <a:chOff x="5642550" y="4399275"/>
            <a:chExt cx="481825" cy="481825"/>
          </a:xfrm>
        </p:grpSpPr>
        <p:sp>
          <p:nvSpPr>
            <p:cNvPr id="5618" name="Google Shape;5618;p4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4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0" name="Google Shape;5620;p45"/>
          <p:cNvGrpSpPr/>
          <p:nvPr/>
        </p:nvGrpSpPr>
        <p:grpSpPr>
          <a:xfrm>
            <a:off x="2670186" y="3963703"/>
            <a:ext cx="363316" cy="315437"/>
            <a:chOff x="6218300" y="4416175"/>
            <a:chExt cx="516000" cy="448000"/>
          </a:xfrm>
        </p:grpSpPr>
        <p:sp>
          <p:nvSpPr>
            <p:cNvPr id="5621" name="Google Shape;5621;p4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4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4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4" name="Google Shape;5624;p45"/>
          <p:cNvGrpSpPr/>
          <p:nvPr/>
        </p:nvGrpSpPr>
        <p:grpSpPr>
          <a:xfrm>
            <a:off x="5870391" y="3951792"/>
            <a:ext cx="339253" cy="339253"/>
            <a:chOff x="899850" y="4992125"/>
            <a:chExt cx="481825" cy="481825"/>
          </a:xfrm>
        </p:grpSpPr>
        <p:sp>
          <p:nvSpPr>
            <p:cNvPr id="5625" name="Google Shape;5625;p4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4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4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8" name="Google Shape;5628;p45"/>
          <p:cNvGrpSpPr/>
          <p:nvPr/>
        </p:nvGrpSpPr>
        <p:grpSpPr>
          <a:xfrm>
            <a:off x="5410993" y="3951792"/>
            <a:ext cx="339253" cy="339253"/>
            <a:chOff x="1492675" y="4992125"/>
            <a:chExt cx="481825" cy="481825"/>
          </a:xfrm>
        </p:grpSpPr>
        <p:sp>
          <p:nvSpPr>
            <p:cNvPr id="5629" name="Google Shape;5629;p4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4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1" name="Google Shape;5631;p45"/>
          <p:cNvGrpSpPr/>
          <p:nvPr/>
        </p:nvGrpSpPr>
        <p:grpSpPr>
          <a:xfrm>
            <a:off x="4951595" y="3951792"/>
            <a:ext cx="339253" cy="339253"/>
            <a:chOff x="2085525" y="4992125"/>
            <a:chExt cx="481825" cy="481825"/>
          </a:xfrm>
        </p:grpSpPr>
        <p:sp>
          <p:nvSpPr>
            <p:cNvPr id="5632" name="Google Shape;5632;p4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3" name="Google Shape;5633;p4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4" name="Google Shape;5634;p45"/>
          <p:cNvGrpSpPr/>
          <p:nvPr/>
        </p:nvGrpSpPr>
        <p:grpSpPr>
          <a:xfrm>
            <a:off x="6789344" y="3951792"/>
            <a:ext cx="339253" cy="339253"/>
            <a:chOff x="2678350" y="4992125"/>
            <a:chExt cx="481825" cy="481825"/>
          </a:xfrm>
        </p:grpSpPr>
        <p:sp>
          <p:nvSpPr>
            <p:cNvPr id="5635" name="Google Shape;5635;p4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4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4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8" name="Google Shape;5638;p45"/>
          <p:cNvGrpSpPr/>
          <p:nvPr/>
        </p:nvGrpSpPr>
        <p:grpSpPr>
          <a:xfrm>
            <a:off x="4492198" y="3951792"/>
            <a:ext cx="339253" cy="339253"/>
            <a:chOff x="3271200" y="4992125"/>
            <a:chExt cx="481825" cy="481825"/>
          </a:xfrm>
        </p:grpSpPr>
        <p:sp>
          <p:nvSpPr>
            <p:cNvPr id="5639" name="Google Shape;5639;p4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4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4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2" name="Google Shape;5642;p45"/>
          <p:cNvGrpSpPr/>
          <p:nvPr/>
        </p:nvGrpSpPr>
        <p:grpSpPr>
          <a:xfrm>
            <a:off x="6329788" y="3952813"/>
            <a:ext cx="339411" cy="337211"/>
            <a:chOff x="5049575" y="4993600"/>
            <a:chExt cx="482050" cy="478925"/>
          </a:xfrm>
        </p:grpSpPr>
        <p:sp>
          <p:nvSpPr>
            <p:cNvPr id="5643" name="Google Shape;5643;p4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4" name="Google Shape;5644;p4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4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6" name="Google Shape;5646;p4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47" name="Google Shape;5647;p45"/>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1"/>
              </a:rPr>
              <a:t>Flaticon’s extension</a:t>
            </a:r>
            <a:r>
              <a:rPr lang="en-GB" sz="1100">
                <a:solidFill>
                  <a:schemeClr val="lt1"/>
                </a:solidFill>
              </a:rPr>
              <a:t>, allowing you to customize and add even more icons.</a:t>
            </a:r>
            <a:endParaRPr sz="1100">
              <a:solidFill>
                <a:schemeClr val="lt1"/>
              </a:solidFill>
            </a:endParaRPr>
          </a:p>
        </p:txBody>
      </p:sp>
      <p:sp>
        <p:nvSpPr>
          <p:cNvPr id="5648" name="Google Shape;5648;p45"/>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endParaRPr lang="en-GB"/>
          </a:p>
        </p:txBody>
      </p:sp>
      <p:grpSp>
        <p:nvGrpSpPr>
          <p:cNvPr id="5649" name="Google Shape;5649;p45"/>
          <p:cNvGrpSpPr/>
          <p:nvPr/>
        </p:nvGrpSpPr>
        <p:grpSpPr>
          <a:xfrm>
            <a:off x="7248742" y="3975375"/>
            <a:ext cx="195300" cy="343772"/>
            <a:chOff x="3999225" y="4364775"/>
            <a:chExt cx="195300" cy="343772"/>
          </a:xfrm>
        </p:grpSpPr>
        <p:grpSp>
          <p:nvGrpSpPr>
            <p:cNvPr id="5650" name="Google Shape;5650;p45"/>
            <p:cNvGrpSpPr/>
            <p:nvPr/>
          </p:nvGrpSpPr>
          <p:grpSpPr>
            <a:xfrm>
              <a:off x="4048568" y="4562577"/>
              <a:ext cx="97317" cy="145970"/>
              <a:chOff x="1529575" y="2222650"/>
              <a:chExt cx="203125" cy="304675"/>
            </a:xfrm>
          </p:grpSpPr>
          <p:sp>
            <p:nvSpPr>
              <p:cNvPr id="5651" name="Google Shape;5651;p45"/>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45"/>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3" name="Google Shape;5653;p45"/>
            <p:cNvGrpSpPr/>
            <p:nvPr/>
          </p:nvGrpSpPr>
          <p:grpSpPr>
            <a:xfrm>
              <a:off x="3999225" y="4364775"/>
              <a:ext cx="195300" cy="195300"/>
              <a:chOff x="3999225" y="4364775"/>
              <a:chExt cx="195300" cy="195300"/>
            </a:xfrm>
          </p:grpSpPr>
          <p:sp>
            <p:nvSpPr>
              <p:cNvPr id="5654" name="Google Shape;5654;p45"/>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45"/>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656" name="Google Shape;5656;p45"/>
          <p:cNvGrpSpPr/>
          <p:nvPr/>
        </p:nvGrpSpPr>
        <p:grpSpPr>
          <a:xfrm>
            <a:off x="7564186" y="3991627"/>
            <a:ext cx="277088" cy="259611"/>
            <a:chOff x="4335888" y="4398114"/>
            <a:chExt cx="277088" cy="259611"/>
          </a:xfrm>
        </p:grpSpPr>
        <p:grpSp>
          <p:nvGrpSpPr>
            <p:cNvPr id="5657" name="Google Shape;5657;p45"/>
            <p:cNvGrpSpPr/>
            <p:nvPr/>
          </p:nvGrpSpPr>
          <p:grpSpPr>
            <a:xfrm>
              <a:off x="4335888" y="4462425"/>
              <a:ext cx="195300" cy="195300"/>
              <a:chOff x="4335888" y="4462425"/>
              <a:chExt cx="195300" cy="195300"/>
            </a:xfrm>
          </p:grpSpPr>
          <p:sp>
            <p:nvSpPr>
              <p:cNvPr id="5658" name="Google Shape;5658;p45"/>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45"/>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0" name="Google Shape;5660;p45"/>
            <p:cNvGrpSpPr/>
            <p:nvPr/>
          </p:nvGrpSpPr>
          <p:grpSpPr>
            <a:xfrm>
              <a:off x="4509813" y="4398114"/>
              <a:ext cx="103162" cy="103198"/>
              <a:chOff x="2277975" y="2021700"/>
              <a:chExt cx="215325" cy="215400"/>
            </a:xfrm>
          </p:grpSpPr>
          <p:sp>
            <p:nvSpPr>
              <p:cNvPr id="5661" name="Google Shape;5661;p45"/>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45"/>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663" name="Google Shape;5663;p45"/>
          <p:cNvGrpSpPr/>
          <p:nvPr/>
        </p:nvGrpSpPr>
        <p:grpSpPr>
          <a:xfrm>
            <a:off x="7961419" y="4049613"/>
            <a:ext cx="392275" cy="195300"/>
            <a:chOff x="4752588" y="4440200"/>
            <a:chExt cx="392275" cy="195300"/>
          </a:xfrm>
        </p:grpSpPr>
        <p:grpSp>
          <p:nvGrpSpPr>
            <p:cNvPr id="5664" name="Google Shape;5664;p45"/>
            <p:cNvGrpSpPr/>
            <p:nvPr/>
          </p:nvGrpSpPr>
          <p:grpSpPr>
            <a:xfrm>
              <a:off x="4950384" y="4469728"/>
              <a:ext cx="194479" cy="136244"/>
              <a:chOff x="3163375" y="2175125"/>
              <a:chExt cx="405925" cy="284375"/>
            </a:xfrm>
          </p:grpSpPr>
          <p:sp>
            <p:nvSpPr>
              <p:cNvPr id="5665" name="Google Shape;5665;p45"/>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45"/>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45"/>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8" name="Google Shape;5668;p45"/>
            <p:cNvGrpSpPr/>
            <p:nvPr/>
          </p:nvGrpSpPr>
          <p:grpSpPr>
            <a:xfrm>
              <a:off x="4752588" y="4440200"/>
              <a:ext cx="195300" cy="195300"/>
              <a:chOff x="4335888" y="4462425"/>
              <a:chExt cx="195300" cy="195300"/>
            </a:xfrm>
          </p:grpSpPr>
          <p:sp>
            <p:nvSpPr>
              <p:cNvPr id="5669" name="Google Shape;5669;p45"/>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45"/>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674" name="Shape 5674"/>
        <p:cNvGrpSpPr/>
        <p:nvPr/>
      </p:nvGrpSpPr>
      <p:grpSpPr>
        <a:xfrm>
          <a:off x="0" y="0"/>
          <a:ext cx="0" cy="0"/>
          <a:chOff x="0" y="0"/>
          <a:chExt cx="0" cy="0"/>
        </a:xfrm>
      </p:grpSpPr>
      <p:grpSp>
        <p:nvGrpSpPr>
          <p:cNvPr id="5675" name="Google Shape;5675;p46"/>
          <p:cNvGrpSpPr/>
          <p:nvPr/>
        </p:nvGrpSpPr>
        <p:grpSpPr>
          <a:xfrm>
            <a:off x="856199" y="1311179"/>
            <a:ext cx="322099" cy="370529"/>
            <a:chOff x="-42971725" y="3217825"/>
            <a:chExt cx="275675" cy="317125"/>
          </a:xfrm>
        </p:grpSpPr>
        <p:sp>
          <p:nvSpPr>
            <p:cNvPr id="5676" name="Google Shape;5676;p46"/>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46"/>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46"/>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79" name="Google Shape;5679;p46"/>
          <p:cNvGrpSpPr/>
          <p:nvPr/>
        </p:nvGrpSpPr>
        <p:grpSpPr>
          <a:xfrm>
            <a:off x="828113" y="1779835"/>
            <a:ext cx="378270" cy="337551"/>
            <a:chOff x="-42996150" y="3612600"/>
            <a:chExt cx="323750" cy="288900"/>
          </a:xfrm>
        </p:grpSpPr>
        <p:sp>
          <p:nvSpPr>
            <p:cNvPr id="5680" name="Google Shape;5680;p46"/>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46"/>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46"/>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83" name="Google Shape;5683;p46"/>
          <p:cNvGrpSpPr/>
          <p:nvPr/>
        </p:nvGrpSpPr>
        <p:grpSpPr>
          <a:xfrm>
            <a:off x="830874" y="2189205"/>
            <a:ext cx="372749" cy="370909"/>
            <a:chOff x="-42994575" y="3950300"/>
            <a:chExt cx="319025" cy="317450"/>
          </a:xfrm>
        </p:grpSpPr>
        <p:sp>
          <p:nvSpPr>
            <p:cNvPr id="5684" name="Google Shape;5684;p46"/>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46"/>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46"/>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87" name="Google Shape;5687;p46"/>
          <p:cNvGrpSpPr/>
          <p:nvPr/>
        </p:nvGrpSpPr>
        <p:grpSpPr>
          <a:xfrm>
            <a:off x="2984269" y="1336037"/>
            <a:ext cx="371785" cy="370879"/>
            <a:chOff x="-41111350" y="3239100"/>
            <a:chExt cx="318200" cy="317425"/>
          </a:xfrm>
        </p:grpSpPr>
        <p:sp>
          <p:nvSpPr>
            <p:cNvPr id="5688" name="Google Shape;5688;p46"/>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46"/>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46"/>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46"/>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92" name="Google Shape;5692;p46"/>
          <p:cNvGrpSpPr/>
          <p:nvPr/>
        </p:nvGrpSpPr>
        <p:grpSpPr>
          <a:xfrm>
            <a:off x="2980588" y="1771568"/>
            <a:ext cx="379146" cy="370967"/>
            <a:chOff x="-41117650" y="3605525"/>
            <a:chExt cx="324500" cy="317500"/>
          </a:xfrm>
        </p:grpSpPr>
        <p:sp>
          <p:nvSpPr>
            <p:cNvPr id="5693" name="Google Shape;5693;p46"/>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46"/>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46"/>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96" name="Google Shape;5696;p46"/>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97" name="Google Shape;5697;p46"/>
          <p:cNvGrpSpPr/>
          <p:nvPr/>
        </p:nvGrpSpPr>
        <p:grpSpPr>
          <a:xfrm>
            <a:off x="1806843" y="2663092"/>
            <a:ext cx="216271" cy="371814"/>
            <a:chOff x="-39205300" y="3220175"/>
            <a:chExt cx="185100" cy="318225"/>
          </a:xfrm>
        </p:grpSpPr>
        <p:sp>
          <p:nvSpPr>
            <p:cNvPr id="5698" name="Google Shape;5698;p46"/>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46"/>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00" name="Google Shape;5700;p46"/>
          <p:cNvGrpSpPr/>
          <p:nvPr/>
        </p:nvGrpSpPr>
        <p:grpSpPr>
          <a:xfrm>
            <a:off x="1772370" y="3123163"/>
            <a:ext cx="300016" cy="369273"/>
            <a:chOff x="-39248625" y="3588600"/>
            <a:chExt cx="256775" cy="316050"/>
          </a:xfrm>
        </p:grpSpPr>
        <p:sp>
          <p:nvSpPr>
            <p:cNvPr id="5701" name="Google Shape;5701;p46"/>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46"/>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03" name="Google Shape;5703;p46"/>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46"/>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05" name="Google Shape;5705;p46"/>
          <p:cNvGrpSpPr/>
          <p:nvPr/>
        </p:nvGrpSpPr>
        <p:grpSpPr>
          <a:xfrm>
            <a:off x="1223084" y="1311179"/>
            <a:ext cx="429504" cy="370879"/>
            <a:chOff x="-42651700" y="3217825"/>
            <a:chExt cx="367600" cy="317425"/>
          </a:xfrm>
        </p:grpSpPr>
        <p:sp>
          <p:nvSpPr>
            <p:cNvPr id="5706" name="Google Shape;5706;p46"/>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46"/>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46"/>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46"/>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0" name="Google Shape;5710;p46"/>
          <p:cNvGrpSpPr/>
          <p:nvPr/>
        </p:nvGrpSpPr>
        <p:grpSpPr>
          <a:xfrm>
            <a:off x="1258516" y="1750829"/>
            <a:ext cx="358640" cy="363226"/>
            <a:chOff x="-42617300" y="3587775"/>
            <a:chExt cx="306950" cy="310875"/>
          </a:xfrm>
        </p:grpSpPr>
        <p:sp>
          <p:nvSpPr>
            <p:cNvPr id="5711" name="Google Shape;5711;p46"/>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46"/>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13" name="Google Shape;5713;p46"/>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14" name="Google Shape;5714;p46"/>
          <p:cNvGrpSpPr/>
          <p:nvPr/>
        </p:nvGrpSpPr>
        <p:grpSpPr>
          <a:xfrm>
            <a:off x="3430343" y="1335569"/>
            <a:ext cx="376926" cy="370324"/>
            <a:chOff x="-40748275" y="3238700"/>
            <a:chExt cx="322600" cy="316950"/>
          </a:xfrm>
        </p:grpSpPr>
        <p:sp>
          <p:nvSpPr>
            <p:cNvPr id="5715" name="Google Shape;5715;p46"/>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46"/>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46"/>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46"/>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46"/>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46"/>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21" name="Google Shape;5721;p46"/>
          <p:cNvGrpSpPr/>
          <p:nvPr/>
        </p:nvGrpSpPr>
        <p:grpSpPr>
          <a:xfrm>
            <a:off x="3432899" y="1803553"/>
            <a:ext cx="371814" cy="338690"/>
            <a:chOff x="-40745125" y="3632900"/>
            <a:chExt cx="318225" cy="289875"/>
          </a:xfrm>
        </p:grpSpPr>
        <p:sp>
          <p:nvSpPr>
            <p:cNvPr id="5722" name="Google Shape;5722;p46"/>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46"/>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46"/>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46"/>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46"/>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46"/>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46"/>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29" name="Google Shape;5729;p46"/>
          <p:cNvGrpSpPr/>
          <p:nvPr/>
        </p:nvGrpSpPr>
        <p:grpSpPr>
          <a:xfrm>
            <a:off x="3437047" y="2214764"/>
            <a:ext cx="363518" cy="370178"/>
            <a:chOff x="-40742750" y="3972175"/>
            <a:chExt cx="311125" cy="316825"/>
          </a:xfrm>
        </p:grpSpPr>
        <p:sp>
          <p:nvSpPr>
            <p:cNvPr id="5730" name="Google Shape;5730;p46"/>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46"/>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2" name="Google Shape;5732;p46"/>
          <p:cNvGrpSpPr/>
          <p:nvPr/>
        </p:nvGrpSpPr>
        <p:grpSpPr>
          <a:xfrm>
            <a:off x="2219708" y="2664932"/>
            <a:ext cx="266892" cy="369974"/>
            <a:chOff x="-38860325" y="3221750"/>
            <a:chExt cx="228425" cy="316650"/>
          </a:xfrm>
        </p:grpSpPr>
        <p:sp>
          <p:nvSpPr>
            <p:cNvPr id="5733" name="Google Shape;5733;p46"/>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46"/>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46"/>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46"/>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7" name="Google Shape;5737;p46"/>
          <p:cNvGrpSpPr/>
          <p:nvPr/>
        </p:nvGrpSpPr>
        <p:grpSpPr>
          <a:xfrm>
            <a:off x="2170515" y="3126989"/>
            <a:ext cx="380081" cy="367111"/>
            <a:chOff x="-38905225" y="3591875"/>
            <a:chExt cx="325300" cy="314200"/>
          </a:xfrm>
        </p:grpSpPr>
        <p:sp>
          <p:nvSpPr>
            <p:cNvPr id="5738" name="Google Shape;5738;p46"/>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46"/>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46"/>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41" name="Google Shape;5741;p46"/>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42" name="Google Shape;5742;p46"/>
          <p:cNvGrpSpPr/>
          <p:nvPr/>
        </p:nvGrpSpPr>
        <p:grpSpPr>
          <a:xfrm>
            <a:off x="3977265" y="3112069"/>
            <a:ext cx="290815" cy="369740"/>
            <a:chOff x="-37370925" y="3579105"/>
            <a:chExt cx="248900" cy="316450"/>
          </a:xfrm>
        </p:grpSpPr>
        <p:sp>
          <p:nvSpPr>
            <p:cNvPr id="5743" name="Google Shape;5743;p46"/>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46"/>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45" name="Google Shape;5745;p46"/>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46"/>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47" name="Google Shape;5747;p46"/>
          <p:cNvGrpSpPr/>
          <p:nvPr/>
        </p:nvGrpSpPr>
        <p:grpSpPr>
          <a:xfrm>
            <a:off x="1670640" y="2190140"/>
            <a:ext cx="371814" cy="369974"/>
            <a:chOff x="-42259725" y="3951100"/>
            <a:chExt cx="318225" cy="316650"/>
          </a:xfrm>
        </p:grpSpPr>
        <p:sp>
          <p:nvSpPr>
            <p:cNvPr id="5748" name="Google Shape;5748;p46"/>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46"/>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0" name="Google Shape;5750;p46"/>
          <p:cNvGrpSpPr/>
          <p:nvPr/>
        </p:nvGrpSpPr>
        <p:grpSpPr>
          <a:xfrm>
            <a:off x="3869002" y="1369161"/>
            <a:ext cx="370879" cy="337755"/>
            <a:chOff x="-40378075" y="3267450"/>
            <a:chExt cx="317425" cy="289075"/>
          </a:xfrm>
        </p:grpSpPr>
        <p:sp>
          <p:nvSpPr>
            <p:cNvPr id="5751" name="Google Shape;5751;p46"/>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46"/>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46"/>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46"/>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5" name="Google Shape;5755;p46"/>
          <p:cNvGrpSpPr/>
          <p:nvPr/>
        </p:nvGrpSpPr>
        <p:grpSpPr>
          <a:xfrm>
            <a:off x="3872668" y="1770429"/>
            <a:ext cx="363548" cy="369974"/>
            <a:chOff x="-40372575" y="3604550"/>
            <a:chExt cx="311150" cy="316650"/>
          </a:xfrm>
        </p:grpSpPr>
        <p:sp>
          <p:nvSpPr>
            <p:cNvPr id="5756" name="Google Shape;5756;p46"/>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46"/>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46"/>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59" name="Google Shape;5759;p46"/>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60" name="Google Shape;5760;p46"/>
          <p:cNvGrpSpPr/>
          <p:nvPr/>
        </p:nvGrpSpPr>
        <p:grpSpPr>
          <a:xfrm>
            <a:off x="2596617" y="2663092"/>
            <a:ext cx="399038" cy="372165"/>
            <a:chOff x="-38542250" y="3220175"/>
            <a:chExt cx="341525" cy="318525"/>
          </a:xfrm>
        </p:grpSpPr>
        <p:sp>
          <p:nvSpPr>
            <p:cNvPr id="5761" name="Google Shape;5761;p46"/>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46"/>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46"/>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64" name="Google Shape;5764;p46"/>
          <p:cNvGrpSpPr/>
          <p:nvPr/>
        </p:nvGrpSpPr>
        <p:grpSpPr>
          <a:xfrm>
            <a:off x="2618549" y="3122462"/>
            <a:ext cx="369974" cy="369068"/>
            <a:chOff x="-38537400" y="3588000"/>
            <a:chExt cx="316650" cy="315875"/>
          </a:xfrm>
        </p:grpSpPr>
        <p:sp>
          <p:nvSpPr>
            <p:cNvPr id="5765" name="Google Shape;5765;p46"/>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46"/>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46"/>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46"/>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69" name="Google Shape;5769;p46"/>
          <p:cNvGrpSpPr/>
          <p:nvPr/>
        </p:nvGrpSpPr>
        <p:grpSpPr>
          <a:xfrm>
            <a:off x="2617629" y="3579991"/>
            <a:ext cx="371814" cy="369974"/>
            <a:chOff x="-38538975" y="3954250"/>
            <a:chExt cx="318225" cy="316650"/>
          </a:xfrm>
        </p:grpSpPr>
        <p:sp>
          <p:nvSpPr>
            <p:cNvPr id="5770" name="Google Shape;5770;p46"/>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46"/>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2" name="Google Shape;5772;p46"/>
          <p:cNvGrpSpPr/>
          <p:nvPr/>
        </p:nvGrpSpPr>
        <p:grpSpPr>
          <a:xfrm>
            <a:off x="3934941" y="3574918"/>
            <a:ext cx="375465" cy="371814"/>
            <a:chOff x="-37385100" y="3949908"/>
            <a:chExt cx="321350" cy="318225"/>
          </a:xfrm>
        </p:grpSpPr>
        <p:sp>
          <p:nvSpPr>
            <p:cNvPr id="5773" name="Google Shape;5773;p46"/>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46"/>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5" name="Google Shape;5775;p46"/>
          <p:cNvGrpSpPr/>
          <p:nvPr/>
        </p:nvGrpSpPr>
        <p:grpSpPr>
          <a:xfrm>
            <a:off x="2110600" y="1310478"/>
            <a:ext cx="370909" cy="370675"/>
            <a:chOff x="-41895050" y="3217225"/>
            <a:chExt cx="317450" cy="317250"/>
          </a:xfrm>
        </p:grpSpPr>
        <p:sp>
          <p:nvSpPr>
            <p:cNvPr id="5776" name="Google Shape;5776;p46"/>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46"/>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46"/>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46"/>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46"/>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1" name="Google Shape;5781;p46"/>
          <p:cNvGrpSpPr/>
          <p:nvPr/>
        </p:nvGrpSpPr>
        <p:grpSpPr>
          <a:xfrm>
            <a:off x="2110148" y="1747412"/>
            <a:ext cx="371814" cy="369974"/>
            <a:chOff x="-41893475" y="3584850"/>
            <a:chExt cx="318225" cy="316650"/>
          </a:xfrm>
        </p:grpSpPr>
        <p:sp>
          <p:nvSpPr>
            <p:cNvPr id="5782" name="Google Shape;5782;p46"/>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46"/>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46"/>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46"/>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86" name="Google Shape;5786;p46"/>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46"/>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88" name="Google Shape;5788;p46"/>
          <p:cNvGrpSpPr/>
          <p:nvPr/>
        </p:nvGrpSpPr>
        <p:grpSpPr>
          <a:xfrm>
            <a:off x="880176" y="3142704"/>
            <a:ext cx="337522" cy="370909"/>
            <a:chOff x="-39998250" y="3605325"/>
            <a:chExt cx="288875" cy="317450"/>
          </a:xfrm>
        </p:grpSpPr>
        <p:sp>
          <p:nvSpPr>
            <p:cNvPr id="5789" name="Google Shape;5789;p46"/>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46"/>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91" name="Google Shape;5791;p46"/>
          <p:cNvGrpSpPr/>
          <p:nvPr/>
        </p:nvGrpSpPr>
        <p:grpSpPr>
          <a:xfrm>
            <a:off x="863950" y="3601168"/>
            <a:ext cx="369974" cy="369945"/>
            <a:chOff x="-40011050" y="3972375"/>
            <a:chExt cx="316650" cy="316625"/>
          </a:xfrm>
        </p:grpSpPr>
        <p:sp>
          <p:nvSpPr>
            <p:cNvPr id="5792" name="Google Shape;5792;p46"/>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46"/>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94" name="Google Shape;5794;p46"/>
          <p:cNvGrpSpPr/>
          <p:nvPr/>
        </p:nvGrpSpPr>
        <p:grpSpPr>
          <a:xfrm>
            <a:off x="3095881" y="2665867"/>
            <a:ext cx="266921" cy="369039"/>
            <a:chOff x="-38129425" y="3222550"/>
            <a:chExt cx="228450" cy="315850"/>
          </a:xfrm>
        </p:grpSpPr>
        <p:sp>
          <p:nvSpPr>
            <p:cNvPr id="5795" name="Google Shape;5795;p46"/>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46"/>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97" name="Google Shape;5797;p46"/>
          <p:cNvGrpSpPr/>
          <p:nvPr/>
        </p:nvGrpSpPr>
        <p:grpSpPr>
          <a:xfrm>
            <a:off x="3050850" y="3122462"/>
            <a:ext cx="371785" cy="369974"/>
            <a:chOff x="-38172725" y="3588000"/>
            <a:chExt cx="318200" cy="316650"/>
          </a:xfrm>
        </p:grpSpPr>
        <p:sp>
          <p:nvSpPr>
            <p:cNvPr id="5798" name="Google Shape;5798;p46"/>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46"/>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46"/>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46"/>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46"/>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46"/>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46"/>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46"/>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6" name="Google Shape;5806;p46"/>
          <p:cNvGrpSpPr/>
          <p:nvPr/>
        </p:nvGrpSpPr>
        <p:grpSpPr>
          <a:xfrm>
            <a:off x="3126752" y="3580897"/>
            <a:ext cx="219981" cy="369974"/>
            <a:chOff x="-38109725" y="3955025"/>
            <a:chExt cx="188275" cy="316650"/>
          </a:xfrm>
        </p:grpSpPr>
        <p:sp>
          <p:nvSpPr>
            <p:cNvPr id="5807" name="Google Shape;5807;p46"/>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46"/>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09" name="Google Shape;5809;p46"/>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10" name="Google Shape;5810;p46"/>
          <p:cNvGrpSpPr/>
          <p:nvPr/>
        </p:nvGrpSpPr>
        <p:grpSpPr>
          <a:xfrm>
            <a:off x="2542151" y="1312318"/>
            <a:ext cx="373654" cy="369068"/>
            <a:chOff x="-41530375" y="3218800"/>
            <a:chExt cx="319800" cy="315875"/>
          </a:xfrm>
        </p:grpSpPr>
        <p:sp>
          <p:nvSpPr>
            <p:cNvPr id="5811" name="Google Shape;5811;p46"/>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46"/>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13" name="Google Shape;5813;p46"/>
          <p:cNvGrpSpPr/>
          <p:nvPr/>
        </p:nvGrpSpPr>
        <p:grpSpPr>
          <a:xfrm>
            <a:off x="2544444" y="1827476"/>
            <a:ext cx="369068" cy="289004"/>
            <a:chOff x="-41526450" y="3653375"/>
            <a:chExt cx="315875" cy="247350"/>
          </a:xfrm>
        </p:grpSpPr>
        <p:sp>
          <p:nvSpPr>
            <p:cNvPr id="5814" name="Google Shape;5814;p46"/>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46"/>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16" name="Google Shape;5816;p46"/>
          <p:cNvGrpSpPr/>
          <p:nvPr/>
        </p:nvGrpSpPr>
        <p:grpSpPr>
          <a:xfrm>
            <a:off x="2545831" y="2190140"/>
            <a:ext cx="366293" cy="369974"/>
            <a:chOff x="-41526450" y="3951100"/>
            <a:chExt cx="313500" cy="316650"/>
          </a:xfrm>
        </p:grpSpPr>
        <p:sp>
          <p:nvSpPr>
            <p:cNvPr id="5817" name="Google Shape;5817;p46"/>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46"/>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46"/>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20" name="Google Shape;5820;p46"/>
          <p:cNvGrpSpPr/>
          <p:nvPr/>
        </p:nvGrpSpPr>
        <p:grpSpPr>
          <a:xfrm>
            <a:off x="1311086" y="2684269"/>
            <a:ext cx="339595" cy="371814"/>
            <a:chOff x="-39625900" y="3238300"/>
            <a:chExt cx="290650" cy="318225"/>
          </a:xfrm>
        </p:grpSpPr>
        <p:sp>
          <p:nvSpPr>
            <p:cNvPr id="5821" name="Google Shape;5821;p46"/>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46"/>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23" name="Google Shape;5823;p46"/>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24" name="Google Shape;5824;p46"/>
          <p:cNvGrpSpPr/>
          <p:nvPr/>
        </p:nvGrpSpPr>
        <p:grpSpPr>
          <a:xfrm>
            <a:off x="1305137" y="3600730"/>
            <a:ext cx="366293" cy="370441"/>
            <a:chOff x="-39647175" y="3972000"/>
            <a:chExt cx="313500" cy="317050"/>
          </a:xfrm>
        </p:grpSpPr>
        <p:sp>
          <p:nvSpPr>
            <p:cNvPr id="5825" name="Google Shape;5825;p46"/>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46"/>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46"/>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28" name="Google Shape;5828;p46"/>
          <p:cNvGrpSpPr/>
          <p:nvPr/>
        </p:nvGrpSpPr>
        <p:grpSpPr>
          <a:xfrm>
            <a:off x="3474265" y="2664728"/>
            <a:ext cx="375495" cy="370879"/>
            <a:chOff x="-37808850" y="3221575"/>
            <a:chExt cx="321375" cy="317425"/>
          </a:xfrm>
        </p:grpSpPr>
        <p:sp>
          <p:nvSpPr>
            <p:cNvPr id="5829" name="Google Shape;5829;p46"/>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46"/>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31" name="Google Shape;5831;p46"/>
          <p:cNvGrpSpPr/>
          <p:nvPr/>
        </p:nvGrpSpPr>
        <p:grpSpPr>
          <a:xfrm>
            <a:off x="3483038" y="3186759"/>
            <a:ext cx="372749" cy="241158"/>
            <a:chOff x="-37806500" y="3643030"/>
            <a:chExt cx="319025" cy="206400"/>
          </a:xfrm>
        </p:grpSpPr>
        <p:sp>
          <p:nvSpPr>
            <p:cNvPr id="5832" name="Google Shape;5832;p46"/>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46"/>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34" name="Google Shape;5834;p46"/>
          <p:cNvGrpSpPr/>
          <p:nvPr/>
        </p:nvGrpSpPr>
        <p:grpSpPr>
          <a:xfrm>
            <a:off x="3485346" y="3579056"/>
            <a:ext cx="368134" cy="371814"/>
            <a:chOff x="-37804925" y="3953450"/>
            <a:chExt cx="315075" cy="318225"/>
          </a:xfrm>
        </p:grpSpPr>
        <p:sp>
          <p:nvSpPr>
            <p:cNvPr id="5835" name="Google Shape;5835;p46"/>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46"/>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46"/>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38" name="Google Shape;5838;p46"/>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39" name="Google Shape;5839;p46"/>
          <p:cNvGrpSpPr/>
          <p:nvPr/>
        </p:nvGrpSpPr>
        <p:grpSpPr>
          <a:xfrm>
            <a:off x="4840364" y="1328538"/>
            <a:ext cx="355663" cy="308725"/>
            <a:chOff x="-28462125" y="3199700"/>
            <a:chExt cx="298550" cy="259150"/>
          </a:xfrm>
        </p:grpSpPr>
        <p:sp>
          <p:nvSpPr>
            <p:cNvPr id="5840" name="Google Shape;5840;p46"/>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46"/>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46"/>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43" name="Google Shape;5843;p46"/>
          <p:cNvGrpSpPr/>
          <p:nvPr/>
        </p:nvGrpSpPr>
        <p:grpSpPr>
          <a:xfrm>
            <a:off x="4841317" y="1763228"/>
            <a:ext cx="353757" cy="352833"/>
            <a:chOff x="-28461325" y="3545475"/>
            <a:chExt cx="296950" cy="296175"/>
          </a:xfrm>
        </p:grpSpPr>
        <p:sp>
          <p:nvSpPr>
            <p:cNvPr id="5844" name="Google Shape;5844;p46"/>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46"/>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46"/>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46"/>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46"/>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46"/>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50" name="Google Shape;5850;p46"/>
          <p:cNvGrpSpPr/>
          <p:nvPr/>
        </p:nvGrpSpPr>
        <p:grpSpPr>
          <a:xfrm>
            <a:off x="4837550" y="2213272"/>
            <a:ext cx="361292" cy="352803"/>
            <a:chOff x="-28463700" y="3914875"/>
            <a:chExt cx="303275" cy="296150"/>
          </a:xfrm>
        </p:grpSpPr>
        <p:sp>
          <p:nvSpPr>
            <p:cNvPr id="5851" name="Google Shape;5851;p46"/>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46"/>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53" name="Google Shape;5853;p46"/>
          <p:cNvGrpSpPr/>
          <p:nvPr/>
        </p:nvGrpSpPr>
        <p:grpSpPr>
          <a:xfrm>
            <a:off x="7072335" y="1369355"/>
            <a:ext cx="351880" cy="227092"/>
            <a:chOff x="-26573400" y="3224125"/>
            <a:chExt cx="295375" cy="190625"/>
          </a:xfrm>
        </p:grpSpPr>
        <p:sp>
          <p:nvSpPr>
            <p:cNvPr id="5854" name="Google Shape;5854;p46"/>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46"/>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56" name="Google Shape;5856;p46"/>
          <p:cNvGrpSpPr/>
          <p:nvPr/>
        </p:nvGrpSpPr>
        <p:grpSpPr>
          <a:xfrm>
            <a:off x="7072335" y="1763690"/>
            <a:ext cx="351880" cy="351910"/>
            <a:chOff x="-26573400" y="3546250"/>
            <a:chExt cx="295375" cy="295400"/>
          </a:xfrm>
        </p:grpSpPr>
        <p:sp>
          <p:nvSpPr>
            <p:cNvPr id="5857" name="Google Shape;5857;p46"/>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46"/>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46"/>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46"/>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46"/>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62" name="Google Shape;5862;p46"/>
          <p:cNvGrpSpPr/>
          <p:nvPr/>
        </p:nvGrpSpPr>
        <p:grpSpPr>
          <a:xfrm>
            <a:off x="7060615" y="2213599"/>
            <a:ext cx="375319" cy="352148"/>
            <a:chOff x="-26583625" y="3917025"/>
            <a:chExt cx="315050" cy="295600"/>
          </a:xfrm>
        </p:grpSpPr>
        <p:sp>
          <p:nvSpPr>
            <p:cNvPr id="5863" name="Google Shape;5863;p46"/>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46"/>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46"/>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46"/>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67" name="Google Shape;5867;p46"/>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68" name="Google Shape;5868;p46"/>
          <p:cNvGrpSpPr/>
          <p:nvPr/>
        </p:nvGrpSpPr>
        <p:grpSpPr>
          <a:xfrm>
            <a:off x="5759130" y="3172629"/>
            <a:ext cx="289039" cy="352833"/>
            <a:chOff x="-24694925" y="3518700"/>
            <a:chExt cx="242625" cy="296175"/>
          </a:xfrm>
        </p:grpSpPr>
        <p:sp>
          <p:nvSpPr>
            <p:cNvPr id="5869" name="Google Shape;5869;p46"/>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46"/>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46"/>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46"/>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3" name="Google Shape;5873;p46"/>
          <p:cNvGrpSpPr/>
          <p:nvPr/>
        </p:nvGrpSpPr>
        <p:grpSpPr>
          <a:xfrm>
            <a:off x="5758668" y="3622657"/>
            <a:ext cx="289962" cy="352833"/>
            <a:chOff x="-24709100" y="3888875"/>
            <a:chExt cx="243400" cy="296175"/>
          </a:xfrm>
        </p:grpSpPr>
        <p:sp>
          <p:nvSpPr>
            <p:cNvPr id="5874" name="Google Shape;5874;p46"/>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46"/>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46"/>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7" name="Google Shape;5877;p46"/>
          <p:cNvGrpSpPr/>
          <p:nvPr/>
        </p:nvGrpSpPr>
        <p:grpSpPr>
          <a:xfrm>
            <a:off x="7958668" y="2695320"/>
            <a:ext cx="356556" cy="349557"/>
            <a:chOff x="-22863675" y="3131775"/>
            <a:chExt cx="299300" cy="293425"/>
          </a:xfrm>
        </p:grpSpPr>
        <p:sp>
          <p:nvSpPr>
            <p:cNvPr id="5878" name="Google Shape;5878;p46"/>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46"/>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46"/>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1" name="Google Shape;5881;p46"/>
          <p:cNvGrpSpPr/>
          <p:nvPr/>
        </p:nvGrpSpPr>
        <p:grpSpPr>
          <a:xfrm>
            <a:off x="5301532" y="1306499"/>
            <a:ext cx="310602" cy="352803"/>
            <a:chOff x="-28069875" y="3175300"/>
            <a:chExt cx="260725" cy="296150"/>
          </a:xfrm>
        </p:grpSpPr>
        <p:sp>
          <p:nvSpPr>
            <p:cNvPr id="5882" name="Google Shape;5882;p46"/>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46"/>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46"/>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46"/>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46"/>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46"/>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46"/>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46"/>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46"/>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91" name="Google Shape;5891;p46"/>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92" name="Google Shape;5892;p46"/>
          <p:cNvGrpSpPr/>
          <p:nvPr/>
        </p:nvGrpSpPr>
        <p:grpSpPr>
          <a:xfrm>
            <a:off x="5342810" y="2213733"/>
            <a:ext cx="228045" cy="351880"/>
            <a:chOff x="-28032075" y="3916450"/>
            <a:chExt cx="191425" cy="295375"/>
          </a:xfrm>
        </p:grpSpPr>
        <p:sp>
          <p:nvSpPr>
            <p:cNvPr id="5893" name="Google Shape;5893;p46"/>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46"/>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46"/>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6" name="Google Shape;5896;p46"/>
          <p:cNvGrpSpPr/>
          <p:nvPr/>
        </p:nvGrpSpPr>
        <p:grpSpPr>
          <a:xfrm>
            <a:off x="7508157" y="1306484"/>
            <a:ext cx="352833" cy="352833"/>
            <a:chOff x="-26201650" y="3176075"/>
            <a:chExt cx="296175" cy="296175"/>
          </a:xfrm>
        </p:grpSpPr>
        <p:sp>
          <p:nvSpPr>
            <p:cNvPr id="5897" name="Google Shape;5897;p46"/>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46"/>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9" name="Google Shape;5899;p46"/>
          <p:cNvGrpSpPr/>
          <p:nvPr/>
        </p:nvGrpSpPr>
        <p:grpSpPr>
          <a:xfrm>
            <a:off x="7507680" y="1763705"/>
            <a:ext cx="353786" cy="351880"/>
            <a:chOff x="-26204800" y="3547050"/>
            <a:chExt cx="296975" cy="295375"/>
          </a:xfrm>
        </p:grpSpPr>
        <p:sp>
          <p:nvSpPr>
            <p:cNvPr id="5900" name="Google Shape;5900;p46"/>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46"/>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902" name="Google Shape;5902;p46"/>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03" name="Google Shape;5903;p46"/>
          <p:cNvGrpSpPr/>
          <p:nvPr/>
        </p:nvGrpSpPr>
        <p:grpSpPr>
          <a:xfrm>
            <a:off x="6178935" y="2693683"/>
            <a:ext cx="345328" cy="352833"/>
            <a:chOff x="-24353875" y="3147725"/>
            <a:chExt cx="289875" cy="296175"/>
          </a:xfrm>
        </p:grpSpPr>
        <p:sp>
          <p:nvSpPr>
            <p:cNvPr id="5904" name="Google Shape;5904;p46"/>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46"/>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06" name="Google Shape;5906;p46"/>
          <p:cNvGrpSpPr/>
          <p:nvPr/>
        </p:nvGrpSpPr>
        <p:grpSpPr>
          <a:xfrm>
            <a:off x="6186917" y="3173090"/>
            <a:ext cx="329365" cy="351910"/>
            <a:chOff x="-24344425" y="3519475"/>
            <a:chExt cx="276475" cy="295400"/>
          </a:xfrm>
        </p:grpSpPr>
        <p:sp>
          <p:nvSpPr>
            <p:cNvPr id="5907" name="Google Shape;5907;p46"/>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46"/>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09" name="Google Shape;5909;p46"/>
          <p:cNvGrpSpPr/>
          <p:nvPr/>
        </p:nvGrpSpPr>
        <p:grpSpPr>
          <a:xfrm>
            <a:off x="6176597" y="3625010"/>
            <a:ext cx="350004" cy="348128"/>
            <a:chOff x="-24353075" y="3891250"/>
            <a:chExt cx="293800" cy="292225"/>
          </a:xfrm>
        </p:grpSpPr>
        <p:sp>
          <p:nvSpPr>
            <p:cNvPr id="5910" name="Google Shape;5910;p46"/>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46"/>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2" name="Google Shape;5912;p46"/>
          <p:cNvGrpSpPr/>
          <p:nvPr/>
        </p:nvGrpSpPr>
        <p:grpSpPr>
          <a:xfrm>
            <a:off x="7960068" y="3173313"/>
            <a:ext cx="353757" cy="351463"/>
            <a:chOff x="-22845575" y="3504075"/>
            <a:chExt cx="296950" cy="295025"/>
          </a:xfrm>
        </p:grpSpPr>
        <p:sp>
          <p:nvSpPr>
            <p:cNvPr id="5913" name="Google Shape;5913;p46"/>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46"/>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5" name="Google Shape;5915;p46"/>
          <p:cNvGrpSpPr/>
          <p:nvPr/>
        </p:nvGrpSpPr>
        <p:grpSpPr>
          <a:xfrm>
            <a:off x="5753249" y="1306961"/>
            <a:ext cx="299344" cy="351880"/>
            <a:chOff x="-27691025" y="3175300"/>
            <a:chExt cx="251275" cy="295375"/>
          </a:xfrm>
        </p:grpSpPr>
        <p:sp>
          <p:nvSpPr>
            <p:cNvPr id="5916" name="Google Shape;5916;p46"/>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46"/>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46"/>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46"/>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20" name="Google Shape;5920;p46"/>
          <p:cNvGrpSpPr/>
          <p:nvPr/>
        </p:nvGrpSpPr>
        <p:grpSpPr>
          <a:xfrm>
            <a:off x="5725566" y="1825637"/>
            <a:ext cx="354710" cy="228015"/>
            <a:chOff x="-27721750" y="3598250"/>
            <a:chExt cx="297750" cy="191400"/>
          </a:xfrm>
        </p:grpSpPr>
        <p:sp>
          <p:nvSpPr>
            <p:cNvPr id="5921" name="Google Shape;5921;p46"/>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46"/>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23" name="Google Shape;5923;p46"/>
          <p:cNvGrpSpPr/>
          <p:nvPr/>
        </p:nvGrpSpPr>
        <p:grpSpPr>
          <a:xfrm>
            <a:off x="5726966" y="2219183"/>
            <a:ext cx="351910" cy="340980"/>
            <a:chOff x="-27719400" y="3925600"/>
            <a:chExt cx="295400" cy="286225"/>
          </a:xfrm>
        </p:grpSpPr>
        <p:sp>
          <p:nvSpPr>
            <p:cNvPr id="5924" name="Google Shape;5924;p46"/>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46"/>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26" name="Google Shape;5926;p46"/>
          <p:cNvGrpSpPr/>
          <p:nvPr/>
        </p:nvGrpSpPr>
        <p:grpSpPr>
          <a:xfrm>
            <a:off x="7948238" y="1306023"/>
            <a:ext cx="353757" cy="353757"/>
            <a:chOff x="-25834600" y="3176875"/>
            <a:chExt cx="296950" cy="296950"/>
          </a:xfrm>
        </p:grpSpPr>
        <p:sp>
          <p:nvSpPr>
            <p:cNvPr id="5927" name="Google Shape;5927;p46"/>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46"/>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46"/>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46"/>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46"/>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32" name="Google Shape;5932;p46"/>
          <p:cNvGrpSpPr/>
          <p:nvPr/>
        </p:nvGrpSpPr>
        <p:grpSpPr>
          <a:xfrm>
            <a:off x="7948238" y="1774024"/>
            <a:ext cx="353757" cy="331241"/>
            <a:chOff x="-25834600" y="3564375"/>
            <a:chExt cx="296950" cy="278050"/>
          </a:xfrm>
        </p:grpSpPr>
        <p:sp>
          <p:nvSpPr>
            <p:cNvPr id="5933" name="Google Shape;5933;p46"/>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46"/>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46"/>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46"/>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46"/>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46"/>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46"/>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46"/>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1" name="Google Shape;5941;p46"/>
          <p:cNvGrpSpPr/>
          <p:nvPr/>
        </p:nvGrpSpPr>
        <p:grpSpPr>
          <a:xfrm>
            <a:off x="7946362" y="2213376"/>
            <a:ext cx="357509" cy="352595"/>
            <a:chOff x="-25834600" y="3915850"/>
            <a:chExt cx="300100" cy="295975"/>
          </a:xfrm>
        </p:grpSpPr>
        <p:sp>
          <p:nvSpPr>
            <p:cNvPr id="5942" name="Google Shape;5942;p46"/>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46"/>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46"/>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5" name="Google Shape;5945;p46"/>
          <p:cNvGrpSpPr/>
          <p:nvPr/>
        </p:nvGrpSpPr>
        <p:grpSpPr>
          <a:xfrm>
            <a:off x="6681790" y="2694606"/>
            <a:ext cx="228968" cy="350987"/>
            <a:chOff x="-23930925" y="3149300"/>
            <a:chExt cx="192200" cy="294625"/>
          </a:xfrm>
        </p:grpSpPr>
        <p:sp>
          <p:nvSpPr>
            <p:cNvPr id="5946" name="Google Shape;5946;p46"/>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46"/>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46"/>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46"/>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50" name="Google Shape;5950;p46"/>
          <p:cNvGrpSpPr/>
          <p:nvPr/>
        </p:nvGrpSpPr>
        <p:grpSpPr>
          <a:xfrm>
            <a:off x="6638620" y="3173090"/>
            <a:ext cx="315307" cy="351910"/>
            <a:chOff x="-23962425" y="3519475"/>
            <a:chExt cx="264675" cy="295400"/>
          </a:xfrm>
        </p:grpSpPr>
        <p:sp>
          <p:nvSpPr>
            <p:cNvPr id="5951" name="Google Shape;5951;p46"/>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46"/>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953" name="Google Shape;5953;p46"/>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54" name="Google Shape;5954;p46"/>
          <p:cNvGrpSpPr/>
          <p:nvPr/>
        </p:nvGrpSpPr>
        <p:grpSpPr>
          <a:xfrm>
            <a:off x="8017295" y="3623134"/>
            <a:ext cx="239302" cy="351880"/>
            <a:chOff x="-22788075" y="3904625"/>
            <a:chExt cx="200875" cy="295375"/>
          </a:xfrm>
        </p:grpSpPr>
        <p:sp>
          <p:nvSpPr>
            <p:cNvPr id="5955" name="Google Shape;5955;p46"/>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46"/>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46"/>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46"/>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59" name="Google Shape;5959;p46"/>
          <p:cNvGrpSpPr/>
          <p:nvPr/>
        </p:nvGrpSpPr>
        <p:grpSpPr>
          <a:xfrm>
            <a:off x="6172593" y="1306499"/>
            <a:ext cx="354710" cy="352803"/>
            <a:chOff x="-27351575" y="3175300"/>
            <a:chExt cx="297750" cy="296150"/>
          </a:xfrm>
        </p:grpSpPr>
        <p:sp>
          <p:nvSpPr>
            <p:cNvPr id="5960" name="Google Shape;5960;p46"/>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46"/>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46"/>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46"/>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4" name="Google Shape;5964;p46"/>
          <p:cNvGrpSpPr/>
          <p:nvPr/>
        </p:nvGrpSpPr>
        <p:grpSpPr>
          <a:xfrm>
            <a:off x="6218402" y="1758809"/>
            <a:ext cx="269293" cy="353072"/>
            <a:chOff x="-27313750" y="3545275"/>
            <a:chExt cx="226050" cy="296375"/>
          </a:xfrm>
        </p:grpSpPr>
        <p:sp>
          <p:nvSpPr>
            <p:cNvPr id="5965" name="Google Shape;5965;p46"/>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46"/>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46"/>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8" name="Google Shape;5968;p46"/>
          <p:cNvGrpSpPr/>
          <p:nvPr/>
        </p:nvGrpSpPr>
        <p:grpSpPr>
          <a:xfrm>
            <a:off x="6172593" y="2211380"/>
            <a:ext cx="354710" cy="356586"/>
            <a:chOff x="-27351575" y="3915650"/>
            <a:chExt cx="297750" cy="299325"/>
          </a:xfrm>
        </p:grpSpPr>
        <p:sp>
          <p:nvSpPr>
            <p:cNvPr id="5969" name="Google Shape;5969;p46"/>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46"/>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1" name="Google Shape;5971;p46"/>
          <p:cNvGrpSpPr/>
          <p:nvPr/>
        </p:nvGrpSpPr>
        <p:grpSpPr>
          <a:xfrm>
            <a:off x="4860084" y="2693579"/>
            <a:ext cx="319060" cy="353042"/>
            <a:chOff x="-25445525" y="3175900"/>
            <a:chExt cx="267825" cy="296350"/>
          </a:xfrm>
        </p:grpSpPr>
        <p:sp>
          <p:nvSpPr>
            <p:cNvPr id="5972" name="Google Shape;5972;p46"/>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46"/>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46"/>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5" name="Google Shape;5975;p46"/>
          <p:cNvGrpSpPr/>
          <p:nvPr/>
        </p:nvGrpSpPr>
        <p:grpSpPr>
          <a:xfrm>
            <a:off x="4841797" y="3183902"/>
            <a:ext cx="355633" cy="330288"/>
            <a:chOff x="-25465200" y="3565175"/>
            <a:chExt cx="298525" cy="277250"/>
          </a:xfrm>
        </p:grpSpPr>
        <p:sp>
          <p:nvSpPr>
            <p:cNvPr id="5976" name="Google Shape;5976;p46"/>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46"/>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8" name="Google Shape;5978;p46"/>
          <p:cNvGrpSpPr/>
          <p:nvPr/>
        </p:nvGrpSpPr>
        <p:grpSpPr>
          <a:xfrm>
            <a:off x="4841336" y="3623432"/>
            <a:ext cx="356556" cy="351285"/>
            <a:chOff x="-25465200" y="3916150"/>
            <a:chExt cx="299300" cy="294875"/>
          </a:xfrm>
        </p:grpSpPr>
        <p:sp>
          <p:nvSpPr>
            <p:cNvPr id="5979" name="Google Shape;5979;p46"/>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46"/>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1" name="Google Shape;5981;p46"/>
          <p:cNvGrpSpPr/>
          <p:nvPr/>
        </p:nvGrpSpPr>
        <p:grpSpPr>
          <a:xfrm>
            <a:off x="7068775" y="2693698"/>
            <a:ext cx="351880" cy="352803"/>
            <a:chOff x="-23615075" y="3148525"/>
            <a:chExt cx="295375" cy="296150"/>
          </a:xfrm>
        </p:grpSpPr>
        <p:sp>
          <p:nvSpPr>
            <p:cNvPr id="5982" name="Google Shape;5982;p46"/>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46"/>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46"/>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46"/>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986" name="Google Shape;5986;p46"/>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87" name="Google Shape;5987;p46"/>
          <p:cNvGrpSpPr/>
          <p:nvPr/>
        </p:nvGrpSpPr>
        <p:grpSpPr>
          <a:xfrm>
            <a:off x="7068299" y="3632977"/>
            <a:ext cx="352833" cy="332194"/>
            <a:chOff x="-23615075" y="3906200"/>
            <a:chExt cx="296175" cy="278850"/>
          </a:xfrm>
        </p:grpSpPr>
        <p:sp>
          <p:nvSpPr>
            <p:cNvPr id="5988" name="Google Shape;5988;p46"/>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46"/>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46"/>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991" name="Google Shape;5991;p46"/>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92" name="Google Shape;5992;p46"/>
          <p:cNvGrpSpPr/>
          <p:nvPr/>
        </p:nvGrpSpPr>
        <p:grpSpPr>
          <a:xfrm>
            <a:off x="6617268" y="1306618"/>
            <a:ext cx="353757" cy="352565"/>
            <a:chOff x="-26980600" y="3175500"/>
            <a:chExt cx="296950" cy="295950"/>
          </a:xfrm>
        </p:grpSpPr>
        <p:sp>
          <p:nvSpPr>
            <p:cNvPr id="5993" name="Google Shape;5993;p46"/>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46"/>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46"/>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996" name="Google Shape;5996;p46"/>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97" name="Google Shape;5997;p46"/>
          <p:cNvGrpSpPr/>
          <p:nvPr/>
        </p:nvGrpSpPr>
        <p:grpSpPr>
          <a:xfrm>
            <a:off x="6617744" y="2245154"/>
            <a:ext cx="352803" cy="289039"/>
            <a:chOff x="-26981375" y="3951875"/>
            <a:chExt cx="296150" cy="242625"/>
          </a:xfrm>
        </p:grpSpPr>
        <p:sp>
          <p:nvSpPr>
            <p:cNvPr id="5998" name="Google Shape;5998;p46"/>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46"/>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46"/>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1" name="Google Shape;6001;p46"/>
          <p:cNvGrpSpPr/>
          <p:nvPr/>
        </p:nvGrpSpPr>
        <p:grpSpPr>
          <a:xfrm>
            <a:off x="5282787" y="2692745"/>
            <a:ext cx="351910" cy="354710"/>
            <a:chOff x="-25094250" y="3176075"/>
            <a:chExt cx="295400" cy="297750"/>
          </a:xfrm>
        </p:grpSpPr>
        <p:sp>
          <p:nvSpPr>
            <p:cNvPr id="6002" name="Google Shape;6002;p46"/>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46"/>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46"/>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5" name="Google Shape;6005;p46"/>
          <p:cNvGrpSpPr/>
          <p:nvPr/>
        </p:nvGrpSpPr>
        <p:grpSpPr>
          <a:xfrm>
            <a:off x="5282787" y="3173106"/>
            <a:ext cx="351910" cy="351880"/>
            <a:chOff x="-25094250" y="3547050"/>
            <a:chExt cx="295400" cy="295375"/>
          </a:xfrm>
        </p:grpSpPr>
        <p:sp>
          <p:nvSpPr>
            <p:cNvPr id="6006" name="Google Shape;6006;p46"/>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46"/>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46"/>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46"/>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46"/>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11" name="Google Shape;6011;p46"/>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12" name="Google Shape;6012;p46"/>
          <p:cNvGrpSpPr/>
          <p:nvPr/>
        </p:nvGrpSpPr>
        <p:grpSpPr>
          <a:xfrm>
            <a:off x="7514864" y="2693698"/>
            <a:ext cx="352803" cy="352803"/>
            <a:chOff x="-23245675" y="3148525"/>
            <a:chExt cx="296150" cy="296150"/>
          </a:xfrm>
        </p:grpSpPr>
        <p:sp>
          <p:nvSpPr>
            <p:cNvPr id="6013" name="Google Shape;6013;p46"/>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46"/>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46"/>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16" name="Google Shape;6016;p46"/>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17" name="Google Shape;6017;p46"/>
          <p:cNvGrpSpPr/>
          <p:nvPr/>
        </p:nvGrpSpPr>
        <p:grpSpPr>
          <a:xfrm>
            <a:off x="7515325" y="3622672"/>
            <a:ext cx="351880" cy="352803"/>
            <a:chOff x="-23244900" y="3888100"/>
            <a:chExt cx="295375" cy="296150"/>
          </a:xfrm>
        </p:grpSpPr>
        <p:sp>
          <p:nvSpPr>
            <p:cNvPr id="6018" name="Google Shape;6018;p46"/>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46"/>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46"/>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46"/>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46"/>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46"/>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46"/>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46"/>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46"/>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46"/>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46"/>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29" name="Google Shape;6029;p46"/>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46"/>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6031" name="Google Shape;6031;p46"/>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035" name="Shape 6035"/>
        <p:cNvGrpSpPr/>
        <p:nvPr/>
      </p:nvGrpSpPr>
      <p:grpSpPr>
        <a:xfrm>
          <a:off x="0" y="0"/>
          <a:ext cx="0" cy="0"/>
          <a:chOff x="0" y="0"/>
          <a:chExt cx="0" cy="0"/>
        </a:xfrm>
      </p:grpSpPr>
      <p:sp>
        <p:nvSpPr>
          <p:cNvPr id="6036" name="Google Shape;6036;p47"/>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37" name="Google Shape;6037;p47"/>
          <p:cNvGrpSpPr/>
          <p:nvPr/>
        </p:nvGrpSpPr>
        <p:grpSpPr>
          <a:xfrm>
            <a:off x="832654" y="1819647"/>
            <a:ext cx="367261" cy="367261"/>
            <a:chOff x="-65145700" y="3727425"/>
            <a:chExt cx="317425" cy="317425"/>
          </a:xfrm>
        </p:grpSpPr>
        <p:sp>
          <p:nvSpPr>
            <p:cNvPr id="6038" name="Google Shape;6038;p47"/>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47"/>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40" name="Google Shape;6040;p47"/>
          <p:cNvGrpSpPr/>
          <p:nvPr/>
        </p:nvGrpSpPr>
        <p:grpSpPr>
          <a:xfrm>
            <a:off x="835851" y="2248561"/>
            <a:ext cx="360868" cy="367261"/>
            <a:chOff x="-65144125" y="4094450"/>
            <a:chExt cx="311900" cy="317425"/>
          </a:xfrm>
        </p:grpSpPr>
        <p:sp>
          <p:nvSpPr>
            <p:cNvPr id="6041" name="Google Shape;6041;p47"/>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47"/>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47"/>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44" name="Google Shape;6044;p47"/>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45" name="Google Shape;6045;p47"/>
          <p:cNvGrpSpPr/>
          <p:nvPr/>
        </p:nvGrpSpPr>
        <p:grpSpPr>
          <a:xfrm>
            <a:off x="3039420" y="1819256"/>
            <a:ext cx="370645" cy="368042"/>
            <a:chOff x="-63250675" y="3744075"/>
            <a:chExt cx="320350" cy="318100"/>
          </a:xfrm>
        </p:grpSpPr>
        <p:sp>
          <p:nvSpPr>
            <p:cNvPr id="6046" name="Google Shape;6046;p47"/>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47"/>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47"/>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49" name="Google Shape;6049;p47"/>
          <p:cNvGrpSpPr/>
          <p:nvPr/>
        </p:nvGrpSpPr>
        <p:grpSpPr>
          <a:xfrm>
            <a:off x="3041112" y="2248561"/>
            <a:ext cx="367261" cy="367261"/>
            <a:chOff x="-63250675" y="4110200"/>
            <a:chExt cx="317425" cy="317425"/>
          </a:xfrm>
        </p:grpSpPr>
        <p:sp>
          <p:nvSpPr>
            <p:cNvPr id="6050" name="Google Shape;6050;p47"/>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47"/>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47"/>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47"/>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47"/>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47"/>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47"/>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47"/>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47"/>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9" name="Google Shape;6059;p47"/>
          <p:cNvGrpSpPr/>
          <p:nvPr/>
        </p:nvGrpSpPr>
        <p:grpSpPr>
          <a:xfrm>
            <a:off x="1720159" y="2745656"/>
            <a:ext cx="359075" cy="358844"/>
            <a:chOff x="-61351725" y="3372400"/>
            <a:chExt cx="310350" cy="310150"/>
          </a:xfrm>
        </p:grpSpPr>
        <p:sp>
          <p:nvSpPr>
            <p:cNvPr id="6060" name="Google Shape;6060;p47"/>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47"/>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47"/>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63" name="Google Shape;6063;p47"/>
          <p:cNvGrpSpPr/>
          <p:nvPr/>
        </p:nvGrpSpPr>
        <p:grpSpPr>
          <a:xfrm>
            <a:off x="1716514" y="3208713"/>
            <a:ext cx="366364" cy="333534"/>
            <a:chOff x="-61354875" y="3751050"/>
            <a:chExt cx="316650" cy="288275"/>
          </a:xfrm>
        </p:grpSpPr>
        <p:sp>
          <p:nvSpPr>
            <p:cNvPr id="6064" name="Google Shape;6064;p47"/>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47"/>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47"/>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67" name="Google Shape;6067;p47"/>
          <p:cNvGrpSpPr/>
          <p:nvPr/>
        </p:nvGrpSpPr>
        <p:grpSpPr>
          <a:xfrm>
            <a:off x="1716514" y="3650352"/>
            <a:ext cx="366364" cy="367290"/>
            <a:chOff x="-61354875" y="4101525"/>
            <a:chExt cx="316650" cy="317450"/>
          </a:xfrm>
        </p:grpSpPr>
        <p:sp>
          <p:nvSpPr>
            <p:cNvPr id="6068" name="Google Shape;6068;p47"/>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47"/>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0" name="Google Shape;6070;p47"/>
          <p:cNvGrpSpPr/>
          <p:nvPr/>
        </p:nvGrpSpPr>
        <p:grpSpPr>
          <a:xfrm>
            <a:off x="3932949" y="2742228"/>
            <a:ext cx="368157" cy="365699"/>
            <a:chOff x="-59470075" y="3308975"/>
            <a:chExt cx="318200" cy="316075"/>
          </a:xfrm>
        </p:grpSpPr>
        <p:sp>
          <p:nvSpPr>
            <p:cNvPr id="6071" name="Google Shape;6071;p47"/>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47"/>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47"/>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47"/>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47"/>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47"/>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47"/>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47"/>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47"/>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0" name="Google Shape;6080;p47"/>
          <p:cNvGrpSpPr/>
          <p:nvPr/>
        </p:nvGrpSpPr>
        <p:grpSpPr>
          <a:xfrm>
            <a:off x="1278379" y="1377933"/>
            <a:ext cx="367261" cy="364686"/>
            <a:chOff x="-64781025" y="3361050"/>
            <a:chExt cx="317425" cy="315200"/>
          </a:xfrm>
        </p:grpSpPr>
        <p:sp>
          <p:nvSpPr>
            <p:cNvPr id="6081" name="Google Shape;6081;p47"/>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47"/>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47"/>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47"/>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85" name="Google Shape;6085;p47"/>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47"/>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47"/>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88" name="Google Shape;6088;p47"/>
          <p:cNvGrpSpPr/>
          <p:nvPr/>
        </p:nvGrpSpPr>
        <p:grpSpPr>
          <a:xfrm>
            <a:off x="3482779" y="1819372"/>
            <a:ext cx="382765" cy="367810"/>
            <a:chOff x="-62890750" y="3747425"/>
            <a:chExt cx="330825" cy="317900"/>
          </a:xfrm>
        </p:grpSpPr>
        <p:sp>
          <p:nvSpPr>
            <p:cNvPr id="6089" name="Google Shape;6089;p47"/>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47"/>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47"/>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47"/>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47"/>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47"/>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47"/>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47"/>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47"/>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47"/>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47"/>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47"/>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47"/>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47"/>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03" name="Google Shape;6103;p47"/>
          <p:cNvGrpSpPr/>
          <p:nvPr/>
        </p:nvGrpSpPr>
        <p:grpSpPr>
          <a:xfrm>
            <a:off x="3490531" y="2249009"/>
            <a:ext cx="367261" cy="366364"/>
            <a:chOff x="-62884425" y="4111775"/>
            <a:chExt cx="317425" cy="316650"/>
          </a:xfrm>
        </p:grpSpPr>
        <p:sp>
          <p:nvSpPr>
            <p:cNvPr id="6104" name="Google Shape;6104;p47"/>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47"/>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06" name="Google Shape;6106;p47"/>
          <p:cNvGrpSpPr/>
          <p:nvPr/>
        </p:nvGrpSpPr>
        <p:grpSpPr>
          <a:xfrm>
            <a:off x="2163165" y="2745078"/>
            <a:ext cx="365438" cy="360001"/>
            <a:chOff x="-60991775" y="3376900"/>
            <a:chExt cx="315850" cy="311150"/>
          </a:xfrm>
        </p:grpSpPr>
        <p:sp>
          <p:nvSpPr>
            <p:cNvPr id="6107" name="Google Shape;6107;p47"/>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47"/>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47"/>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0" name="Google Shape;6110;p47"/>
          <p:cNvGrpSpPr/>
          <p:nvPr/>
        </p:nvGrpSpPr>
        <p:grpSpPr>
          <a:xfrm>
            <a:off x="2162702" y="3195942"/>
            <a:ext cx="366364" cy="359075"/>
            <a:chOff x="-60988625" y="3740800"/>
            <a:chExt cx="316650" cy="310350"/>
          </a:xfrm>
        </p:grpSpPr>
        <p:sp>
          <p:nvSpPr>
            <p:cNvPr id="6111" name="Google Shape;6111;p47"/>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47"/>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47"/>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4" name="Google Shape;6114;p47"/>
          <p:cNvGrpSpPr/>
          <p:nvPr/>
        </p:nvGrpSpPr>
        <p:grpSpPr>
          <a:xfrm>
            <a:off x="2162702" y="3651393"/>
            <a:ext cx="366364" cy="365207"/>
            <a:chOff x="-60987850" y="4100950"/>
            <a:chExt cx="316650" cy="315650"/>
          </a:xfrm>
        </p:grpSpPr>
        <p:sp>
          <p:nvSpPr>
            <p:cNvPr id="6115" name="Google Shape;6115;p47"/>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47"/>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47"/>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47"/>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47"/>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0" name="Google Shape;6120;p47"/>
          <p:cNvGrpSpPr/>
          <p:nvPr/>
        </p:nvGrpSpPr>
        <p:grpSpPr>
          <a:xfrm>
            <a:off x="3932486" y="3196853"/>
            <a:ext cx="369083" cy="357253"/>
            <a:chOff x="-59447250" y="3706150"/>
            <a:chExt cx="319000" cy="308775"/>
          </a:xfrm>
        </p:grpSpPr>
        <p:sp>
          <p:nvSpPr>
            <p:cNvPr id="6121" name="Google Shape;6121;p47"/>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47"/>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47"/>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47"/>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5" name="Google Shape;6125;p47"/>
          <p:cNvGrpSpPr/>
          <p:nvPr/>
        </p:nvGrpSpPr>
        <p:grpSpPr>
          <a:xfrm>
            <a:off x="1721214" y="1378164"/>
            <a:ext cx="368186" cy="364224"/>
            <a:chOff x="-64406125" y="3362225"/>
            <a:chExt cx="318225" cy="314800"/>
          </a:xfrm>
        </p:grpSpPr>
        <p:sp>
          <p:nvSpPr>
            <p:cNvPr id="6126" name="Google Shape;6126;p47"/>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47"/>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28" name="Google Shape;6128;p47"/>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29" name="Google Shape;6129;p47"/>
          <p:cNvGrpSpPr/>
          <p:nvPr/>
        </p:nvGrpSpPr>
        <p:grpSpPr>
          <a:xfrm>
            <a:off x="1721677" y="2249009"/>
            <a:ext cx="367261" cy="366364"/>
            <a:chOff x="-64410850" y="4094450"/>
            <a:chExt cx="317425" cy="316650"/>
          </a:xfrm>
        </p:grpSpPr>
        <p:sp>
          <p:nvSpPr>
            <p:cNvPr id="6130" name="Google Shape;6130;p47"/>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47"/>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47"/>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33" name="Google Shape;6133;p47"/>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34" name="Google Shape;6134;p47"/>
          <p:cNvGrpSpPr/>
          <p:nvPr/>
        </p:nvGrpSpPr>
        <p:grpSpPr>
          <a:xfrm>
            <a:off x="3943225" y="1819083"/>
            <a:ext cx="365467" cy="368389"/>
            <a:chOff x="-62516625" y="3743175"/>
            <a:chExt cx="315875" cy="318400"/>
          </a:xfrm>
        </p:grpSpPr>
        <p:sp>
          <p:nvSpPr>
            <p:cNvPr id="6135" name="Google Shape;6135;p47"/>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47"/>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7" name="Google Shape;6137;p47"/>
          <p:cNvGrpSpPr/>
          <p:nvPr/>
        </p:nvGrpSpPr>
        <p:grpSpPr>
          <a:xfrm>
            <a:off x="3950065" y="2269054"/>
            <a:ext cx="351786" cy="326274"/>
            <a:chOff x="-62511900" y="4129100"/>
            <a:chExt cx="304050" cy="282000"/>
          </a:xfrm>
        </p:grpSpPr>
        <p:sp>
          <p:nvSpPr>
            <p:cNvPr id="6138" name="Google Shape;6138;p47"/>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47"/>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47"/>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47"/>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47"/>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3" name="Google Shape;6143;p47"/>
          <p:cNvGrpSpPr/>
          <p:nvPr/>
        </p:nvGrpSpPr>
        <p:grpSpPr>
          <a:xfrm>
            <a:off x="2628187" y="2741448"/>
            <a:ext cx="310770" cy="367261"/>
            <a:chOff x="-60597975" y="3367475"/>
            <a:chExt cx="268600" cy="317425"/>
          </a:xfrm>
        </p:grpSpPr>
        <p:sp>
          <p:nvSpPr>
            <p:cNvPr id="6144" name="Google Shape;6144;p47"/>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47"/>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47"/>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47"/>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47"/>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49" name="Google Shape;6149;p47"/>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50" name="Google Shape;6150;p47"/>
          <p:cNvGrpSpPr/>
          <p:nvPr/>
        </p:nvGrpSpPr>
        <p:grpSpPr>
          <a:xfrm>
            <a:off x="2600390" y="3702764"/>
            <a:ext cx="366364" cy="262465"/>
            <a:chOff x="-60621600" y="4145650"/>
            <a:chExt cx="316650" cy="226850"/>
          </a:xfrm>
        </p:grpSpPr>
        <p:sp>
          <p:nvSpPr>
            <p:cNvPr id="6151" name="Google Shape;6151;p47"/>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47"/>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47"/>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4" name="Google Shape;6154;p47"/>
          <p:cNvGrpSpPr/>
          <p:nvPr/>
        </p:nvGrpSpPr>
        <p:grpSpPr>
          <a:xfrm>
            <a:off x="3937042" y="3651263"/>
            <a:ext cx="359972" cy="365467"/>
            <a:chOff x="-59400775" y="4084200"/>
            <a:chExt cx="311125" cy="315875"/>
          </a:xfrm>
        </p:grpSpPr>
        <p:sp>
          <p:nvSpPr>
            <p:cNvPr id="6155" name="Google Shape;6155;p47"/>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47"/>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47"/>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47"/>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47"/>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47"/>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1" name="Google Shape;6161;p47"/>
          <p:cNvGrpSpPr/>
          <p:nvPr/>
        </p:nvGrpSpPr>
        <p:grpSpPr>
          <a:xfrm>
            <a:off x="2161136" y="1377094"/>
            <a:ext cx="365438" cy="366364"/>
            <a:chOff x="-64044600" y="3360375"/>
            <a:chExt cx="315850" cy="316650"/>
          </a:xfrm>
        </p:grpSpPr>
        <p:sp>
          <p:nvSpPr>
            <p:cNvPr id="6162" name="Google Shape;6162;p47"/>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47"/>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47"/>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5" name="Google Shape;6165;p47"/>
          <p:cNvGrpSpPr/>
          <p:nvPr/>
        </p:nvGrpSpPr>
        <p:grpSpPr>
          <a:xfrm>
            <a:off x="2187559" y="1819647"/>
            <a:ext cx="312592" cy="367261"/>
            <a:chOff x="-64022550" y="3727425"/>
            <a:chExt cx="270175" cy="317425"/>
          </a:xfrm>
        </p:grpSpPr>
        <p:sp>
          <p:nvSpPr>
            <p:cNvPr id="6166" name="Google Shape;6166;p47"/>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47"/>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47"/>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9" name="Google Shape;6169;p47"/>
          <p:cNvGrpSpPr/>
          <p:nvPr/>
        </p:nvGrpSpPr>
        <p:grpSpPr>
          <a:xfrm>
            <a:off x="2211697" y="2248547"/>
            <a:ext cx="264317" cy="367290"/>
            <a:chOff x="-64001300" y="4093650"/>
            <a:chExt cx="228450" cy="317450"/>
          </a:xfrm>
        </p:grpSpPr>
        <p:sp>
          <p:nvSpPr>
            <p:cNvPr id="6170" name="Google Shape;6170;p47"/>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47"/>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47"/>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47"/>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4" name="Google Shape;6174;p47"/>
          <p:cNvGrpSpPr/>
          <p:nvPr/>
        </p:nvGrpSpPr>
        <p:grpSpPr>
          <a:xfrm>
            <a:off x="830701" y="2741838"/>
            <a:ext cx="359972" cy="366480"/>
            <a:chOff x="-62148800" y="3377700"/>
            <a:chExt cx="311125" cy="316750"/>
          </a:xfrm>
        </p:grpSpPr>
        <p:sp>
          <p:nvSpPr>
            <p:cNvPr id="6175" name="Google Shape;6175;p47"/>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47"/>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7" name="Google Shape;6177;p47"/>
          <p:cNvGrpSpPr/>
          <p:nvPr/>
        </p:nvGrpSpPr>
        <p:grpSpPr>
          <a:xfrm>
            <a:off x="826608" y="3191835"/>
            <a:ext cx="368157" cy="367290"/>
            <a:chOff x="-62154300" y="3743950"/>
            <a:chExt cx="318200" cy="317450"/>
          </a:xfrm>
        </p:grpSpPr>
        <p:sp>
          <p:nvSpPr>
            <p:cNvPr id="6178" name="Google Shape;6178;p47"/>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47"/>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0" name="Google Shape;6180;p47"/>
          <p:cNvGrpSpPr/>
          <p:nvPr/>
        </p:nvGrpSpPr>
        <p:grpSpPr>
          <a:xfrm>
            <a:off x="826594" y="3650815"/>
            <a:ext cx="368186" cy="366364"/>
            <a:chOff x="-62151950" y="4111775"/>
            <a:chExt cx="318225" cy="316650"/>
          </a:xfrm>
        </p:grpSpPr>
        <p:sp>
          <p:nvSpPr>
            <p:cNvPr id="6181" name="Google Shape;6181;p47"/>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47"/>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47"/>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47"/>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5" name="Google Shape;6185;p47"/>
          <p:cNvGrpSpPr/>
          <p:nvPr/>
        </p:nvGrpSpPr>
        <p:grpSpPr>
          <a:xfrm>
            <a:off x="3045218" y="2741361"/>
            <a:ext cx="368157" cy="367434"/>
            <a:chOff x="-60254550" y="3367325"/>
            <a:chExt cx="318200" cy="317575"/>
          </a:xfrm>
        </p:grpSpPr>
        <p:sp>
          <p:nvSpPr>
            <p:cNvPr id="6186" name="Google Shape;6186;p47"/>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47"/>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47"/>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47"/>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0" name="Google Shape;6190;p47"/>
          <p:cNvGrpSpPr/>
          <p:nvPr/>
        </p:nvGrpSpPr>
        <p:grpSpPr>
          <a:xfrm>
            <a:off x="3046115" y="3192355"/>
            <a:ext cx="366364" cy="366248"/>
            <a:chOff x="-60255350" y="3733825"/>
            <a:chExt cx="316650" cy="316550"/>
          </a:xfrm>
        </p:grpSpPr>
        <p:sp>
          <p:nvSpPr>
            <p:cNvPr id="6191" name="Google Shape;6191;p47"/>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47"/>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47"/>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47"/>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47"/>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47"/>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47"/>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8" name="Google Shape;6198;p47"/>
          <p:cNvGrpSpPr/>
          <p:nvPr/>
        </p:nvGrpSpPr>
        <p:grpSpPr>
          <a:xfrm>
            <a:off x="3073912" y="3651263"/>
            <a:ext cx="310770" cy="365467"/>
            <a:chOff x="-60232500" y="4101525"/>
            <a:chExt cx="268600" cy="315875"/>
          </a:xfrm>
        </p:grpSpPr>
        <p:sp>
          <p:nvSpPr>
            <p:cNvPr id="6199" name="Google Shape;6199;p47"/>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47"/>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01" name="Google Shape;6201;p47"/>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02" name="Google Shape;6202;p47"/>
          <p:cNvGrpSpPr/>
          <p:nvPr/>
        </p:nvGrpSpPr>
        <p:grpSpPr>
          <a:xfrm>
            <a:off x="2606912" y="1377094"/>
            <a:ext cx="368186" cy="366364"/>
            <a:chOff x="-63679950" y="3360375"/>
            <a:chExt cx="318225" cy="316650"/>
          </a:xfrm>
        </p:grpSpPr>
        <p:sp>
          <p:nvSpPr>
            <p:cNvPr id="6203" name="Google Shape;6203;p47"/>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47"/>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47"/>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47"/>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07" name="Google Shape;6207;p47"/>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08" name="Google Shape;6208;p47"/>
          <p:cNvGrpSpPr/>
          <p:nvPr/>
        </p:nvGrpSpPr>
        <p:grpSpPr>
          <a:xfrm>
            <a:off x="2605539" y="2248431"/>
            <a:ext cx="370934" cy="367521"/>
            <a:chOff x="-63679950" y="4093450"/>
            <a:chExt cx="320600" cy="317650"/>
          </a:xfrm>
        </p:grpSpPr>
        <p:sp>
          <p:nvSpPr>
            <p:cNvPr id="6209" name="Google Shape;6209;p47"/>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47"/>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47"/>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2" name="Google Shape;6212;p47"/>
          <p:cNvGrpSpPr/>
          <p:nvPr/>
        </p:nvGrpSpPr>
        <p:grpSpPr>
          <a:xfrm>
            <a:off x="1265656" y="2741433"/>
            <a:ext cx="366364" cy="367290"/>
            <a:chOff x="-61784125" y="3377700"/>
            <a:chExt cx="316650" cy="317450"/>
          </a:xfrm>
        </p:grpSpPr>
        <p:sp>
          <p:nvSpPr>
            <p:cNvPr id="6213" name="Google Shape;6213;p47"/>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47"/>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47"/>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47"/>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47"/>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47"/>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47"/>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20" name="Google Shape;6220;p47"/>
          <p:cNvGrpSpPr/>
          <p:nvPr/>
        </p:nvGrpSpPr>
        <p:grpSpPr>
          <a:xfrm>
            <a:off x="1265656" y="3191835"/>
            <a:ext cx="366364" cy="367290"/>
            <a:chOff x="-61783350" y="3743950"/>
            <a:chExt cx="316650" cy="317450"/>
          </a:xfrm>
        </p:grpSpPr>
        <p:sp>
          <p:nvSpPr>
            <p:cNvPr id="6221" name="Google Shape;6221;p47"/>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47"/>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23" name="Google Shape;6223;p47"/>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47"/>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47"/>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26" name="Google Shape;6226;p47"/>
          <p:cNvGrpSpPr/>
          <p:nvPr/>
        </p:nvGrpSpPr>
        <p:grpSpPr>
          <a:xfrm>
            <a:off x="3487080" y="3651668"/>
            <a:ext cx="369112" cy="364657"/>
            <a:chOff x="-59869425" y="4102225"/>
            <a:chExt cx="319025" cy="315175"/>
          </a:xfrm>
        </p:grpSpPr>
        <p:sp>
          <p:nvSpPr>
            <p:cNvPr id="6227" name="Google Shape;6227;p47"/>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47"/>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47"/>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47"/>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1" name="Google Shape;6231;p47"/>
          <p:cNvGrpSpPr/>
          <p:nvPr/>
        </p:nvGrpSpPr>
        <p:grpSpPr>
          <a:xfrm>
            <a:off x="2605883" y="4120490"/>
            <a:ext cx="366364" cy="365467"/>
            <a:chOff x="-59029025" y="3711650"/>
            <a:chExt cx="316650" cy="315875"/>
          </a:xfrm>
        </p:grpSpPr>
        <p:sp>
          <p:nvSpPr>
            <p:cNvPr id="6232" name="Google Shape;6232;p47"/>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47"/>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47"/>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47"/>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47"/>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47"/>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47"/>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9" name="Google Shape;6239;p47"/>
          <p:cNvGrpSpPr/>
          <p:nvPr/>
        </p:nvGrpSpPr>
        <p:grpSpPr>
          <a:xfrm>
            <a:off x="4841373" y="1398014"/>
            <a:ext cx="351940" cy="348188"/>
            <a:chOff x="581525" y="3254850"/>
            <a:chExt cx="297750" cy="294575"/>
          </a:xfrm>
        </p:grpSpPr>
        <p:sp>
          <p:nvSpPr>
            <p:cNvPr id="6240" name="Google Shape;6240;p47"/>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47"/>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47"/>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3" name="Google Shape;6243;p47"/>
          <p:cNvGrpSpPr/>
          <p:nvPr/>
        </p:nvGrpSpPr>
        <p:grpSpPr>
          <a:xfrm>
            <a:off x="4840442" y="1836950"/>
            <a:ext cx="353802" cy="351497"/>
            <a:chOff x="580725" y="3617925"/>
            <a:chExt cx="299325" cy="297375"/>
          </a:xfrm>
        </p:grpSpPr>
        <p:sp>
          <p:nvSpPr>
            <p:cNvPr id="6244" name="Google Shape;6244;p47"/>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47"/>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47"/>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47"/>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47"/>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9" name="Google Shape;6249;p47"/>
          <p:cNvGrpSpPr/>
          <p:nvPr/>
        </p:nvGrpSpPr>
        <p:grpSpPr>
          <a:xfrm>
            <a:off x="4842304" y="2284140"/>
            <a:ext cx="350079" cy="350079"/>
            <a:chOff x="583100" y="3982600"/>
            <a:chExt cx="296175" cy="296175"/>
          </a:xfrm>
        </p:grpSpPr>
        <p:sp>
          <p:nvSpPr>
            <p:cNvPr id="6250" name="Google Shape;6250;p47"/>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47"/>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47"/>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47"/>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47"/>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47"/>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47"/>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7" name="Google Shape;6257;p47"/>
          <p:cNvGrpSpPr/>
          <p:nvPr/>
        </p:nvGrpSpPr>
        <p:grpSpPr>
          <a:xfrm>
            <a:off x="7074918" y="1397764"/>
            <a:ext cx="307231" cy="348690"/>
            <a:chOff x="2423775" y="3226875"/>
            <a:chExt cx="259925" cy="295000"/>
          </a:xfrm>
        </p:grpSpPr>
        <p:sp>
          <p:nvSpPr>
            <p:cNvPr id="6258" name="Google Shape;6258;p47"/>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47"/>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47"/>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1" name="Google Shape;6261;p47"/>
          <p:cNvGrpSpPr/>
          <p:nvPr/>
        </p:nvGrpSpPr>
        <p:grpSpPr>
          <a:xfrm>
            <a:off x="7052106" y="1839049"/>
            <a:ext cx="352857" cy="347301"/>
            <a:chOff x="2404875" y="3592725"/>
            <a:chExt cx="298525" cy="293825"/>
          </a:xfrm>
        </p:grpSpPr>
        <p:sp>
          <p:nvSpPr>
            <p:cNvPr id="6262" name="Google Shape;6262;p47"/>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47"/>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47"/>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5" name="Google Shape;6265;p47"/>
          <p:cNvGrpSpPr/>
          <p:nvPr/>
        </p:nvGrpSpPr>
        <p:grpSpPr>
          <a:xfrm>
            <a:off x="7053036" y="2284614"/>
            <a:ext cx="350995" cy="349133"/>
            <a:chOff x="2404875" y="3955825"/>
            <a:chExt cx="296950" cy="295375"/>
          </a:xfrm>
        </p:grpSpPr>
        <p:sp>
          <p:nvSpPr>
            <p:cNvPr id="6266" name="Google Shape;6266;p47"/>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47"/>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47"/>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47"/>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0" name="Google Shape;6270;p47"/>
          <p:cNvGrpSpPr/>
          <p:nvPr/>
        </p:nvGrpSpPr>
        <p:grpSpPr>
          <a:xfrm>
            <a:off x="5747016" y="2748808"/>
            <a:ext cx="349163" cy="350079"/>
            <a:chOff x="4263650" y="3235150"/>
            <a:chExt cx="295400" cy="296175"/>
          </a:xfrm>
        </p:grpSpPr>
        <p:sp>
          <p:nvSpPr>
            <p:cNvPr id="6271" name="Google Shape;6271;p47"/>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47"/>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47"/>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47"/>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47"/>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6" name="Google Shape;6276;p47"/>
          <p:cNvGrpSpPr/>
          <p:nvPr/>
        </p:nvGrpSpPr>
        <p:grpSpPr>
          <a:xfrm>
            <a:off x="5744696" y="3207969"/>
            <a:ext cx="353802" cy="327739"/>
            <a:chOff x="4266025" y="3609275"/>
            <a:chExt cx="299325" cy="277275"/>
          </a:xfrm>
        </p:grpSpPr>
        <p:sp>
          <p:nvSpPr>
            <p:cNvPr id="6277" name="Google Shape;6277;p47"/>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47"/>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9" name="Google Shape;6279;p47"/>
          <p:cNvGrpSpPr/>
          <p:nvPr/>
        </p:nvGrpSpPr>
        <p:grpSpPr>
          <a:xfrm>
            <a:off x="5745154" y="3673356"/>
            <a:ext cx="352886" cy="349133"/>
            <a:chOff x="4263650" y="3963700"/>
            <a:chExt cx="298550" cy="295375"/>
          </a:xfrm>
        </p:grpSpPr>
        <p:sp>
          <p:nvSpPr>
            <p:cNvPr id="6280" name="Google Shape;6280;p47"/>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47"/>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47"/>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47"/>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47"/>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47"/>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47"/>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87" name="Google Shape;6287;p47"/>
          <p:cNvGrpSpPr/>
          <p:nvPr/>
        </p:nvGrpSpPr>
        <p:grpSpPr>
          <a:xfrm>
            <a:off x="8023491" y="2748809"/>
            <a:ext cx="226264" cy="350079"/>
            <a:chOff x="6164975" y="3211525"/>
            <a:chExt cx="191425" cy="296175"/>
          </a:xfrm>
        </p:grpSpPr>
        <p:sp>
          <p:nvSpPr>
            <p:cNvPr id="6288" name="Google Shape;6288;p47"/>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47"/>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47"/>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47"/>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47"/>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47"/>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47"/>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5" name="Google Shape;6295;p47"/>
          <p:cNvGrpSpPr/>
          <p:nvPr/>
        </p:nvGrpSpPr>
        <p:grpSpPr>
          <a:xfrm>
            <a:off x="5285528" y="1397084"/>
            <a:ext cx="352886" cy="350049"/>
            <a:chOff x="946175" y="3253275"/>
            <a:chExt cx="298550" cy="296150"/>
          </a:xfrm>
        </p:grpSpPr>
        <p:sp>
          <p:nvSpPr>
            <p:cNvPr id="6296" name="Google Shape;6296;p47"/>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47"/>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47"/>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47"/>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47"/>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1" name="Google Shape;6301;p47"/>
          <p:cNvGrpSpPr/>
          <p:nvPr/>
        </p:nvGrpSpPr>
        <p:grpSpPr>
          <a:xfrm>
            <a:off x="5286459" y="1839048"/>
            <a:ext cx="351024" cy="347301"/>
            <a:chOff x="946175" y="3619500"/>
            <a:chExt cx="296975" cy="293825"/>
          </a:xfrm>
        </p:grpSpPr>
        <p:sp>
          <p:nvSpPr>
            <p:cNvPr id="6302" name="Google Shape;6302;p47"/>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47"/>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47"/>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47"/>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47"/>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47"/>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8" name="Google Shape;6308;p47"/>
          <p:cNvGrpSpPr/>
          <p:nvPr/>
        </p:nvGrpSpPr>
        <p:grpSpPr>
          <a:xfrm>
            <a:off x="5286001" y="2283682"/>
            <a:ext cx="351940" cy="350995"/>
            <a:chOff x="944600" y="3981825"/>
            <a:chExt cx="297750" cy="296950"/>
          </a:xfrm>
        </p:grpSpPr>
        <p:sp>
          <p:nvSpPr>
            <p:cNvPr id="6309" name="Google Shape;6309;p47"/>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47"/>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47"/>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47"/>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3" name="Google Shape;6313;p47"/>
          <p:cNvGrpSpPr/>
          <p:nvPr/>
        </p:nvGrpSpPr>
        <p:grpSpPr>
          <a:xfrm>
            <a:off x="7502937" y="1397542"/>
            <a:ext cx="350079" cy="349133"/>
            <a:chOff x="2768750" y="3227275"/>
            <a:chExt cx="296175" cy="295375"/>
          </a:xfrm>
        </p:grpSpPr>
        <p:sp>
          <p:nvSpPr>
            <p:cNvPr id="6314" name="Google Shape;6314;p47"/>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47"/>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47"/>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47"/>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47"/>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47"/>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47"/>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47"/>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22" name="Google Shape;6322;p47"/>
          <p:cNvGrpSpPr/>
          <p:nvPr/>
        </p:nvGrpSpPr>
        <p:grpSpPr>
          <a:xfrm>
            <a:off x="7523888" y="1838414"/>
            <a:ext cx="308177" cy="348572"/>
            <a:chOff x="2786075" y="3591800"/>
            <a:chExt cx="260725" cy="294900"/>
          </a:xfrm>
        </p:grpSpPr>
        <p:sp>
          <p:nvSpPr>
            <p:cNvPr id="6323" name="Google Shape;6323;p47"/>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47"/>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47"/>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47"/>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47"/>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28" name="Google Shape;6328;p47"/>
          <p:cNvGrpSpPr/>
          <p:nvPr/>
        </p:nvGrpSpPr>
        <p:grpSpPr>
          <a:xfrm>
            <a:off x="7564387" y="2284141"/>
            <a:ext cx="227180" cy="350079"/>
            <a:chOff x="2819150" y="3955025"/>
            <a:chExt cx="192200" cy="296175"/>
          </a:xfrm>
        </p:grpSpPr>
        <p:sp>
          <p:nvSpPr>
            <p:cNvPr id="6329" name="Google Shape;6329;p47"/>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47"/>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47"/>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47"/>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33" name="Google Shape;6333;p47"/>
          <p:cNvGrpSpPr/>
          <p:nvPr/>
        </p:nvGrpSpPr>
        <p:grpSpPr>
          <a:xfrm>
            <a:off x="6188160" y="2749739"/>
            <a:ext cx="349133" cy="348217"/>
            <a:chOff x="4629125" y="3235150"/>
            <a:chExt cx="295375" cy="294600"/>
          </a:xfrm>
        </p:grpSpPr>
        <p:sp>
          <p:nvSpPr>
            <p:cNvPr id="6334" name="Google Shape;6334;p47"/>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47"/>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47"/>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47"/>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47"/>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39" name="Google Shape;6339;p47"/>
          <p:cNvGrpSpPr/>
          <p:nvPr/>
        </p:nvGrpSpPr>
        <p:grpSpPr>
          <a:xfrm>
            <a:off x="6188145" y="3197272"/>
            <a:ext cx="349163" cy="349133"/>
            <a:chOff x="4628325" y="3599825"/>
            <a:chExt cx="295400" cy="295375"/>
          </a:xfrm>
        </p:grpSpPr>
        <p:sp>
          <p:nvSpPr>
            <p:cNvPr id="6340" name="Google Shape;6340;p47"/>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47"/>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47"/>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47"/>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47"/>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47"/>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47"/>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47"/>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47"/>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47"/>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47"/>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47"/>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2" name="Google Shape;6352;p47"/>
          <p:cNvGrpSpPr/>
          <p:nvPr/>
        </p:nvGrpSpPr>
        <p:grpSpPr>
          <a:xfrm>
            <a:off x="6209096" y="3672883"/>
            <a:ext cx="307261" cy="350079"/>
            <a:chOff x="4645650" y="3962900"/>
            <a:chExt cx="259950" cy="296175"/>
          </a:xfrm>
        </p:grpSpPr>
        <p:sp>
          <p:nvSpPr>
            <p:cNvPr id="6353" name="Google Shape;6353;p47"/>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47"/>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47"/>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47"/>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47"/>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47"/>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9" name="Google Shape;6359;p47"/>
          <p:cNvGrpSpPr/>
          <p:nvPr/>
        </p:nvGrpSpPr>
        <p:grpSpPr>
          <a:xfrm>
            <a:off x="7962056" y="3197745"/>
            <a:ext cx="349133" cy="348188"/>
            <a:chOff x="6143725" y="3582500"/>
            <a:chExt cx="295375" cy="294575"/>
          </a:xfrm>
        </p:grpSpPr>
        <p:sp>
          <p:nvSpPr>
            <p:cNvPr id="6360" name="Google Shape;6360;p47"/>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47"/>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47"/>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47"/>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47"/>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47"/>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47"/>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7" name="Google Shape;6367;p47"/>
          <p:cNvGrpSpPr/>
          <p:nvPr/>
        </p:nvGrpSpPr>
        <p:grpSpPr>
          <a:xfrm>
            <a:off x="5730883" y="1397084"/>
            <a:ext cx="350995" cy="350049"/>
            <a:chOff x="1310075" y="3253275"/>
            <a:chExt cx="296950" cy="296150"/>
          </a:xfrm>
        </p:grpSpPr>
        <p:sp>
          <p:nvSpPr>
            <p:cNvPr id="6368" name="Google Shape;6368;p47"/>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47"/>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47"/>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71" name="Google Shape;6371;p47"/>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72" name="Google Shape;6372;p47"/>
          <p:cNvGrpSpPr/>
          <p:nvPr/>
        </p:nvGrpSpPr>
        <p:grpSpPr>
          <a:xfrm>
            <a:off x="5730410" y="2283343"/>
            <a:ext cx="351941" cy="351675"/>
            <a:chOff x="1310075" y="3980250"/>
            <a:chExt cx="297750" cy="297525"/>
          </a:xfrm>
        </p:grpSpPr>
        <p:sp>
          <p:nvSpPr>
            <p:cNvPr id="6373" name="Google Shape;6373;p47"/>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47"/>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47"/>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47"/>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7" name="Google Shape;6377;p47"/>
          <p:cNvGrpSpPr/>
          <p:nvPr/>
        </p:nvGrpSpPr>
        <p:grpSpPr>
          <a:xfrm>
            <a:off x="7995198" y="1397542"/>
            <a:ext cx="266305" cy="349133"/>
            <a:chOff x="3167275" y="3227275"/>
            <a:chExt cx="225300" cy="295375"/>
          </a:xfrm>
        </p:grpSpPr>
        <p:sp>
          <p:nvSpPr>
            <p:cNvPr id="6378" name="Google Shape;6378;p47"/>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47"/>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47"/>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47"/>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47"/>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83" name="Google Shape;6383;p47"/>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84" name="Google Shape;6384;p47"/>
          <p:cNvGrpSpPr/>
          <p:nvPr/>
        </p:nvGrpSpPr>
        <p:grpSpPr>
          <a:xfrm>
            <a:off x="7952380" y="2284599"/>
            <a:ext cx="351940" cy="349163"/>
            <a:chOff x="3133425" y="3955025"/>
            <a:chExt cx="297750" cy="295400"/>
          </a:xfrm>
        </p:grpSpPr>
        <p:sp>
          <p:nvSpPr>
            <p:cNvPr id="6385" name="Google Shape;6385;p47"/>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47"/>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47"/>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88" name="Google Shape;6388;p47"/>
          <p:cNvGrpSpPr/>
          <p:nvPr/>
        </p:nvGrpSpPr>
        <p:grpSpPr>
          <a:xfrm>
            <a:off x="6632554" y="2748187"/>
            <a:ext cx="350079" cy="351320"/>
            <a:chOff x="4991425" y="3234750"/>
            <a:chExt cx="296175" cy="297225"/>
          </a:xfrm>
        </p:grpSpPr>
        <p:sp>
          <p:nvSpPr>
            <p:cNvPr id="6389" name="Google Shape;6389;p47"/>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47"/>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47"/>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47"/>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47"/>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47"/>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5" name="Google Shape;6395;p47"/>
          <p:cNvGrpSpPr/>
          <p:nvPr/>
        </p:nvGrpSpPr>
        <p:grpSpPr>
          <a:xfrm>
            <a:off x="6632554" y="3217750"/>
            <a:ext cx="350079" cy="308177"/>
            <a:chOff x="4991425" y="3617150"/>
            <a:chExt cx="296175" cy="260725"/>
          </a:xfrm>
        </p:grpSpPr>
        <p:sp>
          <p:nvSpPr>
            <p:cNvPr id="6396" name="Google Shape;6396;p47"/>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47"/>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47"/>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47"/>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47"/>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47"/>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47"/>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3" name="Google Shape;6403;p47"/>
          <p:cNvGrpSpPr/>
          <p:nvPr/>
        </p:nvGrpSpPr>
        <p:grpSpPr>
          <a:xfrm>
            <a:off x="6709827" y="3673341"/>
            <a:ext cx="195532" cy="349163"/>
            <a:chOff x="5056800" y="3962900"/>
            <a:chExt cx="165425" cy="295400"/>
          </a:xfrm>
        </p:grpSpPr>
        <p:sp>
          <p:nvSpPr>
            <p:cNvPr id="6404" name="Google Shape;6404;p47"/>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47"/>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47"/>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7" name="Google Shape;6407;p47"/>
          <p:cNvGrpSpPr/>
          <p:nvPr/>
        </p:nvGrpSpPr>
        <p:grpSpPr>
          <a:xfrm>
            <a:off x="7961125" y="3673357"/>
            <a:ext cx="350995" cy="349133"/>
            <a:chOff x="6168925" y="3936925"/>
            <a:chExt cx="296950" cy="295375"/>
          </a:xfrm>
        </p:grpSpPr>
        <p:sp>
          <p:nvSpPr>
            <p:cNvPr id="6408" name="Google Shape;6408;p47"/>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47"/>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47"/>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47"/>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47"/>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47"/>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4" name="Google Shape;6414;p47"/>
          <p:cNvGrpSpPr/>
          <p:nvPr/>
        </p:nvGrpSpPr>
        <p:grpSpPr>
          <a:xfrm>
            <a:off x="6174844" y="1390429"/>
            <a:ext cx="348188" cy="349133"/>
            <a:chOff x="1674750" y="3254050"/>
            <a:chExt cx="294575" cy="295375"/>
          </a:xfrm>
        </p:grpSpPr>
        <p:sp>
          <p:nvSpPr>
            <p:cNvPr id="6415" name="Google Shape;6415;p47"/>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47"/>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47"/>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8" name="Google Shape;6418;p47"/>
          <p:cNvGrpSpPr/>
          <p:nvPr/>
        </p:nvGrpSpPr>
        <p:grpSpPr>
          <a:xfrm>
            <a:off x="6189239" y="1838132"/>
            <a:ext cx="319347" cy="349133"/>
            <a:chOff x="1687350" y="3618725"/>
            <a:chExt cx="270175" cy="295375"/>
          </a:xfrm>
        </p:grpSpPr>
        <p:sp>
          <p:nvSpPr>
            <p:cNvPr id="6419" name="Google Shape;6419;p47"/>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47"/>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47"/>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2" name="Google Shape;6422;p47"/>
          <p:cNvGrpSpPr/>
          <p:nvPr/>
        </p:nvGrpSpPr>
        <p:grpSpPr>
          <a:xfrm>
            <a:off x="6172942" y="2284613"/>
            <a:ext cx="351940" cy="349133"/>
            <a:chOff x="1672375" y="3982600"/>
            <a:chExt cx="297750" cy="295375"/>
          </a:xfrm>
        </p:grpSpPr>
        <p:sp>
          <p:nvSpPr>
            <p:cNvPr id="6423" name="Google Shape;6423;p47"/>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47"/>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47"/>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6" name="Google Shape;6426;p47"/>
          <p:cNvGrpSpPr/>
          <p:nvPr/>
        </p:nvGrpSpPr>
        <p:grpSpPr>
          <a:xfrm>
            <a:off x="4864934" y="2748808"/>
            <a:ext cx="350079" cy="350079"/>
            <a:chOff x="3497300" y="3227275"/>
            <a:chExt cx="296175" cy="296175"/>
          </a:xfrm>
        </p:grpSpPr>
        <p:sp>
          <p:nvSpPr>
            <p:cNvPr id="6427" name="Google Shape;6427;p47"/>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47"/>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47"/>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47"/>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47"/>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47"/>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47"/>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47"/>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5" name="Google Shape;6435;p47"/>
          <p:cNvGrpSpPr/>
          <p:nvPr/>
        </p:nvGrpSpPr>
        <p:grpSpPr>
          <a:xfrm>
            <a:off x="4865407" y="3198203"/>
            <a:ext cx="349133" cy="347272"/>
            <a:chOff x="3497300" y="3591950"/>
            <a:chExt cx="295375" cy="293800"/>
          </a:xfrm>
        </p:grpSpPr>
        <p:sp>
          <p:nvSpPr>
            <p:cNvPr id="6436" name="Google Shape;6436;p47"/>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47"/>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47"/>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47"/>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47"/>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47"/>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47"/>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47"/>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4" name="Google Shape;6444;p47"/>
          <p:cNvGrpSpPr/>
          <p:nvPr/>
        </p:nvGrpSpPr>
        <p:grpSpPr>
          <a:xfrm>
            <a:off x="4865407" y="3673341"/>
            <a:ext cx="349133" cy="349163"/>
            <a:chOff x="3497300" y="3955025"/>
            <a:chExt cx="295375" cy="295400"/>
          </a:xfrm>
        </p:grpSpPr>
        <p:sp>
          <p:nvSpPr>
            <p:cNvPr id="6445" name="Google Shape;6445;p47"/>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47"/>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47"/>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8" name="Google Shape;6448;p47"/>
          <p:cNvGrpSpPr/>
          <p:nvPr/>
        </p:nvGrpSpPr>
        <p:grpSpPr>
          <a:xfrm>
            <a:off x="7089979" y="2749532"/>
            <a:ext cx="327739" cy="348631"/>
            <a:chOff x="5364750" y="3235150"/>
            <a:chExt cx="277275" cy="294950"/>
          </a:xfrm>
        </p:grpSpPr>
        <p:sp>
          <p:nvSpPr>
            <p:cNvPr id="6449" name="Google Shape;6449;p47"/>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47"/>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47"/>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47"/>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47"/>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47"/>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47"/>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47"/>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7" name="Google Shape;6457;p47"/>
          <p:cNvGrpSpPr/>
          <p:nvPr/>
        </p:nvGrpSpPr>
        <p:grpSpPr>
          <a:xfrm>
            <a:off x="7078337" y="3195868"/>
            <a:ext cx="351024" cy="351941"/>
            <a:chOff x="5355300" y="3598250"/>
            <a:chExt cx="296975" cy="297750"/>
          </a:xfrm>
        </p:grpSpPr>
        <p:sp>
          <p:nvSpPr>
            <p:cNvPr id="6458" name="Google Shape;6458;p47"/>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47"/>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47"/>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47"/>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47"/>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47"/>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47"/>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47"/>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6" name="Google Shape;6466;p47"/>
          <p:cNvGrpSpPr/>
          <p:nvPr/>
        </p:nvGrpSpPr>
        <p:grpSpPr>
          <a:xfrm>
            <a:off x="7082533" y="3734790"/>
            <a:ext cx="342632" cy="226264"/>
            <a:chOff x="5358450" y="4015675"/>
            <a:chExt cx="289875" cy="191425"/>
          </a:xfrm>
        </p:grpSpPr>
        <p:sp>
          <p:nvSpPr>
            <p:cNvPr id="6467" name="Google Shape;6467;p47"/>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47"/>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47"/>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47"/>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1" name="Google Shape;6471;p47"/>
          <p:cNvGrpSpPr/>
          <p:nvPr/>
        </p:nvGrpSpPr>
        <p:grpSpPr>
          <a:xfrm>
            <a:off x="6209015" y="4117322"/>
            <a:ext cx="351024" cy="325464"/>
            <a:chOff x="6543825" y="3202075"/>
            <a:chExt cx="296975" cy="275350"/>
          </a:xfrm>
        </p:grpSpPr>
        <p:sp>
          <p:nvSpPr>
            <p:cNvPr id="6472" name="Google Shape;6472;p47"/>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47"/>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47"/>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47"/>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6" name="Google Shape;6476;p47"/>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47"/>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47"/>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9" name="Google Shape;6479;p47"/>
          <p:cNvGrpSpPr/>
          <p:nvPr/>
        </p:nvGrpSpPr>
        <p:grpSpPr>
          <a:xfrm>
            <a:off x="6615996" y="1397069"/>
            <a:ext cx="350079" cy="350079"/>
            <a:chOff x="2037825" y="3254050"/>
            <a:chExt cx="296175" cy="296175"/>
          </a:xfrm>
        </p:grpSpPr>
        <p:sp>
          <p:nvSpPr>
            <p:cNvPr id="6480" name="Google Shape;6480;p47"/>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47"/>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47"/>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47"/>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47"/>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47"/>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6" name="Google Shape;6486;p47"/>
          <p:cNvGrpSpPr/>
          <p:nvPr/>
        </p:nvGrpSpPr>
        <p:grpSpPr>
          <a:xfrm>
            <a:off x="6614135" y="1838236"/>
            <a:ext cx="353802" cy="348926"/>
            <a:chOff x="2034675" y="3617925"/>
            <a:chExt cx="299325" cy="295200"/>
          </a:xfrm>
        </p:grpSpPr>
        <p:sp>
          <p:nvSpPr>
            <p:cNvPr id="6487" name="Google Shape;6487;p47"/>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47"/>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47"/>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47"/>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47"/>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92" name="Google Shape;6492;p47"/>
          <p:cNvGrpSpPr/>
          <p:nvPr/>
        </p:nvGrpSpPr>
        <p:grpSpPr>
          <a:xfrm>
            <a:off x="6615996" y="2284613"/>
            <a:ext cx="350079" cy="349133"/>
            <a:chOff x="2037825" y="3981825"/>
            <a:chExt cx="296175" cy="295375"/>
          </a:xfrm>
        </p:grpSpPr>
        <p:sp>
          <p:nvSpPr>
            <p:cNvPr id="6493" name="Google Shape;6493;p47"/>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47"/>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47"/>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96" name="Google Shape;6496;p47"/>
          <p:cNvGrpSpPr/>
          <p:nvPr/>
        </p:nvGrpSpPr>
        <p:grpSpPr>
          <a:xfrm>
            <a:off x="5301014" y="2780929"/>
            <a:ext cx="350079" cy="285837"/>
            <a:chOff x="3860400" y="3254050"/>
            <a:chExt cx="296175" cy="241825"/>
          </a:xfrm>
        </p:grpSpPr>
        <p:sp>
          <p:nvSpPr>
            <p:cNvPr id="6497" name="Google Shape;6497;p47"/>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47"/>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47"/>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47"/>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47"/>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47"/>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47"/>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4" name="Google Shape;6504;p47"/>
          <p:cNvGrpSpPr/>
          <p:nvPr/>
        </p:nvGrpSpPr>
        <p:grpSpPr>
          <a:xfrm>
            <a:off x="5300541" y="3196800"/>
            <a:ext cx="351024" cy="350079"/>
            <a:chOff x="3859600" y="3591950"/>
            <a:chExt cx="296975" cy="296175"/>
          </a:xfrm>
        </p:grpSpPr>
        <p:sp>
          <p:nvSpPr>
            <p:cNvPr id="6505" name="Google Shape;6505;p47"/>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47"/>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47"/>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8" name="Google Shape;6508;p47"/>
          <p:cNvGrpSpPr/>
          <p:nvPr/>
        </p:nvGrpSpPr>
        <p:grpSpPr>
          <a:xfrm>
            <a:off x="5301014" y="3672883"/>
            <a:ext cx="350079" cy="350079"/>
            <a:chOff x="3860400" y="3955025"/>
            <a:chExt cx="296175" cy="296175"/>
          </a:xfrm>
        </p:grpSpPr>
        <p:sp>
          <p:nvSpPr>
            <p:cNvPr id="6509" name="Google Shape;6509;p47"/>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47"/>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47"/>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47"/>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47"/>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4" name="Google Shape;6514;p47"/>
          <p:cNvGrpSpPr/>
          <p:nvPr/>
        </p:nvGrpSpPr>
        <p:grpSpPr>
          <a:xfrm>
            <a:off x="7516230" y="2749281"/>
            <a:ext cx="355664" cy="349133"/>
            <a:chOff x="5716825" y="3235950"/>
            <a:chExt cx="300900" cy="295375"/>
          </a:xfrm>
        </p:grpSpPr>
        <p:sp>
          <p:nvSpPr>
            <p:cNvPr id="6515" name="Google Shape;6515;p47"/>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47"/>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47"/>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47"/>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9" name="Google Shape;6519;p47"/>
          <p:cNvGrpSpPr/>
          <p:nvPr/>
        </p:nvGrpSpPr>
        <p:grpSpPr>
          <a:xfrm>
            <a:off x="7529261" y="3207969"/>
            <a:ext cx="329601" cy="327739"/>
            <a:chOff x="5727850" y="3609275"/>
            <a:chExt cx="278850" cy="277275"/>
          </a:xfrm>
        </p:grpSpPr>
        <p:sp>
          <p:nvSpPr>
            <p:cNvPr id="6520" name="Google Shape;6520;p47"/>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47"/>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47"/>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47"/>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47"/>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5" name="Google Shape;6525;p47"/>
          <p:cNvGrpSpPr/>
          <p:nvPr/>
        </p:nvGrpSpPr>
        <p:grpSpPr>
          <a:xfrm>
            <a:off x="7540446" y="3673356"/>
            <a:ext cx="307231" cy="349133"/>
            <a:chOff x="5736525" y="3963700"/>
            <a:chExt cx="259925" cy="295375"/>
          </a:xfrm>
        </p:grpSpPr>
        <p:sp>
          <p:nvSpPr>
            <p:cNvPr id="6526" name="Google Shape;6526;p47"/>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47"/>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47"/>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47"/>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47"/>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47"/>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47"/>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3" name="Google Shape;6533;p47"/>
          <p:cNvGrpSpPr/>
          <p:nvPr/>
        </p:nvGrpSpPr>
        <p:grpSpPr>
          <a:xfrm>
            <a:off x="6632026" y="4122683"/>
            <a:ext cx="351024" cy="350079"/>
            <a:chOff x="6553275" y="3604550"/>
            <a:chExt cx="296975" cy="296175"/>
          </a:xfrm>
        </p:grpSpPr>
        <p:sp>
          <p:nvSpPr>
            <p:cNvPr id="6534" name="Google Shape;6534;p47"/>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47"/>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47"/>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47"/>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47"/>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47"/>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540" name="Google Shape;6540;p4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541" name="Google Shape;6541;p4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545" name="Shape 6545"/>
        <p:cNvGrpSpPr/>
        <p:nvPr/>
      </p:nvGrpSpPr>
      <p:grpSpPr>
        <a:xfrm>
          <a:off x="0" y="0"/>
          <a:ext cx="0" cy="0"/>
          <a:chOff x="0" y="0"/>
          <a:chExt cx="0" cy="0"/>
        </a:xfrm>
      </p:grpSpPr>
      <p:grpSp>
        <p:nvGrpSpPr>
          <p:cNvPr id="6546" name="Google Shape;6546;p48"/>
          <p:cNvGrpSpPr/>
          <p:nvPr/>
        </p:nvGrpSpPr>
        <p:grpSpPr>
          <a:xfrm>
            <a:off x="859032" y="1380546"/>
            <a:ext cx="294401" cy="353645"/>
            <a:chOff x="-35814600" y="3202075"/>
            <a:chExt cx="242625" cy="291450"/>
          </a:xfrm>
        </p:grpSpPr>
        <p:sp>
          <p:nvSpPr>
            <p:cNvPr id="6547" name="Google Shape;6547;p48"/>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48"/>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48"/>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48"/>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48"/>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48"/>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48"/>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4" name="Google Shape;6554;p48"/>
          <p:cNvGrpSpPr/>
          <p:nvPr/>
        </p:nvGrpSpPr>
        <p:grpSpPr>
          <a:xfrm>
            <a:off x="829410" y="1821466"/>
            <a:ext cx="353645" cy="353888"/>
            <a:chOff x="-35839800" y="3561025"/>
            <a:chExt cx="291450" cy="291650"/>
          </a:xfrm>
        </p:grpSpPr>
        <p:sp>
          <p:nvSpPr>
            <p:cNvPr id="6555" name="Google Shape;6555;p48"/>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48"/>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48"/>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48"/>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48"/>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48"/>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48"/>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562" name="Google Shape;6562;p48"/>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63" name="Google Shape;6563;p48"/>
          <p:cNvGrpSpPr/>
          <p:nvPr/>
        </p:nvGrpSpPr>
        <p:grpSpPr>
          <a:xfrm>
            <a:off x="3066955" y="1380546"/>
            <a:ext cx="353645" cy="353645"/>
            <a:chOff x="-34003850" y="3227275"/>
            <a:chExt cx="291450" cy="291450"/>
          </a:xfrm>
        </p:grpSpPr>
        <p:sp>
          <p:nvSpPr>
            <p:cNvPr id="6564" name="Google Shape;6564;p48"/>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48"/>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48"/>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48"/>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48"/>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69" name="Google Shape;6569;p48"/>
          <p:cNvGrpSpPr/>
          <p:nvPr/>
        </p:nvGrpSpPr>
        <p:grpSpPr>
          <a:xfrm>
            <a:off x="3066485" y="1821238"/>
            <a:ext cx="354586" cy="354343"/>
            <a:chOff x="-34004625" y="3585850"/>
            <a:chExt cx="292225" cy="292025"/>
          </a:xfrm>
        </p:grpSpPr>
        <p:sp>
          <p:nvSpPr>
            <p:cNvPr id="6570" name="Google Shape;6570;p48"/>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48"/>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48"/>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48"/>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48"/>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75" name="Google Shape;6575;p48"/>
          <p:cNvGrpSpPr/>
          <p:nvPr/>
        </p:nvGrpSpPr>
        <p:grpSpPr>
          <a:xfrm>
            <a:off x="3066000" y="2256439"/>
            <a:ext cx="355557" cy="354616"/>
            <a:chOff x="-34005425" y="3945575"/>
            <a:chExt cx="293025" cy="292250"/>
          </a:xfrm>
        </p:grpSpPr>
        <p:sp>
          <p:nvSpPr>
            <p:cNvPr id="6576" name="Google Shape;6576;p48"/>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48"/>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48"/>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79" name="Google Shape;6579;p48"/>
          <p:cNvGrpSpPr/>
          <p:nvPr/>
        </p:nvGrpSpPr>
        <p:grpSpPr>
          <a:xfrm>
            <a:off x="1713099" y="2729615"/>
            <a:ext cx="358408" cy="355557"/>
            <a:chOff x="-32174975" y="3192625"/>
            <a:chExt cx="295375" cy="293025"/>
          </a:xfrm>
        </p:grpSpPr>
        <p:sp>
          <p:nvSpPr>
            <p:cNvPr id="6580" name="Google Shape;6580;p48"/>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48"/>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48"/>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48"/>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584" name="Google Shape;6584;p48"/>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48"/>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86" name="Google Shape;6586;p48"/>
          <p:cNvGrpSpPr/>
          <p:nvPr/>
        </p:nvGrpSpPr>
        <p:grpSpPr>
          <a:xfrm>
            <a:off x="3952249" y="2730570"/>
            <a:ext cx="354586" cy="353645"/>
            <a:chOff x="-30345325" y="3184750"/>
            <a:chExt cx="292225" cy="291450"/>
          </a:xfrm>
        </p:grpSpPr>
        <p:sp>
          <p:nvSpPr>
            <p:cNvPr id="6587" name="Google Shape;6587;p48"/>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48"/>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48"/>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48"/>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48"/>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2" name="Google Shape;6592;p48"/>
          <p:cNvGrpSpPr/>
          <p:nvPr/>
        </p:nvGrpSpPr>
        <p:grpSpPr>
          <a:xfrm>
            <a:off x="1277001" y="1380546"/>
            <a:ext cx="353645" cy="353645"/>
            <a:chOff x="-35481425" y="3202075"/>
            <a:chExt cx="291450" cy="291450"/>
          </a:xfrm>
        </p:grpSpPr>
        <p:sp>
          <p:nvSpPr>
            <p:cNvPr id="6593" name="Google Shape;6593;p48"/>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48"/>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48"/>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48"/>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48"/>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48"/>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48"/>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0" name="Google Shape;6600;p48"/>
          <p:cNvGrpSpPr/>
          <p:nvPr/>
        </p:nvGrpSpPr>
        <p:grpSpPr>
          <a:xfrm>
            <a:off x="1276531" y="1822072"/>
            <a:ext cx="354586" cy="352675"/>
            <a:chOff x="-35482200" y="3561225"/>
            <a:chExt cx="292225" cy="290650"/>
          </a:xfrm>
        </p:grpSpPr>
        <p:sp>
          <p:nvSpPr>
            <p:cNvPr id="6601" name="Google Shape;6601;p48"/>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48"/>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48"/>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4" name="Google Shape;6604;p48"/>
          <p:cNvGrpSpPr/>
          <p:nvPr/>
        </p:nvGrpSpPr>
        <p:grpSpPr>
          <a:xfrm>
            <a:off x="1277001" y="2256940"/>
            <a:ext cx="353645" cy="353615"/>
            <a:chOff x="-35481425" y="3919600"/>
            <a:chExt cx="291450" cy="291425"/>
          </a:xfrm>
        </p:grpSpPr>
        <p:sp>
          <p:nvSpPr>
            <p:cNvPr id="6605" name="Google Shape;6605;p48"/>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48"/>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48"/>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48"/>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48"/>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48"/>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48"/>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48"/>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13" name="Google Shape;6613;p48"/>
          <p:cNvGrpSpPr/>
          <p:nvPr/>
        </p:nvGrpSpPr>
        <p:grpSpPr>
          <a:xfrm>
            <a:off x="3512636" y="1381031"/>
            <a:ext cx="357468" cy="352675"/>
            <a:chOff x="-33645475" y="3228075"/>
            <a:chExt cx="294600" cy="290650"/>
          </a:xfrm>
        </p:grpSpPr>
        <p:sp>
          <p:nvSpPr>
            <p:cNvPr id="6614" name="Google Shape;6614;p48"/>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48"/>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48"/>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48"/>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48"/>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48"/>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48"/>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1" name="Google Shape;6621;p48"/>
          <p:cNvGrpSpPr/>
          <p:nvPr/>
        </p:nvGrpSpPr>
        <p:grpSpPr>
          <a:xfrm>
            <a:off x="3513606" y="1821116"/>
            <a:ext cx="355526" cy="354586"/>
            <a:chOff x="-33646250" y="3586425"/>
            <a:chExt cx="293000" cy="292225"/>
          </a:xfrm>
        </p:grpSpPr>
        <p:sp>
          <p:nvSpPr>
            <p:cNvPr id="6622" name="Google Shape;6622;p48"/>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48"/>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4" name="Google Shape;6624;p48"/>
          <p:cNvGrpSpPr/>
          <p:nvPr/>
        </p:nvGrpSpPr>
        <p:grpSpPr>
          <a:xfrm>
            <a:off x="3514076" y="2255969"/>
            <a:ext cx="354586" cy="355557"/>
            <a:chOff x="-33645475" y="3944800"/>
            <a:chExt cx="292225" cy="293025"/>
          </a:xfrm>
        </p:grpSpPr>
        <p:sp>
          <p:nvSpPr>
            <p:cNvPr id="6625" name="Google Shape;6625;p48"/>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48"/>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48"/>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48"/>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48"/>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48"/>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48"/>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48"/>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48"/>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48"/>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35" name="Google Shape;6635;p48"/>
          <p:cNvGrpSpPr/>
          <p:nvPr/>
        </p:nvGrpSpPr>
        <p:grpSpPr>
          <a:xfrm>
            <a:off x="2167295" y="2729706"/>
            <a:ext cx="352675" cy="355375"/>
            <a:chOff x="-31809525" y="3192625"/>
            <a:chExt cx="290650" cy="292875"/>
          </a:xfrm>
        </p:grpSpPr>
        <p:sp>
          <p:nvSpPr>
            <p:cNvPr id="6636" name="Google Shape;6636;p48"/>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48"/>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48"/>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48"/>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0" name="Google Shape;6640;p48"/>
          <p:cNvGrpSpPr/>
          <p:nvPr/>
        </p:nvGrpSpPr>
        <p:grpSpPr>
          <a:xfrm>
            <a:off x="2166810" y="3200258"/>
            <a:ext cx="353645" cy="355557"/>
            <a:chOff x="-31811100" y="3550975"/>
            <a:chExt cx="291450" cy="293025"/>
          </a:xfrm>
        </p:grpSpPr>
        <p:sp>
          <p:nvSpPr>
            <p:cNvPr id="6641" name="Google Shape;6641;p48"/>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48"/>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48"/>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48"/>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48"/>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48"/>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48"/>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8" name="Google Shape;6648;p48"/>
          <p:cNvGrpSpPr/>
          <p:nvPr/>
        </p:nvGrpSpPr>
        <p:grpSpPr>
          <a:xfrm>
            <a:off x="2160606" y="3664562"/>
            <a:ext cx="366052" cy="356831"/>
            <a:chOff x="-31817400" y="3910025"/>
            <a:chExt cx="301675" cy="294075"/>
          </a:xfrm>
        </p:grpSpPr>
        <p:sp>
          <p:nvSpPr>
            <p:cNvPr id="6649" name="Google Shape;6649;p48"/>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48"/>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48"/>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2" name="Google Shape;6652;p48"/>
          <p:cNvGrpSpPr/>
          <p:nvPr/>
        </p:nvGrpSpPr>
        <p:grpSpPr>
          <a:xfrm>
            <a:off x="3952234" y="3200743"/>
            <a:ext cx="354616" cy="354586"/>
            <a:chOff x="-30354000" y="3569100"/>
            <a:chExt cx="292250" cy="292225"/>
          </a:xfrm>
        </p:grpSpPr>
        <p:sp>
          <p:nvSpPr>
            <p:cNvPr id="6653" name="Google Shape;6653;p48"/>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48"/>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48"/>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48"/>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48"/>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48"/>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9" name="Google Shape;6659;p48"/>
          <p:cNvGrpSpPr/>
          <p:nvPr/>
        </p:nvGrpSpPr>
        <p:grpSpPr>
          <a:xfrm>
            <a:off x="1730812" y="1380546"/>
            <a:ext cx="342148" cy="353645"/>
            <a:chOff x="-35118325" y="3202075"/>
            <a:chExt cx="281975" cy="291450"/>
          </a:xfrm>
        </p:grpSpPr>
        <p:sp>
          <p:nvSpPr>
            <p:cNvPr id="6660" name="Google Shape;6660;p48"/>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48"/>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48"/>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48"/>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4" name="Google Shape;6664;p48"/>
          <p:cNvGrpSpPr/>
          <p:nvPr/>
        </p:nvGrpSpPr>
        <p:grpSpPr>
          <a:xfrm>
            <a:off x="1724593" y="1821799"/>
            <a:ext cx="354586" cy="353221"/>
            <a:chOff x="-35123050" y="3561225"/>
            <a:chExt cx="292225" cy="291100"/>
          </a:xfrm>
        </p:grpSpPr>
        <p:sp>
          <p:nvSpPr>
            <p:cNvPr id="6665" name="Google Shape;6665;p48"/>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48"/>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7" name="Google Shape;6667;p48"/>
          <p:cNvGrpSpPr/>
          <p:nvPr/>
        </p:nvGrpSpPr>
        <p:grpSpPr>
          <a:xfrm>
            <a:off x="1766652" y="2256940"/>
            <a:ext cx="270467" cy="353615"/>
            <a:chOff x="-35089175" y="3919600"/>
            <a:chExt cx="222900" cy="291425"/>
          </a:xfrm>
        </p:grpSpPr>
        <p:sp>
          <p:nvSpPr>
            <p:cNvPr id="6668" name="Google Shape;6668;p48"/>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48"/>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0" name="Google Shape;6670;p48"/>
          <p:cNvGrpSpPr/>
          <p:nvPr/>
        </p:nvGrpSpPr>
        <p:grpSpPr>
          <a:xfrm>
            <a:off x="3963648" y="1380303"/>
            <a:ext cx="336445" cy="354131"/>
            <a:chOff x="-33277650" y="3226875"/>
            <a:chExt cx="277275" cy="291850"/>
          </a:xfrm>
        </p:grpSpPr>
        <p:sp>
          <p:nvSpPr>
            <p:cNvPr id="6671" name="Google Shape;6671;p48"/>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48"/>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48"/>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48"/>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48"/>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48"/>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48"/>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8" name="Google Shape;6678;p48"/>
          <p:cNvGrpSpPr/>
          <p:nvPr/>
        </p:nvGrpSpPr>
        <p:grpSpPr>
          <a:xfrm>
            <a:off x="3955048" y="1821587"/>
            <a:ext cx="353645" cy="353645"/>
            <a:chOff x="-33286325" y="3586425"/>
            <a:chExt cx="291450" cy="291450"/>
          </a:xfrm>
        </p:grpSpPr>
        <p:sp>
          <p:nvSpPr>
            <p:cNvPr id="6679" name="Google Shape;6679;p48"/>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48"/>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48"/>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48"/>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48"/>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4" name="Google Shape;6684;p48"/>
          <p:cNvGrpSpPr/>
          <p:nvPr/>
        </p:nvGrpSpPr>
        <p:grpSpPr>
          <a:xfrm>
            <a:off x="3955048" y="2255969"/>
            <a:ext cx="353645" cy="355557"/>
            <a:chOff x="-33286325" y="3944800"/>
            <a:chExt cx="291450" cy="293025"/>
          </a:xfrm>
        </p:grpSpPr>
        <p:sp>
          <p:nvSpPr>
            <p:cNvPr id="6685" name="Google Shape;6685;p48"/>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48"/>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48"/>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48"/>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9" name="Google Shape;6689;p48"/>
          <p:cNvGrpSpPr/>
          <p:nvPr/>
        </p:nvGrpSpPr>
        <p:grpSpPr>
          <a:xfrm>
            <a:off x="2613445" y="2729129"/>
            <a:ext cx="353645" cy="356527"/>
            <a:chOff x="-31452725" y="3191825"/>
            <a:chExt cx="291450" cy="293825"/>
          </a:xfrm>
        </p:grpSpPr>
        <p:sp>
          <p:nvSpPr>
            <p:cNvPr id="6690" name="Google Shape;6690;p48"/>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48"/>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48"/>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48"/>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4" name="Google Shape;6694;p48"/>
          <p:cNvGrpSpPr/>
          <p:nvPr/>
        </p:nvGrpSpPr>
        <p:grpSpPr>
          <a:xfrm>
            <a:off x="2612975" y="3200744"/>
            <a:ext cx="354586" cy="354586"/>
            <a:chOff x="-31452725" y="3551775"/>
            <a:chExt cx="292225" cy="292225"/>
          </a:xfrm>
        </p:grpSpPr>
        <p:sp>
          <p:nvSpPr>
            <p:cNvPr id="6695" name="Google Shape;6695;p48"/>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48"/>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48"/>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48"/>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9" name="Google Shape;6699;p48"/>
          <p:cNvGrpSpPr/>
          <p:nvPr/>
        </p:nvGrpSpPr>
        <p:grpSpPr>
          <a:xfrm>
            <a:off x="2611534" y="3664729"/>
            <a:ext cx="357468" cy="356497"/>
            <a:chOff x="-31455100" y="3909350"/>
            <a:chExt cx="294600" cy="293800"/>
          </a:xfrm>
        </p:grpSpPr>
        <p:sp>
          <p:nvSpPr>
            <p:cNvPr id="6700" name="Google Shape;6700;p48"/>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48"/>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02" name="Google Shape;6702;p48"/>
          <p:cNvGrpSpPr/>
          <p:nvPr/>
        </p:nvGrpSpPr>
        <p:grpSpPr>
          <a:xfrm>
            <a:off x="3952719" y="3665684"/>
            <a:ext cx="353645" cy="354586"/>
            <a:chOff x="-30345325" y="3918800"/>
            <a:chExt cx="291450" cy="292225"/>
          </a:xfrm>
        </p:grpSpPr>
        <p:sp>
          <p:nvSpPr>
            <p:cNvPr id="6703" name="Google Shape;6703;p48"/>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48"/>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48"/>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48"/>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48"/>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08" name="Google Shape;6708;p48"/>
          <p:cNvGrpSpPr/>
          <p:nvPr/>
        </p:nvGrpSpPr>
        <p:grpSpPr>
          <a:xfrm>
            <a:off x="2172184" y="1821587"/>
            <a:ext cx="353645" cy="353645"/>
            <a:chOff x="-34763900" y="3561225"/>
            <a:chExt cx="291450" cy="291450"/>
          </a:xfrm>
        </p:grpSpPr>
        <p:sp>
          <p:nvSpPr>
            <p:cNvPr id="6709" name="Google Shape;6709;p48"/>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48"/>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48"/>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712" name="Google Shape;6712;p48"/>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713" name="Google Shape;6713;p48"/>
          <p:cNvGrpSpPr/>
          <p:nvPr/>
        </p:nvGrpSpPr>
        <p:grpSpPr>
          <a:xfrm>
            <a:off x="827081" y="2730099"/>
            <a:ext cx="354586" cy="354586"/>
            <a:chOff x="-32927950" y="3227275"/>
            <a:chExt cx="292225" cy="292225"/>
          </a:xfrm>
        </p:grpSpPr>
        <p:sp>
          <p:nvSpPr>
            <p:cNvPr id="6714" name="Google Shape;6714;p48"/>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48"/>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48"/>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48"/>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48"/>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9" name="Google Shape;6719;p48"/>
          <p:cNvGrpSpPr/>
          <p:nvPr/>
        </p:nvGrpSpPr>
        <p:grpSpPr>
          <a:xfrm>
            <a:off x="826596" y="3201213"/>
            <a:ext cx="355557" cy="353645"/>
            <a:chOff x="-32927950" y="3586425"/>
            <a:chExt cx="293025" cy="291450"/>
          </a:xfrm>
        </p:grpSpPr>
        <p:sp>
          <p:nvSpPr>
            <p:cNvPr id="6720" name="Google Shape;6720;p48"/>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48"/>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48"/>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48"/>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48"/>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5" name="Google Shape;6725;p48"/>
          <p:cNvGrpSpPr/>
          <p:nvPr/>
        </p:nvGrpSpPr>
        <p:grpSpPr>
          <a:xfrm>
            <a:off x="827081" y="3665198"/>
            <a:ext cx="354586" cy="355557"/>
            <a:chOff x="-32927950" y="3944800"/>
            <a:chExt cx="292225" cy="293025"/>
          </a:xfrm>
        </p:grpSpPr>
        <p:sp>
          <p:nvSpPr>
            <p:cNvPr id="6726" name="Google Shape;6726;p48"/>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48"/>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48"/>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48"/>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48"/>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48"/>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48"/>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48"/>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48"/>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5" name="Google Shape;6735;p48"/>
          <p:cNvGrpSpPr/>
          <p:nvPr/>
        </p:nvGrpSpPr>
        <p:grpSpPr>
          <a:xfrm>
            <a:off x="3055873" y="2730449"/>
            <a:ext cx="354586" cy="353888"/>
            <a:chOff x="-31094350" y="3194000"/>
            <a:chExt cx="292225" cy="291650"/>
          </a:xfrm>
        </p:grpSpPr>
        <p:sp>
          <p:nvSpPr>
            <p:cNvPr id="6736" name="Google Shape;6736;p48"/>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48"/>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48"/>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48"/>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48"/>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48"/>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48"/>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48"/>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4" name="Google Shape;6744;p48"/>
          <p:cNvGrpSpPr/>
          <p:nvPr/>
        </p:nvGrpSpPr>
        <p:grpSpPr>
          <a:xfrm>
            <a:off x="3056343" y="3200941"/>
            <a:ext cx="353645" cy="354191"/>
            <a:chOff x="-31093575" y="3552550"/>
            <a:chExt cx="291450" cy="291900"/>
          </a:xfrm>
        </p:grpSpPr>
        <p:sp>
          <p:nvSpPr>
            <p:cNvPr id="6745" name="Google Shape;6745;p48"/>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48"/>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48"/>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48"/>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9" name="Google Shape;6749;p48"/>
          <p:cNvGrpSpPr/>
          <p:nvPr/>
        </p:nvGrpSpPr>
        <p:grpSpPr>
          <a:xfrm>
            <a:off x="2182711" y="1380546"/>
            <a:ext cx="332593" cy="353645"/>
            <a:chOff x="-34755225" y="3202075"/>
            <a:chExt cx="274100" cy="291450"/>
          </a:xfrm>
        </p:grpSpPr>
        <p:sp>
          <p:nvSpPr>
            <p:cNvPr id="6750" name="Google Shape;6750;p48"/>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48"/>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48"/>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48"/>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48"/>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48"/>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48"/>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57" name="Google Shape;6757;p48"/>
          <p:cNvGrpSpPr/>
          <p:nvPr/>
        </p:nvGrpSpPr>
        <p:grpSpPr>
          <a:xfrm>
            <a:off x="3056343" y="3666169"/>
            <a:ext cx="353645" cy="353615"/>
            <a:chOff x="-31093575" y="3911725"/>
            <a:chExt cx="291450" cy="291425"/>
          </a:xfrm>
        </p:grpSpPr>
        <p:sp>
          <p:nvSpPr>
            <p:cNvPr id="6758" name="Google Shape;6758;p48"/>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48"/>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0" name="Google Shape;6760;p48"/>
          <p:cNvGrpSpPr/>
          <p:nvPr/>
        </p:nvGrpSpPr>
        <p:grpSpPr>
          <a:xfrm>
            <a:off x="2165773" y="4123136"/>
            <a:ext cx="356497" cy="354586"/>
            <a:chOff x="-29946000" y="3183175"/>
            <a:chExt cx="293800" cy="292225"/>
          </a:xfrm>
        </p:grpSpPr>
        <p:sp>
          <p:nvSpPr>
            <p:cNvPr id="6761" name="Google Shape;6761;p48"/>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48"/>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48"/>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48"/>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48"/>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48"/>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7" name="Google Shape;6767;p48"/>
          <p:cNvGrpSpPr/>
          <p:nvPr/>
        </p:nvGrpSpPr>
        <p:grpSpPr>
          <a:xfrm>
            <a:off x="2610305" y="1380289"/>
            <a:ext cx="358408" cy="354161"/>
            <a:chOff x="-34408675" y="3202075"/>
            <a:chExt cx="295375" cy="291875"/>
          </a:xfrm>
        </p:grpSpPr>
        <p:sp>
          <p:nvSpPr>
            <p:cNvPr id="6768" name="Google Shape;6768;p48"/>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48"/>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48"/>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48"/>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2" name="Google Shape;6772;p48"/>
          <p:cNvGrpSpPr/>
          <p:nvPr/>
        </p:nvGrpSpPr>
        <p:grpSpPr>
          <a:xfrm>
            <a:off x="2612216" y="1820283"/>
            <a:ext cx="354586" cy="356254"/>
            <a:chOff x="-34405525" y="3558075"/>
            <a:chExt cx="292225" cy="293600"/>
          </a:xfrm>
        </p:grpSpPr>
        <p:sp>
          <p:nvSpPr>
            <p:cNvPr id="6773" name="Google Shape;6773;p48"/>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48"/>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48"/>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6" name="Google Shape;6776;p48"/>
          <p:cNvGrpSpPr/>
          <p:nvPr/>
        </p:nvGrpSpPr>
        <p:grpSpPr>
          <a:xfrm>
            <a:off x="2611730" y="2256940"/>
            <a:ext cx="355557" cy="353615"/>
            <a:chOff x="-34406325" y="3919600"/>
            <a:chExt cx="293025" cy="291425"/>
          </a:xfrm>
        </p:grpSpPr>
        <p:sp>
          <p:nvSpPr>
            <p:cNvPr id="6777" name="Google Shape;6777;p48"/>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48"/>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48"/>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48"/>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48"/>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48"/>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48"/>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4" name="Google Shape;6784;p48"/>
          <p:cNvGrpSpPr/>
          <p:nvPr/>
        </p:nvGrpSpPr>
        <p:grpSpPr>
          <a:xfrm>
            <a:off x="1275628" y="2736303"/>
            <a:ext cx="353645" cy="342179"/>
            <a:chOff x="-32568800" y="3232000"/>
            <a:chExt cx="291450" cy="282000"/>
          </a:xfrm>
        </p:grpSpPr>
        <p:sp>
          <p:nvSpPr>
            <p:cNvPr id="6785" name="Google Shape;6785;p48"/>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48"/>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7" name="Google Shape;6787;p48"/>
          <p:cNvGrpSpPr/>
          <p:nvPr/>
        </p:nvGrpSpPr>
        <p:grpSpPr>
          <a:xfrm>
            <a:off x="1275158" y="3201213"/>
            <a:ext cx="354586" cy="353645"/>
            <a:chOff x="-32569575" y="3586425"/>
            <a:chExt cx="292225" cy="291450"/>
          </a:xfrm>
        </p:grpSpPr>
        <p:sp>
          <p:nvSpPr>
            <p:cNvPr id="6788" name="Google Shape;6788;p48"/>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48"/>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0" name="Google Shape;6790;p48"/>
          <p:cNvGrpSpPr/>
          <p:nvPr/>
        </p:nvGrpSpPr>
        <p:grpSpPr>
          <a:xfrm>
            <a:off x="1266073" y="3665805"/>
            <a:ext cx="372756" cy="354343"/>
            <a:chOff x="-32576675" y="3944600"/>
            <a:chExt cx="307200" cy="292025"/>
          </a:xfrm>
        </p:grpSpPr>
        <p:sp>
          <p:nvSpPr>
            <p:cNvPr id="6791" name="Google Shape;6791;p48"/>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48"/>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3" name="Google Shape;6793;p48"/>
          <p:cNvGrpSpPr/>
          <p:nvPr/>
        </p:nvGrpSpPr>
        <p:grpSpPr>
          <a:xfrm>
            <a:off x="3511040" y="2730100"/>
            <a:ext cx="354586" cy="354586"/>
            <a:chOff x="-30735200" y="3192625"/>
            <a:chExt cx="292225" cy="292225"/>
          </a:xfrm>
        </p:grpSpPr>
        <p:sp>
          <p:nvSpPr>
            <p:cNvPr id="6794" name="Google Shape;6794;p48"/>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48"/>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48"/>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48"/>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48"/>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48"/>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48"/>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1" name="Google Shape;6801;p48"/>
          <p:cNvGrpSpPr/>
          <p:nvPr/>
        </p:nvGrpSpPr>
        <p:grpSpPr>
          <a:xfrm>
            <a:off x="3511040" y="3201532"/>
            <a:ext cx="354586" cy="353008"/>
            <a:chOff x="-30735200" y="3552550"/>
            <a:chExt cx="292225" cy="290925"/>
          </a:xfrm>
        </p:grpSpPr>
        <p:sp>
          <p:nvSpPr>
            <p:cNvPr id="6802" name="Google Shape;6802;p48"/>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48"/>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4" name="Google Shape;6804;p48"/>
          <p:cNvGrpSpPr/>
          <p:nvPr/>
        </p:nvGrpSpPr>
        <p:grpSpPr>
          <a:xfrm>
            <a:off x="3511040" y="3666154"/>
            <a:ext cx="354586" cy="353645"/>
            <a:chOff x="-30735200" y="3910925"/>
            <a:chExt cx="292225" cy="291450"/>
          </a:xfrm>
        </p:grpSpPr>
        <p:sp>
          <p:nvSpPr>
            <p:cNvPr id="6805" name="Google Shape;6805;p48"/>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48"/>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807" name="Google Shape;6807;p48"/>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808" name="Google Shape;6808;p48"/>
          <p:cNvGrpSpPr/>
          <p:nvPr/>
        </p:nvGrpSpPr>
        <p:grpSpPr>
          <a:xfrm>
            <a:off x="4864547" y="1375808"/>
            <a:ext cx="358971" cy="359224"/>
            <a:chOff x="-57956275" y="3197925"/>
            <a:chExt cx="319000" cy="319225"/>
          </a:xfrm>
        </p:grpSpPr>
        <p:sp>
          <p:nvSpPr>
            <p:cNvPr id="6809" name="Google Shape;6809;p48"/>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48"/>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48"/>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48"/>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48"/>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48"/>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48"/>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6" name="Google Shape;6816;p48"/>
          <p:cNvGrpSpPr/>
          <p:nvPr/>
        </p:nvGrpSpPr>
        <p:grpSpPr>
          <a:xfrm>
            <a:off x="4886701" y="1832234"/>
            <a:ext cx="314662" cy="358971"/>
            <a:chOff x="-57940525" y="3590375"/>
            <a:chExt cx="279625" cy="319000"/>
          </a:xfrm>
        </p:grpSpPr>
        <p:sp>
          <p:nvSpPr>
            <p:cNvPr id="6817" name="Google Shape;6817;p48"/>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48"/>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48"/>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48"/>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48"/>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2" name="Google Shape;6822;p48"/>
          <p:cNvGrpSpPr/>
          <p:nvPr/>
        </p:nvGrpSpPr>
        <p:grpSpPr>
          <a:xfrm>
            <a:off x="4857582" y="2273605"/>
            <a:ext cx="358099" cy="358999"/>
            <a:chOff x="-57959425" y="3982600"/>
            <a:chExt cx="318225" cy="319025"/>
          </a:xfrm>
        </p:grpSpPr>
        <p:sp>
          <p:nvSpPr>
            <p:cNvPr id="6823" name="Google Shape;6823;p48"/>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48"/>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48"/>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48"/>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7" name="Google Shape;6827;p48"/>
          <p:cNvGrpSpPr/>
          <p:nvPr/>
        </p:nvGrpSpPr>
        <p:grpSpPr>
          <a:xfrm>
            <a:off x="7057749" y="1376934"/>
            <a:ext cx="357226" cy="357226"/>
            <a:chOff x="-55987225" y="3198925"/>
            <a:chExt cx="317450" cy="317450"/>
          </a:xfrm>
        </p:grpSpPr>
        <p:sp>
          <p:nvSpPr>
            <p:cNvPr id="6828" name="Google Shape;6828;p48"/>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48"/>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48"/>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48"/>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2" name="Google Shape;6832;p48"/>
          <p:cNvGrpSpPr/>
          <p:nvPr/>
        </p:nvGrpSpPr>
        <p:grpSpPr>
          <a:xfrm>
            <a:off x="7057749" y="1832965"/>
            <a:ext cx="357226" cy="357367"/>
            <a:chOff x="-55987225" y="3591025"/>
            <a:chExt cx="317450" cy="317575"/>
          </a:xfrm>
        </p:grpSpPr>
        <p:sp>
          <p:nvSpPr>
            <p:cNvPr id="6833" name="Google Shape;6833;p48"/>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4" name="Google Shape;6834;p48"/>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5" name="Google Shape;6835;p48"/>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48"/>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48"/>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8" name="Google Shape;6838;p48"/>
          <p:cNvGrpSpPr/>
          <p:nvPr/>
        </p:nvGrpSpPr>
        <p:grpSpPr>
          <a:xfrm>
            <a:off x="7071665" y="2273605"/>
            <a:ext cx="358999" cy="358999"/>
            <a:chOff x="-55988800" y="3982600"/>
            <a:chExt cx="319025" cy="319025"/>
          </a:xfrm>
        </p:grpSpPr>
        <p:sp>
          <p:nvSpPr>
            <p:cNvPr id="6839" name="Google Shape;6839;p48"/>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48"/>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48"/>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48"/>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48"/>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4" name="Google Shape;6844;p48"/>
          <p:cNvGrpSpPr/>
          <p:nvPr/>
        </p:nvGrpSpPr>
        <p:grpSpPr>
          <a:xfrm>
            <a:off x="5730184" y="2731562"/>
            <a:ext cx="356326" cy="358971"/>
            <a:chOff x="-54026025" y="3192625"/>
            <a:chExt cx="316650" cy="319000"/>
          </a:xfrm>
        </p:grpSpPr>
        <p:sp>
          <p:nvSpPr>
            <p:cNvPr id="6845" name="Google Shape;6845;p48"/>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48"/>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48"/>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48"/>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48"/>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48"/>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48"/>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48"/>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3" name="Google Shape;6853;p48"/>
          <p:cNvGrpSpPr/>
          <p:nvPr/>
        </p:nvGrpSpPr>
        <p:grpSpPr>
          <a:xfrm>
            <a:off x="5750130" y="3202536"/>
            <a:ext cx="316434" cy="358099"/>
            <a:chOff x="-54007925" y="3584850"/>
            <a:chExt cx="281200" cy="318225"/>
          </a:xfrm>
        </p:grpSpPr>
        <p:sp>
          <p:nvSpPr>
            <p:cNvPr id="6854" name="Google Shape;6854;p48"/>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48"/>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48"/>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48"/>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48"/>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48"/>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0" name="Google Shape;6860;p48"/>
          <p:cNvGrpSpPr/>
          <p:nvPr/>
        </p:nvGrpSpPr>
        <p:grpSpPr>
          <a:xfrm>
            <a:off x="5750130" y="3664421"/>
            <a:ext cx="316434" cy="358914"/>
            <a:chOff x="-54007925" y="3975575"/>
            <a:chExt cx="281200" cy="318950"/>
          </a:xfrm>
        </p:grpSpPr>
        <p:sp>
          <p:nvSpPr>
            <p:cNvPr id="6861" name="Google Shape;6861;p48"/>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48"/>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48"/>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48"/>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5" name="Google Shape;6865;p48"/>
          <p:cNvGrpSpPr/>
          <p:nvPr/>
        </p:nvGrpSpPr>
        <p:grpSpPr>
          <a:xfrm>
            <a:off x="7984996" y="2748891"/>
            <a:ext cx="274770" cy="358492"/>
            <a:chOff x="-52005775" y="3208025"/>
            <a:chExt cx="244175" cy="318575"/>
          </a:xfrm>
        </p:grpSpPr>
        <p:sp>
          <p:nvSpPr>
            <p:cNvPr id="6866" name="Google Shape;6866;p48"/>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48"/>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48"/>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48"/>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48"/>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48"/>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48"/>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48"/>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48"/>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48"/>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48"/>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7" name="Google Shape;6877;p48"/>
          <p:cNvGrpSpPr/>
          <p:nvPr/>
        </p:nvGrpSpPr>
        <p:grpSpPr>
          <a:xfrm>
            <a:off x="5291462" y="1376934"/>
            <a:ext cx="358099" cy="358099"/>
            <a:chOff x="-57568775" y="3198925"/>
            <a:chExt cx="318225" cy="318225"/>
          </a:xfrm>
        </p:grpSpPr>
        <p:sp>
          <p:nvSpPr>
            <p:cNvPr id="6878" name="Google Shape;6878;p48"/>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48"/>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48"/>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48"/>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48"/>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48"/>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4" name="Google Shape;6884;p48"/>
          <p:cNvGrpSpPr/>
          <p:nvPr/>
        </p:nvGrpSpPr>
        <p:grpSpPr>
          <a:xfrm>
            <a:off x="5313181" y="1832234"/>
            <a:ext cx="314662" cy="358099"/>
            <a:chOff x="-57549075" y="3590375"/>
            <a:chExt cx="279625" cy="318225"/>
          </a:xfrm>
        </p:grpSpPr>
        <p:sp>
          <p:nvSpPr>
            <p:cNvPr id="6885" name="Google Shape;6885;p48"/>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48"/>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48"/>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48"/>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9" name="Google Shape;6889;p48"/>
          <p:cNvGrpSpPr/>
          <p:nvPr/>
        </p:nvGrpSpPr>
        <p:grpSpPr>
          <a:xfrm>
            <a:off x="5305378" y="2273605"/>
            <a:ext cx="359871" cy="359871"/>
            <a:chOff x="-57570350" y="3982600"/>
            <a:chExt cx="319800" cy="319800"/>
          </a:xfrm>
        </p:grpSpPr>
        <p:sp>
          <p:nvSpPr>
            <p:cNvPr id="6890" name="Google Shape;6890;p48"/>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48"/>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48"/>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48"/>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4" name="Google Shape;6894;p48"/>
          <p:cNvGrpSpPr/>
          <p:nvPr/>
        </p:nvGrpSpPr>
        <p:grpSpPr>
          <a:xfrm>
            <a:off x="7520416" y="1376033"/>
            <a:ext cx="314662" cy="358999"/>
            <a:chOff x="-55576850" y="3198125"/>
            <a:chExt cx="279625" cy="319025"/>
          </a:xfrm>
        </p:grpSpPr>
        <p:sp>
          <p:nvSpPr>
            <p:cNvPr id="6895" name="Google Shape;6895;p48"/>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48"/>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48"/>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48"/>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9" name="Google Shape;6899;p48"/>
          <p:cNvGrpSpPr/>
          <p:nvPr/>
        </p:nvGrpSpPr>
        <p:grpSpPr>
          <a:xfrm>
            <a:off x="7497812" y="1832009"/>
            <a:ext cx="359871" cy="358324"/>
            <a:chOff x="-55596550" y="3590175"/>
            <a:chExt cx="319800" cy="318425"/>
          </a:xfrm>
        </p:grpSpPr>
        <p:sp>
          <p:nvSpPr>
            <p:cNvPr id="6900" name="Google Shape;6900;p48"/>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48"/>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48"/>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48"/>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4" name="Google Shape;6904;p48"/>
          <p:cNvGrpSpPr/>
          <p:nvPr/>
        </p:nvGrpSpPr>
        <p:grpSpPr>
          <a:xfrm>
            <a:off x="7513049" y="2273351"/>
            <a:ext cx="358999" cy="359252"/>
            <a:chOff x="-55595775" y="3982375"/>
            <a:chExt cx="319025" cy="319250"/>
          </a:xfrm>
        </p:grpSpPr>
        <p:sp>
          <p:nvSpPr>
            <p:cNvPr id="6905" name="Google Shape;6905;p48"/>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48"/>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48"/>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48"/>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48"/>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48"/>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11" name="Google Shape;6911;p48"/>
          <p:cNvGrpSpPr/>
          <p:nvPr/>
        </p:nvGrpSpPr>
        <p:grpSpPr>
          <a:xfrm>
            <a:off x="6170232" y="2731562"/>
            <a:ext cx="358999" cy="358099"/>
            <a:chOff x="-53635375" y="3192625"/>
            <a:chExt cx="319025" cy="318225"/>
          </a:xfrm>
        </p:grpSpPr>
        <p:sp>
          <p:nvSpPr>
            <p:cNvPr id="6912" name="Google Shape;6912;p48"/>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48"/>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48"/>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15" name="Google Shape;6915;p48"/>
          <p:cNvGrpSpPr/>
          <p:nvPr/>
        </p:nvGrpSpPr>
        <p:grpSpPr>
          <a:xfrm>
            <a:off x="6192401" y="3202536"/>
            <a:ext cx="314662" cy="358999"/>
            <a:chOff x="-53615675" y="3584850"/>
            <a:chExt cx="279625" cy="319025"/>
          </a:xfrm>
        </p:grpSpPr>
        <p:sp>
          <p:nvSpPr>
            <p:cNvPr id="6916" name="Google Shape;6916;p48"/>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48"/>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48"/>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19" name="Google Shape;6919;p48"/>
          <p:cNvGrpSpPr/>
          <p:nvPr/>
        </p:nvGrpSpPr>
        <p:grpSpPr>
          <a:xfrm>
            <a:off x="6170246" y="3665461"/>
            <a:ext cx="358971" cy="357874"/>
            <a:chOff x="-53634575" y="3976500"/>
            <a:chExt cx="319000" cy="318025"/>
          </a:xfrm>
        </p:grpSpPr>
        <p:sp>
          <p:nvSpPr>
            <p:cNvPr id="6920" name="Google Shape;6920;p48"/>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48"/>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48"/>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48"/>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48"/>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48"/>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48"/>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48"/>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8" name="Google Shape;6928;p48"/>
          <p:cNvGrpSpPr/>
          <p:nvPr/>
        </p:nvGrpSpPr>
        <p:grpSpPr>
          <a:xfrm>
            <a:off x="7965050" y="3208415"/>
            <a:ext cx="314662" cy="358436"/>
            <a:chOff x="-52023900" y="3590075"/>
            <a:chExt cx="279625" cy="318525"/>
          </a:xfrm>
        </p:grpSpPr>
        <p:sp>
          <p:nvSpPr>
            <p:cNvPr id="6929" name="Google Shape;6929;p48"/>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48"/>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48"/>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48"/>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48"/>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48"/>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48"/>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36" name="Google Shape;6936;p48"/>
          <p:cNvGrpSpPr/>
          <p:nvPr/>
        </p:nvGrpSpPr>
        <p:grpSpPr>
          <a:xfrm>
            <a:off x="5728292" y="1376934"/>
            <a:ext cx="358971" cy="358971"/>
            <a:chOff x="-57173375" y="3198925"/>
            <a:chExt cx="319000" cy="319000"/>
          </a:xfrm>
        </p:grpSpPr>
        <p:sp>
          <p:nvSpPr>
            <p:cNvPr id="6937" name="Google Shape;6937;p48"/>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48"/>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48"/>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48"/>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1" name="Google Shape;6941;p48"/>
          <p:cNvGrpSpPr/>
          <p:nvPr/>
        </p:nvGrpSpPr>
        <p:grpSpPr>
          <a:xfrm>
            <a:off x="5729178" y="1854374"/>
            <a:ext cx="357198" cy="314690"/>
            <a:chOff x="-57176525" y="3610050"/>
            <a:chExt cx="317425" cy="279650"/>
          </a:xfrm>
        </p:grpSpPr>
        <p:sp>
          <p:nvSpPr>
            <p:cNvPr id="6942" name="Google Shape;6942;p48"/>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48"/>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48"/>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48"/>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48"/>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7" name="Google Shape;6947;p48"/>
          <p:cNvGrpSpPr/>
          <p:nvPr/>
        </p:nvGrpSpPr>
        <p:grpSpPr>
          <a:xfrm>
            <a:off x="7939633" y="1376934"/>
            <a:ext cx="358099" cy="356326"/>
            <a:chOff x="-55202750" y="3198925"/>
            <a:chExt cx="318225" cy="316650"/>
          </a:xfrm>
        </p:grpSpPr>
        <p:sp>
          <p:nvSpPr>
            <p:cNvPr id="6948" name="Google Shape;6948;p48"/>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48"/>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0" name="Google Shape;6950;p48"/>
          <p:cNvGrpSpPr/>
          <p:nvPr/>
        </p:nvGrpSpPr>
        <p:grpSpPr>
          <a:xfrm>
            <a:off x="7950267" y="1832234"/>
            <a:ext cx="336830" cy="358099"/>
            <a:chOff x="-55194875" y="3590375"/>
            <a:chExt cx="299325" cy="318225"/>
          </a:xfrm>
        </p:grpSpPr>
        <p:sp>
          <p:nvSpPr>
            <p:cNvPr id="6951" name="Google Shape;6951;p48"/>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48"/>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48"/>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48"/>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48"/>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6" name="Google Shape;6956;p48"/>
          <p:cNvGrpSpPr/>
          <p:nvPr/>
        </p:nvGrpSpPr>
        <p:grpSpPr>
          <a:xfrm>
            <a:off x="7954884" y="2274505"/>
            <a:ext cx="357198" cy="357198"/>
            <a:chOff x="-55203525" y="3983400"/>
            <a:chExt cx="317425" cy="317425"/>
          </a:xfrm>
        </p:grpSpPr>
        <p:sp>
          <p:nvSpPr>
            <p:cNvPr id="6957" name="Google Shape;6957;p48"/>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48"/>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48"/>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0" name="Google Shape;6960;p48"/>
          <p:cNvGrpSpPr/>
          <p:nvPr/>
        </p:nvGrpSpPr>
        <p:grpSpPr>
          <a:xfrm>
            <a:off x="6621365" y="2731562"/>
            <a:ext cx="335930" cy="358971"/>
            <a:chOff x="-53232900" y="3192625"/>
            <a:chExt cx="298525" cy="319000"/>
          </a:xfrm>
        </p:grpSpPr>
        <p:sp>
          <p:nvSpPr>
            <p:cNvPr id="6961" name="Google Shape;6961;p48"/>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48"/>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48"/>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48"/>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48"/>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48"/>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48"/>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48"/>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9" name="Google Shape;6969;p48"/>
          <p:cNvGrpSpPr/>
          <p:nvPr/>
        </p:nvGrpSpPr>
        <p:grpSpPr>
          <a:xfrm>
            <a:off x="6610731" y="3202536"/>
            <a:ext cx="357198" cy="356326"/>
            <a:chOff x="-53242350" y="3584850"/>
            <a:chExt cx="317425" cy="316650"/>
          </a:xfrm>
        </p:grpSpPr>
        <p:sp>
          <p:nvSpPr>
            <p:cNvPr id="6970" name="Google Shape;6970;p48"/>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48"/>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48"/>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48"/>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48"/>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5" name="Google Shape;6975;p48"/>
          <p:cNvGrpSpPr/>
          <p:nvPr/>
        </p:nvGrpSpPr>
        <p:grpSpPr>
          <a:xfrm>
            <a:off x="6631999" y="3665236"/>
            <a:ext cx="314662" cy="358999"/>
            <a:chOff x="-53224225" y="3976300"/>
            <a:chExt cx="279625" cy="319025"/>
          </a:xfrm>
        </p:grpSpPr>
        <p:sp>
          <p:nvSpPr>
            <p:cNvPr id="6976" name="Google Shape;6976;p48"/>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48"/>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48"/>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48"/>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48"/>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48"/>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48"/>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83" name="Google Shape;6983;p48"/>
          <p:cNvGrpSpPr/>
          <p:nvPr/>
        </p:nvGrpSpPr>
        <p:grpSpPr>
          <a:xfrm>
            <a:off x="7942896" y="3672917"/>
            <a:ext cx="358971" cy="358408"/>
            <a:chOff x="-52043575" y="3983125"/>
            <a:chExt cx="319000" cy="318500"/>
          </a:xfrm>
        </p:grpSpPr>
        <p:sp>
          <p:nvSpPr>
            <p:cNvPr id="6984" name="Google Shape;6984;p48"/>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48"/>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48"/>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7" name="Google Shape;6987;p48"/>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48"/>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48"/>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48"/>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48"/>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48"/>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93" name="Google Shape;6993;p48"/>
          <p:cNvGrpSpPr/>
          <p:nvPr/>
        </p:nvGrpSpPr>
        <p:grpSpPr>
          <a:xfrm>
            <a:off x="6196836" y="1376934"/>
            <a:ext cx="314662" cy="358971"/>
            <a:chOff x="-56766175" y="3198925"/>
            <a:chExt cx="279625" cy="319000"/>
          </a:xfrm>
        </p:grpSpPr>
        <p:sp>
          <p:nvSpPr>
            <p:cNvPr id="6994" name="Google Shape;6994;p48"/>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48"/>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48"/>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48"/>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48"/>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48"/>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48"/>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1" name="Google Shape;7001;p48"/>
          <p:cNvGrpSpPr/>
          <p:nvPr/>
        </p:nvGrpSpPr>
        <p:grpSpPr>
          <a:xfrm>
            <a:off x="6195950" y="1832234"/>
            <a:ext cx="316434" cy="358099"/>
            <a:chOff x="-56766175" y="3590375"/>
            <a:chExt cx="281200" cy="318225"/>
          </a:xfrm>
        </p:grpSpPr>
        <p:sp>
          <p:nvSpPr>
            <p:cNvPr id="7002" name="Google Shape;7002;p48"/>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48"/>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48"/>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48"/>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6" name="Google Shape;7006;p48"/>
          <p:cNvGrpSpPr/>
          <p:nvPr/>
        </p:nvGrpSpPr>
        <p:grpSpPr>
          <a:xfrm>
            <a:off x="6232906" y="2273605"/>
            <a:ext cx="272126" cy="358099"/>
            <a:chOff x="-56747275" y="3982600"/>
            <a:chExt cx="241825" cy="318225"/>
          </a:xfrm>
        </p:grpSpPr>
        <p:sp>
          <p:nvSpPr>
            <p:cNvPr id="7007" name="Google Shape;7007;p48"/>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48"/>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48"/>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48"/>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48"/>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48"/>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48"/>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4" name="Google Shape;7014;p48"/>
          <p:cNvGrpSpPr/>
          <p:nvPr/>
        </p:nvGrpSpPr>
        <p:grpSpPr>
          <a:xfrm>
            <a:off x="4840657" y="3215842"/>
            <a:ext cx="358999" cy="342991"/>
            <a:chOff x="-54812875" y="3596675"/>
            <a:chExt cx="319025" cy="304800"/>
          </a:xfrm>
        </p:grpSpPr>
        <p:sp>
          <p:nvSpPr>
            <p:cNvPr id="7015" name="Google Shape;7015;p48"/>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48"/>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48"/>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48"/>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48"/>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48"/>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48"/>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022" name="Google Shape;7022;p48"/>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48"/>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24" name="Google Shape;7024;p48"/>
          <p:cNvGrpSpPr/>
          <p:nvPr/>
        </p:nvGrpSpPr>
        <p:grpSpPr>
          <a:xfrm>
            <a:off x="4862826" y="3672326"/>
            <a:ext cx="314662" cy="358099"/>
            <a:chOff x="-54793175" y="3982600"/>
            <a:chExt cx="279625" cy="318225"/>
          </a:xfrm>
        </p:grpSpPr>
        <p:sp>
          <p:nvSpPr>
            <p:cNvPr id="7025" name="Google Shape;7025;p48"/>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48"/>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48"/>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48"/>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48"/>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48"/>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48"/>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32" name="Google Shape;7032;p48"/>
          <p:cNvGrpSpPr/>
          <p:nvPr/>
        </p:nvGrpSpPr>
        <p:grpSpPr>
          <a:xfrm>
            <a:off x="7074284" y="2731562"/>
            <a:ext cx="314662" cy="358099"/>
            <a:chOff x="-52832000" y="3192625"/>
            <a:chExt cx="279625" cy="318225"/>
          </a:xfrm>
        </p:grpSpPr>
        <p:sp>
          <p:nvSpPr>
            <p:cNvPr id="7033" name="Google Shape;7033;p48"/>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48"/>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48"/>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48"/>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48"/>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48"/>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48"/>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48"/>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1" name="Google Shape;7041;p48"/>
          <p:cNvGrpSpPr/>
          <p:nvPr/>
        </p:nvGrpSpPr>
        <p:grpSpPr>
          <a:xfrm>
            <a:off x="5760817" y="2272929"/>
            <a:ext cx="323524" cy="358774"/>
            <a:chOff x="-57162350" y="3982000"/>
            <a:chExt cx="287500" cy="318825"/>
          </a:xfrm>
        </p:grpSpPr>
        <p:sp>
          <p:nvSpPr>
            <p:cNvPr id="7042" name="Google Shape;7042;p48"/>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48"/>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48"/>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48"/>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48"/>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48"/>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48"/>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48"/>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0" name="Google Shape;7050;p48"/>
          <p:cNvGrpSpPr/>
          <p:nvPr/>
        </p:nvGrpSpPr>
        <p:grpSpPr>
          <a:xfrm>
            <a:off x="7052130" y="3203436"/>
            <a:ext cx="358971" cy="357198"/>
            <a:chOff x="-52851675" y="3585650"/>
            <a:chExt cx="319000" cy="317425"/>
          </a:xfrm>
        </p:grpSpPr>
        <p:sp>
          <p:nvSpPr>
            <p:cNvPr id="7051" name="Google Shape;7051;p48"/>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48"/>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48"/>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48"/>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48"/>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48"/>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7" name="Google Shape;7057;p48"/>
          <p:cNvGrpSpPr/>
          <p:nvPr/>
        </p:nvGrpSpPr>
        <p:grpSpPr>
          <a:xfrm>
            <a:off x="7074284" y="3665236"/>
            <a:ext cx="314662" cy="358999"/>
            <a:chOff x="-52832000" y="3976300"/>
            <a:chExt cx="279625" cy="319025"/>
          </a:xfrm>
        </p:grpSpPr>
        <p:sp>
          <p:nvSpPr>
            <p:cNvPr id="7058" name="Google Shape;7058;p48"/>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48"/>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48"/>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48"/>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48"/>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3" name="Google Shape;7063;p48"/>
          <p:cNvGrpSpPr/>
          <p:nvPr/>
        </p:nvGrpSpPr>
        <p:grpSpPr>
          <a:xfrm>
            <a:off x="6191490" y="4119884"/>
            <a:ext cx="316434" cy="358099"/>
            <a:chOff x="-51633225" y="3198925"/>
            <a:chExt cx="281200" cy="318225"/>
          </a:xfrm>
        </p:grpSpPr>
        <p:sp>
          <p:nvSpPr>
            <p:cNvPr id="7064" name="Google Shape;7064;p48"/>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48"/>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48"/>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48"/>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48"/>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48"/>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48"/>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1" name="Google Shape;7071;p48"/>
          <p:cNvGrpSpPr/>
          <p:nvPr/>
        </p:nvGrpSpPr>
        <p:grpSpPr>
          <a:xfrm>
            <a:off x="6610314" y="1377806"/>
            <a:ext cx="365188" cy="357226"/>
            <a:chOff x="-56396775" y="3199700"/>
            <a:chExt cx="324525" cy="317450"/>
          </a:xfrm>
        </p:grpSpPr>
        <p:sp>
          <p:nvSpPr>
            <p:cNvPr id="7072" name="Google Shape;7072;p48"/>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48"/>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48"/>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48"/>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48"/>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48"/>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8" name="Google Shape;7078;p48"/>
          <p:cNvGrpSpPr/>
          <p:nvPr/>
        </p:nvGrpSpPr>
        <p:grpSpPr>
          <a:xfrm>
            <a:off x="6613408" y="1843740"/>
            <a:ext cx="358999" cy="335958"/>
            <a:chOff x="-56394425" y="3600600"/>
            <a:chExt cx="319025" cy="298550"/>
          </a:xfrm>
        </p:grpSpPr>
        <p:sp>
          <p:nvSpPr>
            <p:cNvPr id="7079" name="Google Shape;7079;p48"/>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48"/>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48"/>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2" name="Google Shape;7082;p48"/>
          <p:cNvGrpSpPr/>
          <p:nvPr/>
        </p:nvGrpSpPr>
        <p:grpSpPr>
          <a:xfrm>
            <a:off x="6644175" y="2274505"/>
            <a:ext cx="327068" cy="357198"/>
            <a:chOff x="-56379450" y="3983400"/>
            <a:chExt cx="290650" cy="317425"/>
          </a:xfrm>
        </p:grpSpPr>
        <p:sp>
          <p:nvSpPr>
            <p:cNvPr id="7083" name="Google Shape;7083;p48"/>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4" name="Google Shape;7084;p48"/>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48"/>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48"/>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48"/>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48"/>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48"/>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48"/>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1" name="Google Shape;7091;p48"/>
          <p:cNvGrpSpPr/>
          <p:nvPr/>
        </p:nvGrpSpPr>
        <p:grpSpPr>
          <a:xfrm>
            <a:off x="5307879" y="2738651"/>
            <a:ext cx="316434" cy="358971"/>
            <a:chOff x="-54401725" y="3198925"/>
            <a:chExt cx="281200" cy="319000"/>
          </a:xfrm>
        </p:grpSpPr>
        <p:sp>
          <p:nvSpPr>
            <p:cNvPr id="7092" name="Google Shape;7092;p48"/>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3" name="Google Shape;7093;p48"/>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48"/>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48"/>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48"/>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48"/>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48"/>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48"/>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0" name="Google Shape;7100;p48"/>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48"/>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48"/>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3" name="Google Shape;7103;p48"/>
          <p:cNvGrpSpPr/>
          <p:nvPr/>
        </p:nvGrpSpPr>
        <p:grpSpPr>
          <a:xfrm>
            <a:off x="5308766" y="3208753"/>
            <a:ext cx="314662" cy="358099"/>
            <a:chOff x="-54401725" y="3590375"/>
            <a:chExt cx="279625" cy="318225"/>
          </a:xfrm>
        </p:grpSpPr>
        <p:sp>
          <p:nvSpPr>
            <p:cNvPr id="7104" name="Google Shape;7104;p48"/>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48"/>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48"/>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48"/>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48"/>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48"/>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0" name="Google Shape;7110;p48"/>
          <p:cNvGrpSpPr/>
          <p:nvPr/>
        </p:nvGrpSpPr>
        <p:grpSpPr>
          <a:xfrm>
            <a:off x="5306557" y="3672326"/>
            <a:ext cx="319079" cy="358099"/>
            <a:chOff x="-54403300" y="3982600"/>
            <a:chExt cx="283550" cy="318225"/>
          </a:xfrm>
        </p:grpSpPr>
        <p:sp>
          <p:nvSpPr>
            <p:cNvPr id="7111" name="Google Shape;7111;p48"/>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48"/>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48"/>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48"/>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48"/>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6" name="Google Shape;7116;p48"/>
          <p:cNvGrpSpPr/>
          <p:nvPr/>
        </p:nvGrpSpPr>
        <p:grpSpPr>
          <a:xfrm>
            <a:off x="7493951" y="2733559"/>
            <a:ext cx="356298" cy="356973"/>
            <a:chOff x="-52458650" y="3194400"/>
            <a:chExt cx="316625" cy="317225"/>
          </a:xfrm>
        </p:grpSpPr>
        <p:sp>
          <p:nvSpPr>
            <p:cNvPr id="7117" name="Google Shape;7117;p48"/>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48"/>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48"/>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48"/>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48"/>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48"/>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3" name="Google Shape;7123;p48"/>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4" name="Google Shape;7124;p48"/>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5" name="Google Shape;7125;p48"/>
          <p:cNvGrpSpPr/>
          <p:nvPr/>
        </p:nvGrpSpPr>
        <p:grpSpPr>
          <a:xfrm>
            <a:off x="4862826" y="2738651"/>
            <a:ext cx="314662" cy="358971"/>
            <a:chOff x="-54793175" y="3198925"/>
            <a:chExt cx="279625" cy="319000"/>
          </a:xfrm>
        </p:grpSpPr>
        <p:sp>
          <p:nvSpPr>
            <p:cNvPr id="7126" name="Google Shape;7126;p48"/>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48"/>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48"/>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48"/>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48"/>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48"/>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48"/>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3" name="Google Shape;7133;p48"/>
          <p:cNvGrpSpPr/>
          <p:nvPr/>
        </p:nvGrpSpPr>
        <p:grpSpPr>
          <a:xfrm>
            <a:off x="7503249" y="3202536"/>
            <a:ext cx="337703" cy="357845"/>
            <a:chOff x="-52450000" y="3584850"/>
            <a:chExt cx="300100" cy="318000"/>
          </a:xfrm>
        </p:grpSpPr>
        <p:sp>
          <p:nvSpPr>
            <p:cNvPr id="7134" name="Google Shape;7134;p48"/>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48"/>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48"/>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48"/>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48"/>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48"/>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48"/>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1" name="Google Shape;7141;p48"/>
          <p:cNvGrpSpPr/>
          <p:nvPr/>
        </p:nvGrpSpPr>
        <p:grpSpPr>
          <a:xfrm>
            <a:off x="7514769" y="3667009"/>
            <a:ext cx="314662" cy="357226"/>
            <a:chOff x="-52440550" y="3977875"/>
            <a:chExt cx="279625" cy="317450"/>
          </a:xfrm>
        </p:grpSpPr>
        <p:sp>
          <p:nvSpPr>
            <p:cNvPr id="7142" name="Google Shape;7142;p48"/>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48"/>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48"/>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48"/>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48"/>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48"/>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8" name="Google Shape;7148;p48"/>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9" name="Google Shape;7149;p48"/>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50" name="Google Shape;7150;p48"/>
          <p:cNvGrpSpPr/>
          <p:nvPr/>
        </p:nvGrpSpPr>
        <p:grpSpPr>
          <a:xfrm>
            <a:off x="6626703" y="4123215"/>
            <a:ext cx="314662" cy="358999"/>
            <a:chOff x="-51623775" y="3584850"/>
            <a:chExt cx="279625" cy="319025"/>
          </a:xfrm>
        </p:grpSpPr>
        <p:sp>
          <p:nvSpPr>
            <p:cNvPr id="7151" name="Google Shape;7151;p48"/>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48"/>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3" name="Google Shape;7153;p48"/>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4" name="Google Shape;7154;p48"/>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5" name="Google Shape;7155;p48"/>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48"/>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48"/>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48"/>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48"/>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60" name="Google Shape;7160;p48"/>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7161" name="Google Shape;7161;p48"/>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165" name="Shape 7165"/>
        <p:cNvGrpSpPr/>
        <p:nvPr/>
      </p:nvGrpSpPr>
      <p:grpSpPr>
        <a:xfrm>
          <a:off x="0" y="0"/>
          <a:ext cx="0" cy="0"/>
          <a:chOff x="0" y="0"/>
          <a:chExt cx="0" cy="0"/>
        </a:xfrm>
      </p:grpSpPr>
      <p:grpSp>
        <p:nvGrpSpPr>
          <p:cNvPr id="7166" name="Google Shape;7166;p49"/>
          <p:cNvGrpSpPr/>
          <p:nvPr/>
        </p:nvGrpSpPr>
        <p:grpSpPr>
          <a:xfrm>
            <a:off x="866775" y="1386849"/>
            <a:ext cx="276003" cy="357300"/>
            <a:chOff x="-50469125" y="3183175"/>
            <a:chExt cx="233150" cy="301825"/>
          </a:xfrm>
        </p:grpSpPr>
        <p:sp>
          <p:nvSpPr>
            <p:cNvPr id="7167" name="Google Shape;7167;p49"/>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49"/>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49"/>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0" name="Google Shape;7170;p49"/>
          <p:cNvGrpSpPr/>
          <p:nvPr/>
        </p:nvGrpSpPr>
        <p:grpSpPr>
          <a:xfrm>
            <a:off x="826674" y="1822251"/>
            <a:ext cx="356205" cy="355288"/>
            <a:chOff x="-50504575" y="3550975"/>
            <a:chExt cx="300900" cy="300125"/>
          </a:xfrm>
        </p:grpSpPr>
        <p:sp>
          <p:nvSpPr>
            <p:cNvPr id="7171" name="Google Shape;7171;p49"/>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2" name="Google Shape;7172;p49"/>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49"/>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49"/>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5" name="Google Shape;7175;p49"/>
          <p:cNvGrpSpPr/>
          <p:nvPr/>
        </p:nvGrpSpPr>
        <p:grpSpPr>
          <a:xfrm>
            <a:off x="826674" y="2260493"/>
            <a:ext cx="356205" cy="354341"/>
            <a:chOff x="-50503000" y="3921175"/>
            <a:chExt cx="300900" cy="299325"/>
          </a:xfrm>
        </p:grpSpPr>
        <p:sp>
          <p:nvSpPr>
            <p:cNvPr id="7176" name="Google Shape;7176;p49"/>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49"/>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8" name="Google Shape;7178;p49"/>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9" name="Google Shape;7179;p49"/>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0" name="Google Shape;7180;p49"/>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81" name="Google Shape;7181;p49"/>
          <p:cNvGrpSpPr/>
          <p:nvPr/>
        </p:nvGrpSpPr>
        <p:grpSpPr>
          <a:xfrm>
            <a:off x="3030727" y="1406411"/>
            <a:ext cx="355258" cy="356205"/>
            <a:chOff x="-48630025" y="3199700"/>
            <a:chExt cx="300100" cy="300900"/>
          </a:xfrm>
        </p:grpSpPr>
        <p:sp>
          <p:nvSpPr>
            <p:cNvPr id="7182" name="Google Shape;7182;p49"/>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49"/>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49"/>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85" name="Google Shape;7185;p49"/>
          <p:cNvGrpSpPr/>
          <p:nvPr/>
        </p:nvGrpSpPr>
        <p:grpSpPr>
          <a:xfrm>
            <a:off x="3030727" y="1843707"/>
            <a:ext cx="355258" cy="355258"/>
            <a:chOff x="-48630025" y="3569100"/>
            <a:chExt cx="300100" cy="300100"/>
          </a:xfrm>
        </p:grpSpPr>
        <p:sp>
          <p:nvSpPr>
            <p:cNvPr id="7186" name="Google Shape;7186;p49"/>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49"/>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49"/>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49"/>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49"/>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49"/>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49"/>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49"/>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49"/>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49"/>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6" name="Google Shape;7196;p49"/>
          <p:cNvGrpSpPr/>
          <p:nvPr/>
        </p:nvGrpSpPr>
        <p:grpSpPr>
          <a:xfrm>
            <a:off x="3031201" y="2281003"/>
            <a:ext cx="354311" cy="353394"/>
            <a:chOff x="-48629225" y="3938500"/>
            <a:chExt cx="299300" cy="298525"/>
          </a:xfrm>
        </p:grpSpPr>
        <p:sp>
          <p:nvSpPr>
            <p:cNvPr id="7197" name="Google Shape;7197;p49"/>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49"/>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49"/>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49"/>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1" name="Google Shape;7201;p49"/>
          <p:cNvGrpSpPr/>
          <p:nvPr/>
        </p:nvGrpSpPr>
        <p:grpSpPr>
          <a:xfrm>
            <a:off x="1766604" y="2752344"/>
            <a:ext cx="311458" cy="354341"/>
            <a:chOff x="-46762575" y="3200500"/>
            <a:chExt cx="263100" cy="299325"/>
          </a:xfrm>
        </p:grpSpPr>
        <p:sp>
          <p:nvSpPr>
            <p:cNvPr id="7202" name="Google Shape;7202;p49"/>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3" name="Google Shape;7203;p49"/>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49"/>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49"/>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49"/>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7" name="Google Shape;7207;p49"/>
          <p:cNvGrpSpPr/>
          <p:nvPr/>
        </p:nvGrpSpPr>
        <p:grpSpPr>
          <a:xfrm>
            <a:off x="1744689" y="3211066"/>
            <a:ext cx="355288" cy="312375"/>
            <a:chOff x="-46779900" y="3588000"/>
            <a:chExt cx="300125" cy="263875"/>
          </a:xfrm>
        </p:grpSpPr>
        <p:sp>
          <p:nvSpPr>
            <p:cNvPr id="7208" name="Google Shape;7208;p49"/>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49"/>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49"/>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49"/>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2" name="Google Shape;7212;p49"/>
          <p:cNvGrpSpPr/>
          <p:nvPr/>
        </p:nvGrpSpPr>
        <p:grpSpPr>
          <a:xfrm>
            <a:off x="1745162" y="3625988"/>
            <a:ext cx="354341" cy="353394"/>
            <a:chOff x="-46779100" y="3938500"/>
            <a:chExt cx="299325" cy="298525"/>
          </a:xfrm>
        </p:grpSpPr>
        <p:sp>
          <p:nvSpPr>
            <p:cNvPr id="7213" name="Google Shape;7213;p49"/>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4" name="Google Shape;7214;p49"/>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5" name="Google Shape;7215;p49"/>
          <p:cNvGrpSpPr/>
          <p:nvPr/>
        </p:nvGrpSpPr>
        <p:grpSpPr>
          <a:xfrm>
            <a:off x="3952900" y="2758855"/>
            <a:ext cx="355258" cy="355288"/>
            <a:chOff x="-44924250" y="3206000"/>
            <a:chExt cx="300100" cy="300125"/>
          </a:xfrm>
        </p:grpSpPr>
        <p:sp>
          <p:nvSpPr>
            <p:cNvPr id="7216" name="Google Shape;7216;p49"/>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7" name="Google Shape;7217;p49"/>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49"/>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49"/>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49"/>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21" name="Google Shape;7221;p49"/>
          <p:cNvGrpSpPr/>
          <p:nvPr/>
        </p:nvGrpSpPr>
        <p:grpSpPr>
          <a:xfrm>
            <a:off x="1267386" y="1386849"/>
            <a:ext cx="355258" cy="355258"/>
            <a:chOff x="-50134375" y="3183175"/>
            <a:chExt cx="300100" cy="300100"/>
          </a:xfrm>
        </p:grpSpPr>
        <p:sp>
          <p:nvSpPr>
            <p:cNvPr id="7222" name="Google Shape;7222;p49"/>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49"/>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49"/>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49"/>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49"/>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49"/>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49"/>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9" name="Google Shape;7229;p49"/>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0" name="Google Shape;7230;p49"/>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1" name="Google Shape;7231;p49"/>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32" name="Google Shape;7232;p49"/>
          <p:cNvGrpSpPr/>
          <p:nvPr/>
        </p:nvGrpSpPr>
        <p:grpSpPr>
          <a:xfrm>
            <a:off x="1267386" y="1822251"/>
            <a:ext cx="355258" cy="355288"/>
            <a:chOff x="-50134375" y="3550975"/>
            <a:chExt cx="300100" cy="300125"/>
          </a:xfrm>
        </p:grpSpPr>
        <p:sp>
          <p:nvSpPr>
            <p:cNvPr id="7233" name="Google Shape;7233;p49"/>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49"/>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35" name="Google Shape;7235;p49"/>
          <p:cNvGrpSpPr/>
          <p:nvPr/>
        </p:nvGrpSpPr>
        <p:grpSpPr>
          <a:xfrm>
            <a:off x="1267386" y="2259783"/>
            <a:ext cx="355258" cy="355051"/>
            <a:chOff x="-50134375" y="3920575"/>
            <a:chExt cx="300100" cy="299925"/>
          </a:xfrm>
        </p:grpSpPr>
        <p:sp>
          <p:nvSpPr>
            <p:cNvPr id="7236" name="Google Shape;7236;p49"/>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7" name="Google Shape;7237;p49"/>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49"/>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39" name="Google Shape;7239;p49"/>
          <p:cNvGrpSpPr/>
          <p:nvPr/>
        </p:nvGrpSpPr>
        <p:grpSpPr>
          <a:xfrm>
            <a:off x="3478110" y="1407358"/>
            <a:ext cx="357123" cy="355258"/>
            <a:chOff x="-48262200" y="3200500"/>
            <a:chExt cx="301675" cy="300100"/>
          </a:xfrm>
        </p:grpSpPr>
        <p:sp>
          <p:nvSpPr>
            <p:cNvPr id="7240" name="Google Shape;7240;p49"/>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1" name="Google Shape;7241;p49"/>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2" name="Google Shape;7242;p49"/>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49"/>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49"/>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49"/>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49"/>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49"/>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49"/>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9" name="Google Shape;7249;p49"/>
          <p:cNvGrpSpPr/>
          <p:nvPr/>
        </p:nvGrpSpPr>
        <p:grpSpPr>
          <a:xfrm>
            <a:off x="3507483" y="1844447"/>
            <a:ext cx="298377" cy="354519"/>
            <a:chOff x="-48233050" y="3569725"/>
            <a:chExt cx="252050" cy="299475"/>
          </a:xfrm>
        </p:grpSpPr>
        <p:sp>
          <p:nvSpPr>
            <p:cNvPr id="7250" name="Google Shape;7250;p49"/>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49"/>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49"/>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3" name="Google Shape;7253;p49"/>
          <p:cNvGrpSpPr/>
          <p:nvPr/>
        </p:nvGrpSpPr>
        <p:grpSpPr>
          <a:xfrm>
            <a:off x="3531248" y="2278191"/>
            <a:ext cx="250847" cy="358070"/>
            <a:chOff x="-48216525" y="3936125"/>
            <a:chExt cx="211900" cy="302475"/>
          </a:xfrm>
        </p:grpSpPr>
        <p:sp>
          <p:nvSpPr>
            <p:cNvPr id="7254" name="Google Shape;7254;p49"/>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5" name="Google Shape;7255;p49"/>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49"/>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49"/>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8" name="Google Shape;7258;p49"/>
          <p:cNvGrpSpPr/>
          <p:nvPr/>
        </p:nvGrpSpPr>
        <p:grpSpPr>
          <a:xfrm>
            <a:off x="2186966" y="2753261"/>
            <a:ext cx="355258" cy="355288"/>
            <a:chOff x="-46410500" y="3201275"/>
            <a:chExt cx="300100" cy="300125"/>
          </a:xfrm>
        </p:grpSpPr>
        <p:sp>
          <p:nvSpPr>
            <p:cNvPr id="7259" name="Google Shape;7259;p49"/>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49"/>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49"/>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49"/>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49"/>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4" name="Google Shape;7264;p49"/>
          <p:cNvGrpSpPr/>
          <p:nvPr/>
        </p:nvGrpSpPr>
        <p:grpSpPr>
          <a:xfrm>
            <a:off x="2186966" y="3188692"/>
            <a:ext cx="355258" cy="356205"/>
            <a:chOff x="-46409700" y="3569100"/>
            <a:chExt cx="300100" cy="300900"/>
          </a:xfrm>
        </p:grpSpPr>
        <p:sp>
          <p:nvSpPr>
            <p:cNvPr id="7265" name="Google Shape;7265;p49"/>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49"/>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49"/>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8" name="Google Shape;7268;p49"/>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9" name="Google Shape;7269;p49"/>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0" name="Google Shape;7270;p49"/>
          <p:cNvGrpSpPr/>
          <p:nvPr/>
        </p:nvGrpSpPr>
        <p:grpSpPr>
          <a:xfrm>
            <a:off x="2174847" y="3624124"/>
            <a:ext cx="379497" cy="358070"/>
            <a:chOff x="-46422300" y="3936925"/>
            <a:chExt cx="320575" cy="302475"/>
          </a:xfrm>
        </p:grpSpPr>
        <p:sp>
          <p:nvSpPr>
            <p:cNvPr id="7271" name="Google Shape;7271;p49"/>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49"/>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3" name="Google Shape;7273;p49"/>
          <p:cNvGrpSpPr/>
          <p:nvPr/>
        </p:nvGrpSpPr>
        <p:grpSpPr>
          <a:xfrm>
            <a:off x="3952426" y="3178452"/>
            <a:ext cx="356205" cy="355258"/>
            <a:chOff x="-44914800" y="3560450"/>
            <a:chExt cx="300900" cy="300100"/>
          </a:xfrm>
        </p:grpSpPr>
        <p:sp>
          <p:nvSpPr>
            <p:cNvPr id="7274" name="Google Shape;7274;p49"/>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5" name="Google Shape;7275;p49"/>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6" name="Google Shape;7276;p49"/>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49"/>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49"/>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9" name="Google Shape;7279;p49"/>
          <p:cNvGrpSpPr/>
          <p:nvPr/>
        </p:nvGrpSpPr>
        <p:grpSpPr>
          <a:xfrm>
            <a:off x="1707478" y="1387086"/>
            <a:ext cx="354311" cy="354104"/>
            <a:chOff x="-49764975" y="3183375"/>
            <a:chExt cx="299300" cy="299125"/>
          </a:xfrm>
        </p:grpSpPr>
        <p:sp>
          <p:nvSpPr>
            <p:cNvPr id="7280" name="Google Shape;7280;p49"/>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49"/>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2" name="Google Shape;7282;p49"/>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49"/>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49"/>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49"/>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49"/>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49"/>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49"/>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9" name="Google Shape;7289;p49"/>
          <p:cNvGrpSpPr/>
          <p:nvPr/>
        </p:nvGrpSpPr>
        <p:grpSpPr>
          <a:xfrm>
            <a:off x="1707478" y="1822547"/>
            <a:ext cx="354311" cy="355909"/>
            <a:chOff x="-49764975" y="3551225"/>
            <a:chExt cx="299300" cy="300650"/>
          </a:xfrm>
        </p:grpSpPr>
        <p:sp>
          <p:nvSpPr>
            <p:cNvPr id="7290" name="Google Shape;7290;p49"/>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49"/>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49"/>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49"/>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49"/>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49"/>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49"/>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49"/>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49"/>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49"/>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49"/>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01" name="Google Shape;7301;p49"/>
          <p:cNvGrpSpPr/>
          <p:nvPr/>
        </p:nvGrpSpPr>
        <p:grpSpPr>
          <a:xfrm>
            <a:off x="1705140" y="2259310"/>
            <a:ext cx="358987" cy="355525"/>
            <a:chOff x="-49766550" y="3920175"/>
            <a:chExt cx="303250" cy="300325"/>
          </a:xfrm>
        </p:grpSpPr>
        <p:sp>
          <p:nvSpPr>
            <p:cNvPr id="7302" name="Google Shape;7302;p49"/>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49"/>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49"/>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49"/>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06" name="Google Shape;7306;p49"/>
          <p:cNvGrpSpPr/>
          <p:nvPr/>
        </p:nvGrpSpPr>
        <p:grpSpPr>
          <a:xfrm>
            <a:off x="3920671" y="1407358"/>
            <a:ext cx="357123" cy="354341"/>
            <a:chOff x="-47892800" y="3200500"/>
            <a:chExt cx="301675" cy="299325"/>
          </a:xfrm>
        </p:grpSpPr>
        <p:sp>
          <p:nvSpPr>
            <p:cNvPr id="7307" name="Google Shape;7307;p49"/>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49"/>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49"/>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49"/>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1" name="Google Shape;7311;p49"/>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2" name="Google Shape;7312;p49"/>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3" name="Google Shape;7313;p49"/>
          <p:cNvGrpSpPr/>
          <p:nvPr/>
        </p:nvGrpSpPr>
        <p:grpSpPr>
          <a:xfrm>
            <a:off x="3984537" y="1843707"/>
            <a:ext cx="229391" cy="355258"/>
            <a:chOff x="-47839250" y="3569100"/>
            <a:chExt cx="193775" cy="300100"/>
          </a:xfrm>
        </p:grpSpPr>
        <p:sp>
          <p:nvSpPr>
            <p:cNvPr id="7314" name="Google Shape;7314;p49"/>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49"/>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6" name="Google Shape;7316;p49"/>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7" name="Google Shape;7317;p49"/>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49"/>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49"/>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0" name="Google Shape;7320;p49"/>
          <p:cNvGrpSpPr/>
          <p:nvPr/>
        </p:nvGrpSpPr>
        <p:grpSpPr>
          <a:xfrm>
            <a:off x="3921603" y="2280056"/>
            <a:ext cx="355258" cy="356205"/>
            <a:chOff x="-47892800" y="3937700"/>
            <a:chExt cx="300100" cy="300900"/>
          </a:xfrm>
        </p:grpSpPr>
        <p:sp>
          <p:nvSpPr>
            <p:cNvPr id="7321" name="Google Shape;7321;p49"/>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2" name="Google Shape;7322;p49"/>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49"/>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49"/>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5" name="Google Shape;7325;p49"/>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6" name="Google Shape;7326;p49"/>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49"/>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8" name="Google Shape;7328;p49"/>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9" name="Google Shape;7329;p49"/>
          <p:cNvGrpSpPr/>
          <p:nvPr/>
        </p:nvGrpSpPr>
        <p:grpSpPr>
          <a:xfrm>
            <a:off x="2626898" y="2773770"/>
            <a:ext cx="355258" cy="311458"/>
            <a:chOff x="-46042675" y="3218600"/>
            <a:chExt cx="300100" cy="263100"/>
          </a:xfrm>
        </p:grpSpPr>
        <p:sp>
          <p:nvSpPr>
            <p:cNvPr id="7330" name="Google Shape;7330;p49"/>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49"/>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49"/>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49"/>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49"/>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49"/>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36" name="Google Shape;7336;p49"/>
          <p:cNvGrpSpPr/>
          <p:nvPr/>
        </p:nvGrpSpPr>
        <p:grpSpPr>
          <a:xfrm>
            <a:off x="2626898" y="3188219"/>
            <a:ext cx="355258" cy="323118"/>
            <a:chOff x="-46042675" y="3568700"/>
            <a:chExt cx="300100" cy="272950"/>
          </a:xfrm>
        </p:grpSpPr>
        <p:sp>
          <p:nvSpPr>
            <p:cNvPr id="7337" name="Google Shape;7337;p49"/>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8" name="Google Shape;7338;p49"/>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9" name="Google Shape;7339;p49"/>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49"/>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1" name="Google Shape;7341;p49"/>
          <p:cNvGrpSpPr/>
          <p:nvPr/>
        </p:nvGrpSpPr>
        <p:grpSpPr>
          <a:xfrm>
            <a:off x="2668849" y="3625189"/>
            <a:ext cx="271357" cy="356057"/>
            <a:chOff x="-46007225" y="3937825"/>
            <a:chExt cx="229225" cy="300775"/>
          </a:xfrm>
        </p:grpSpPr>
        <p:sp>
          <p:nvSpPr>
            <p:cNvPr id="7342" name="Google Shape;7342;p49"/>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49"/>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49"/>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49"/>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49"/>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49"/>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49"/>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9" name="Google Shape;7349;p49"/>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0" name="Google Shape;7350;p49"/>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49"/>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52" name="Google Shape;7352;p49"/>
          <p:cNvGrpSpPr/>
          <p:nvPr/>
        </p:nvGrpSpPr>
        <p:grpSpPr>
          <a:xfrm>
            <a:off x="3974341" y="3615275"/>
            <a:ext cx="312375" cy="357596"/>
            <a:chOff x="-44895900" y="3929450"/>
            <a:chExt cx="263875" cy="302075"/>
          </a:xfrm>
        </p:grpSpPr>
        <p:sp>
          <p:nvSpPr>
            <p:cNvPr id="7353" name="Google Shape;7353;p49"/>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49"/>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49"/>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49"/>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49"/>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49"/>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59" name="Google Shape;7359;p49"/>
          <p:cNvGrpSpPr/>
          <p:nvPr/>
        </p:nvGrpSpPr>
        <p:grpSpPr>
          <a:xfrm>
            <a:off x="2148160" y="1398036"/>
            <a:ext cx="356205" cy="332885"/>
            <a:chOff x="-49397175" y="3192625"/>
            <a:chExt cx="300900" cy="281200"/>
          </a:xfrm>
        </p:grpSpPr>
        <p:sp>
          <p:nvSpPr>
            <p:cNvPr id="7360" name="Google Shape;7360;p49"/>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49"/>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49"/>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49"/>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49"/>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49"/>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49"/>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7" name="Google Shape;7367;p49"/>
          <p:cNvGrpSpPr/>
          <p:nvPr/>
        </p:nvGrpSpPr>
        <p:grpSpPr>
          <a:xfrm>
            <a:off x="2174263" y="1822251"/>
            <a:ext cx="304000" cy="356205"/>
            <a:chOff x="-49375900" y="3550975"/>
            <a:chExt cx="256800" cy="300900"/>
          </a:xfrm>
        </p:grpSpPr>
        <p:sp>
          <p:nvSpPr>
            <p:cNvPr id="7368" name="Google Shape;7368;p49"/>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49"/>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49"/>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49"/>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49"/>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49"/>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4" name="Google Shape;7374;p49"/>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5" name="Google Shape;7375;p49"/>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49"/>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7" name="Google Shape;7377;p49"/>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8" name="Google Shape;7378;p49"/>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9" name="Google Shape;7379;p49"/>
          <p:cNvGrpSpPr/>
          <p:nvPr/>
        </p:nvGrpSpPr>
        <p:grpSpPr>
          <a:xfrm>
            <a:off x="2169616" y="2259546"/>
            <a:ext cx="313293" cy="356205"/>
            <a:chOff x="-49378250" y="3920375"/>
            <a:chExt cx="264650" cy="300900"/>
          </a:xfrm>
        </p:grpSpPr>
        <p:sp>
          <p:nvSpPr>
            <p:cNvPr id="7380" name="Google Shape;7380;p49"/>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49"/>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49"/>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49"/>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49"/>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5" name="Google Shape;7385;p49"/>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6" name="Google Shape;7386;p49"/>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87" name="Google Shape;7387;p49"/>
          <p:cNvGrpSpPr/>
          <p:nvPr/>
        </p:nvGrpSpPr>
        <p:grpSpPr>
          <a:xfrm>
            <a:off x="888604" y="2752344"/>
            <a:ext cx="312375" cy="357123"/>
            <a:chOff x="-47505300" y="3200500"/>
            <a:chExt cx="263875" cy="301675"/>
          </a:xfrm>
        </p:grpSpPr>
        <p:sp>
          <p:nvSpPr>
            <p:cNvPr id="7388" name="Google Shape;7388;p49"/>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49"/>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49"/>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49"/>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2" name="Google Shape;7392;p49"/>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3" name="Google Shape;7393;p49"/>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49"/>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49"/>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49"/>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49"/>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8" name="Google Shape;7398;p49"/>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9" name="Google Shape;7399;p49"/>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49"/>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1" name="Google Shape;7401;p49"/>
          <p:cNvGrpSpPr/>
          <p:nvPr/>
        </p:nvGrpSpPr>
        <p:grpSpPr>
          <a:xfrm>
            <a:off x="866704" y="3188692"/>
            <a:ext cx="356176" cy="355051"/>
            <a:chOff x="-47524975" y="3569100"/>
            <a:chExt cx="300875" cy="299925"/>
          </a:xfrm>
        </p:grpSpPr>
        <p:sp>
          <p:nvSpPr>
            <p:cNvPr id="7402" name="Google Shape;7402;p49"/>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49"/>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49"/>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49"/>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6" name="Google Shape;7406;p49"/>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7" name="Google Shape;7407;p49"/>
          <p:cNvGrpSpPr/>
          <p:nvPr/>
        </p:nvGrpSpPr>
        <p:grpSpPr>
          <a:xfrm>
            <a:off x="867162" y="3667954"/>
            <a:ext cx="355258" cy="270410"/>
            <a:chOff x="-47523400" y="3973950"/>
            <a:chExt cx="300100" cy="228425"/>
          </a:xfrm>
        </p:grpSpPr>
        <p:sp>
          <p:nvSpPr>
            <p:cNvPr id="7408" name="Google Shape;7408;p49"/>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49"/>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49"/>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1" name="Google Shape;7411;p49"/>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2" name="Google Shape;7412;p49"/>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3" name="Google Shape;7413;p49"/>
          <p:cNvGrpSpPr/>
          <p:nvPr/>
        </p:nvGrpSpPr>
        <p:grpSpPr>
          <a:xfrm>
            <a:off x="3072283" y="2750953"/>
            <a:ext cx="354341" cy="357596"/>
            <a:chOff x="-45673275" y="3199325"/>
            <a:chExt cx="299325" cy="302075"/>
          </a:xfrm>
        </p:grpSpPr>
        <p:sp>
          <p:nvSpPr>
            <p:cNvPr id="7414" name="Google Shape;7414;p49"/>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5" name="Google Shape;7415;p49"/>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6" name="Google Shape;7416;p49"/>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7" name="Google Shape;7417;p49"/>
          <p:cNvGrpSpPr/>
          <p:nvPr/>
        </p:nvGrpSpPr>
        <p:grpSpPr>
          <a:xfrm>
            <a:off x="3071351" y="3209202"/>
            <a:ext cx="356205" cy="314240"/>
            <a:chOff x="-45674075" y="3586425"/>
            <a:chExt cx="300900" cy="265450"/>
          </a:xfrm>
        </p:grpSpPr>
        <p:sp>
          <p:nvSpPr>
            <p:cNvPr id="7418" name="Google Shape;7418;p49"/>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9" name="Google Shape;7419;p49"/>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20" name="Google Shape;7420;p49"/>
          <p:cNvGrpSpPr/>
          <p:nvPr/>
        </p:nvGrpSpPr>
        <p:grpSpPr>
          <a:xfrm>
            <a:off x="3072283" y="3625041"/>
            <a:ext cx="354341" cy="356205"/>
            <a:chOff x="-45673275" y="3937700"/>
            <a:chExt cx="299325" cy="300900"/>
          </a:xfrm>
        </p:grpSpPr>
        <p:sp>
          <p:nvSpPr>
            <p:cNvPr id="7421" name="Google Shape;7421;p49"/>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49"/>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49"/>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49"/>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49"/>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49"/>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27" name="Google Shape;7427;p49"/>
          <p:cNvGrpSpPr/>
          <p:nvPr/>
        </p:nvGrpSpPr>
        <p:grpSpPr>
          <a:xfrm>
            <a:off x="2186449" y="4117825"/>
            <a:ext cx="356205" cy="356205"/>
            <a:chOff x="-44512325" y="3176075"/>
            <a:chExt cx="300900" cy="300900"/>
          </a:xfrm>
        </p:grpSpPr>
        <p:sp>
          <p:nvSpPr>
            <p:cNvPr id="7428" name="Google Shape;7428;p49"/>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9" name="Google Shape;7429;p49"/>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0" name="Google Shape;7430;p49"/>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1" name="Google Shape;7431;p49"/>
          <p:cNvGrpSpPr/>
          <p:nvPr/>
        </p:nvGrpSpPr>
        <p:grpSpPr>
          <a:xfrm>
            <a:off x="2589789" y="1386849"/>
            <a:ext cx="354341" cy="354341"/>
            <a:chOff x="-49027775" y="3183175"/>
            <a:chExt cx="299325" cy="299325"/>
          </a:xfrm>
        </p:grpSpPr>
        <p:sp>
          <p:nvSpPr>
            <p:cNvPr id="7432" name="Google Shape;7432;p49"/>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49"/>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49"/>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49"/>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6" name="Google Shape;7436;p49"/>
          <p:cNvGrpSpPr/>
          <p:nvPr/>
        </p:nvGrpSpPr>
        <p:grpSpPr>
          <a:xfrm>
            <a:off x="2589330" y="1822251"/>
            <a:ext cx="355258" cy="357152"/>
            <a:chOff x="-49027775" y="3550975"/>
            <a:chExt cx="300100" cy="301700"/>
          </a:xfrm>
        </p:grpSpPr>
        <p:sp>
          <p:nvSpPr>
            <p:cNvPr id="7437" name="Google Shape;7437;p49"/>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8" name="Google Shape;7438;p49"/>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9" name="Google Shape;7439;p49"/>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49"/>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49"/>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49"/>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49"/>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49"/>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5" name="Google Shape;7445;p49"/>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6" name="Google Shape;7446;p49"/>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7" name="Google Shape;7447;p49"/>
          <p:cNvGrpSpPr/>
          <p:nvPr/>
        </p:nvGrpSpPr>
        <p:grpSpPr>
          <a:xfrm>
            <a:off x="2587406" y="2259310"/>
            <a:ext cx="359106" cy="355525"/>
            <a:chOff x="-49031025" y="3920175"/>
            <a:chExt cx="303350" cy="300325"/>
          </a:xfrm>
        </p:grpSpPr>
        <p:sp>
          <p:nvSpPr>
            <p:cNvPr id="7448" name="Google Shape;7448;p49"/>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49"/>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49"/>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49"/>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49"/>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49"/>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4" name="Google Shape;7454;p49"/>
          <p:cNvGrpSpPr/>
          <p:nvPr/>
        </p:nvGrpSpPr>
        <p:grpSpPr>
          <a:xfrm>
            <a:off x="1303511" y="2752344"/>
            <a:ext cx="356176" cy="354341"/>
            <a:chOff x="-47155575" y="3200500"/>
            <a:chExt cx="300875" cy="299325"/>
          </a:xfrm>
        </p:grpSpPr>
        <p:sp>
          <p:nvSpPr>
            <p:cNvPr id="7455" name="Google Shape;7455;p49"/>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49"/>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49"/>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49"/>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49"/>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0" name="Google Shape;7460;p49"/>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1" name="Google Shape;7461;p49"/>
          <p:cNvGrpSpPr/>
          <p:nvPr/>
        </p:nvGrpSpPr>
        <p:grpSpPr>
          <a:xfrm>
            <a:off x="1303970" y="3188692"/>
            <a:ext cx="355258" cy="355258"/>
            <a:chOff x="-47154800" y="3569100"/>
            <a:chExt cx="300100" cy="300100"/>
          </a:xfrm>
        </p:grpSpPr>
        <p:sp>
          <p:nvSpPr>
            <p:cNvPr id="7462" name="Google Shape;7462;p49"/>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49"/>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49"/>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49"/>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49"/>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7" name="Google Shape;7467;p49"/>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8" name="Google Shape;7468;p49"/>
          <p:cNvGrpSpPr/>
          <p:nvPr/>
        </p:nvGrpSpPr>
        <p:grpSpPr>
          <a:xfrm>
            <a:off x="1304443" y="3626905"/>
            <a:ext cx="354311" cy="353423"/>
            <a:chOff x="-47154000" y="3939275"/>
            <a:chExt cx="299300" cy="298550"/>
          </a:xfrm>
        </p:grpSpPr>
        <p:sp>
          <p:nvSpPr>
            <p:cNvPr id="7469" name="Google Shape;7469;p49"/>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49"/>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1" name="Google Shape;7471;p49"/>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2" name="Google Shape;7472;p49"/>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3" name="Google Shape;7473;p49"/>
          <p:cNvGrpSpPr/>
          <p:nvPr/>
        </p:nvGrpSpPr>
        <p:grpSpPr>
          <a:xfrm>
            <a:off x="3529733" y="2752344"/>
            <a:ext cx="312375" cy="354341"/>
            <a:chOff x="-45286550" y="3200500"/>
            <a:chExt cx="263875" cy="299325"/>
          </a:xfrm>
        </p:grpSpPr>
        <p:sp>
          <p:nvSpPr>
            <p:cNvPr id="7474" name="Google Shape;7474;p49"/>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49"/>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49"/>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7" name="Google Shape;7477;p49"/>
          <p:cNvGrpSpPr/>
          <p:nvPr/>
        </p:nvGrpSpPr>
        <p:grpSpPr>
          <a:xfrm>
            <a:off x="3529733" y="3189639"/>
            <a:ext cx="312375" cy="354311"/>
            <a:chOff x="-45286550" y="3569900"/>
            <a:chExt cx="263875" cy="299300"/>
          </a:xfrm>
        </p:grpSpPr>
        <p:sp>
          <p:nvSpPr>
            <p:cNvPr id="7478" name="Google Shape;7478;p49"/>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9" name="Google Shape;7479;p49"/>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0" name="Google Shape;7480;p49"/>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49"/>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49"/>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49"/>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4" name="Google Shape;7484;p49"/>
          <p:cNvGrpSpPr/>
          <p:nvPr/>
        </p:nvGrpSpPr>
        <p:grpSpPr>
          <a:xfrm>
            <a:off x="3540920" y="3625988"/>
            <a:ext cx="290001" cy="355258"/>
            <a:chOff x="-45277900" y="3938500"/>
            <a:chExt cx="244975" cy="300100"/>
          </a:xfrm>
        </p:grpSpPr>
        <p:sp>
          <p:nvSpPr>
            <p:cNvPr id="7485" name="Google Shape;7485;p49"/>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49"/>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7" name="Google Shape;7487;p49"/>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8" name="Google Shape;7488;p49"/>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9" name="Google Shape;7489;p49"/>
          <p:cNvGrpSpPr/>
          <p:nvPr/>
        </p:nvGrpSpPr>
        <p:grpSpPr>
          <a:xfrm>
            <a:off x="2626869" y="4095090"/>
            <a:ext cx="355258" cy="355258"/>
            <a:chOff x="-44502875" y="3576975"/>
            <a:chExt cx="300100" cy="300100"/>
          </a:xfrm>
        </p:grpSpPr>
        <p:sp>
          <p:nvSpPr>
            <p:cNvPr id="7490" name="Google Shape;7490;p49"/>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49"/>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49"/>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3" name="Google Shape;7493;p49"/>
          <p:cNvGrpSpPr/>
          <p:nvPr/>
        </p:nvGrpSpPr>
        <p:grpSpPr>
          <a:xfrm>
            <a:off x="4835456" y="1828361"/>
            <a:ext cx="356196" cy="354670"/>
            <a:chOff x="-13946200" y="3647075"/>
            <a:chExt cx="353650" cy="352100"/>
          </a:xfrm>
        </p:grpSpPr>
        <p:sp>
          <p:nvSpPr>
            <p:cNvPr id="7494" name="Google Shape;7494;p49"/>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5" name="Google Shape;7495;p49"/>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6" name="Google Shape;7496;p49"/>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49"/>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49"/>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49"/>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0" name="Google Shape;7500;p49"/>
          <p:cNvGrpSpPr/>
          <p:nvPr/>
        </p:nvGrpSpPr>
        <p:grpSpPr>
          <a:xfrm>
            <a:off x="6618849" y="1387844"/>
            <a:ext cx="357002" cy="354267"/>
            <a:chOff x="-12163025" y="3214275"/>
            <a:chExt cx="354450" cy="351700"/>
          </a:xfrm>
        </p:grpSpPr>
        <p:sp>
          <p:nvSpPr>
            <p:cNvPr id="7501" name="Google Shape;7501;p49"/>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2" name="Google Shape;7502;p49"/>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49"/>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4" name="Google Shape;7504;p49"/>
          <p:cNvGrpSpPr/>
          <p:nvPr/>
        </p:nvGrpSpPr>
        <p:grpSpPr>
          <a:xfrm>
            <a:off x="6619629" y="1827581"/>
            <a:ext cx="355441" cy="356232"/>
            <a:chOff x="-12160675" y="3647875"/>
            <a:chExt cx="352900" cy="353650"/>
          </a:xfrm>
        </p:grpSpPr>
        <p:sp>
          <p:nvSpPr>
            <p:cNvPr id="7505" name="Google Shape;7505;p49"/>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6" name="Google Shape;7506;p49"/>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49"/>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49"/>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49"/>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49"/>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1" name="Google Shape;7511;p49"/>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2" name="Google Shape;7512;p49"/>
          <p:cNvGrpSpPr/>
          <p:nvPr/>
        </p:nvGrpSpPr>
        <p:grpSpPr>
          <a:xfrm>
            <a:off x="6630345" y="2272036"/>
            <a:ext cx="354635" cy="356232"/>
            <a:chOff x="-12160675" y="4081850"/>
            <a:chExt cx="352100" cy="353650"/>
          </a:xfrm>
        </p:grpSpPr>
        <p:sp>
          <p:nvSpPr>
            <p:cNvPr id="7513" name="Google Shape;7513;p49"/>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49"/>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49"/>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49"/>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49"/>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8" name="Google Shape;7518;p49"/>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9" name="Google Shape;7519;p49"/>
          <p:cNvGrpSpPr/>
          <p:nvPr/>
        </p:nvGrpSpPr>
        <p:grpSpPr>
          <a:xfrm>
            <a:off x="4835311" y="2746480"/>
            <a:ext cx="355416" cy="355652"/>
            <a:chOff x="-10391650" y="3180600"/>
            <a:chExt cx="352875" cy="353075"/>
          </a:xfrm>
        </p:grpSpPr>
        <p:sp>
          <p:nvSpPr>
            <p:cNvPr id="7520" name="Google Shape;7520;p49"/>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49"/>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49"/>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49"/>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49"/>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49"/>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6" name="Google Shape;7526;p49"/>
          <p:cNvGrpSpPr/>
          <p:nvPr/>
        </p:nvGrpSpPr>
        <p:grpSpPr>
          <a:xfrm>
            <a:off x="4835310" y="3223278"/>
            <a:ext cx="354635" cy="353890"/>
            <a:chOff x="-10390875" y="3616350"/>
            <a:chExt cx="352100" cy="351325"/>
          </a:xfrm>
        </p:grpSpPr>
        <p:sp>
          <p:nvSpPr>
            <p:cNvPr id="7527" name="Google Shape;7527;p49"/>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49"/>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49"/>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0" name="Google Shape;7530;p49"/>
          <p:cNvGrpSpPr/>
          <p:nvPr/>
        </p:nvGrpSpPr>
        <p:grpSpPr>
          <a:xfrm>
            <a:off x="7502285" y="2747943"/>
            <a:ext cx="312585" cy="354670"/>
            <a:chOff x="-10370400" y="4049550"/>
            <a:chExt cx="310350" cy="352100"/>
          </a:xfrm>
        </p:grpSpPr>
        <p:sp>
          <p:nvSpPr>
            <p:cNvPr id="7531" name="Google Shape;7531;p49"/>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2" name="Google Shape;7532;p49"/>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49"/>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49"/>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49"/>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6" name="Google Shape;7536;p49"/>
          <p:cNvGrpSpPr/>
          <p:nvPr/>
        </p:nvGrpSpPr>
        <p:grpSpPr>
          <a:xfrm>
            <a:off x="6606541" y="2746884"/>
            <a:ext cx="379236" cy="354847"/>
            <a:chOff x="-8674650" y="3210975"/>
            <a:chExt cx="376525" cy="352275"/>
          </a:xfrm>
        </p:grpSpPr>
        <p:sp>
          <p:nvSpPr>
            <p:cNvPr id="7537" name="Google Shape;7537;p49"/>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49"/>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9" name="Google Shape;7539;p49"/>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0" name="Google Shape;7540;p49"/>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49"/>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49"/>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3" name="Google Shape;7543;p49"/>
          <p:cNvGrpSpPr/>
          <p:nvPr/>
        </p:nvGrpSpPr>
        <p:grpSpPr>
          <a:xfrm>
            <a:off x="5278038" y="1828361"/>
            <a:ext cx="356221" cy="354670"/>
            <a:chOff x="-13512225" y="3647075"/>
            <a:chExt cx="353675" cy="352100"/>
          </a:xfrm>
        </p:grpSpPr>
        <p:sp>
          <p:nvSpPr>
            <p:cNvPr id="7544" name="Google Shape;7544;p49"/>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5" name="Google Shape;7545;p49"/>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6" name="Google Shape;7546;p49"/>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49"/>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49"/>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49"/>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0" name="Google Shape;7550;p49"/>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49"/>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2" name="Google Shape;7552;p49"/>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3" name="Google Shape;7553;p49"/>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4" name="Google Shape;7554;p49"/>
          <p:cNvGrpSpPr/>
          <p:nvPr/>
        </p:nvGrpSpPr>
        <p:grpSpPr>
          <a:xfrm>
            <a:off x="5288351" y="2272427"/>
            <a:ext cx="356221" cy="355451"/>
            <a:chOff x="-13512225" y="4080275"/>
            <a:chExt cx="353675" cy="352875"/>
          </a:xfrm>
        </p:grpSpPr>
        <p:sp>
          <p:nvSpPr>
            <p:cNvPr id="7555" name="Google Shape;7555;p49"/>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6" name="Google Shape;7556;p49"/>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7" name="Google Shape;7557;p49"/>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49"/>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9" name="Google Shape;7559;p49"/>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0" name="Google Shape;7560;p49"/>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49"/>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49"/>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49"/>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49"/>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49"/>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6" name="Google Shape;7566;p49"/>
          <p:cNvGrpSpPr/>
          <p:nvPr/>
        </p:nvGrpSpPr>
        <p:grpSpPr>
          <a:xfrm>
            <a:off x="7061431" y="1419788"/>
            <a:ext cx="356196" cy="290379"/>
            <a:chOff x="-11728250" y="3245400"/>
            <a:chExt cx="353650" cy="288275"/>
          </a:xfrm>
        </p:grpSpPr>
        <p:sp>
          <p:nvSpPr>
            <p:cNvPr id="7567" name="Google Shape;7567;p49"/>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49"/>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49"/>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49"/>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49"/>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72" name="Google Shape;7572;p49"/>
          <p:cNvGrpSpPr/>
          <p:nvPr/>
        </p:nvGrpSpPr>
        <p:grpSpPr>
          <a:xfrm>
            <a:off x="7093939" y="2272427"/>
            <a:ext cx="311804" cy="355451"/>
            <a:chOff x="-11703850" y="4081850"/>
            <a:chExt cx="309575" cy="352875"/>
          </a:xfrm>
        </p:grpSpPr>
        <p:sp>
          <p:nvSpPr>
            <p:cNvPr id="7573" name="Google Shape;7573;p49"/>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49"/>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49"/>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49"/>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49"/>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8" name="Google Shape;7578;p49"/>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49"/>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0" name="Google Shape;7580;p49"/>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1" name="Google Shape;7581;p49"/>
          <p:cNvGrpSpPr/>
          <p:nvPr/>
        </p:nvGrpSpPr>
        <p:grpSpPr>
          <a:xfrm>
            <a:off x="5282595" y="2746580"/>
            <a:ext cx="357002" cy="355451"/>
            <a:chOff x="-9958475" y="3180025"/>
            <a:chExt cx="354450" cy="352875"/>
          </a:xfrm>
        </p:grpSpPr>
        <p:sp>
          <p:nvSpPr>
            <p:cNvPr id="7582" name="Google Shape;7582;p49"/>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3" name="Google Shape;7583;p49"/>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49"/>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5" name="Google Shape;7585;p49"/>
          <p:cNvGrpSpPr/>
          <p:nvPr/>
        </p:nvGrpSpPr>
        <p:grpSpPr>
          <a:xfrm>
            <a:off x="5291722" y="3222561"/>
            <a:ext cx="337966" cy="355325"/>
            <a:chOff x="-9949025" y="3615575"/>
            <a:chExt cx="335550" cy="352750"/>
          </a:xfrm>
        </p:grpSpPr>
        <p:sp>
          <p:nvSpPr>
            <p:cNvPr id="7586" name="Google Shape;7586;p49"/>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49"/>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49"/>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9" name="Google Shape;7589;p49"/>
          <p:cNvGrpSpPr/>
          <p:nvPr/>
        </p:nvGrpSpPr>
        <p:grpSpPr>
          <a:xfrm>
            <a:off x="7926568" y="2746067"/>
            <a:ext cx="360175" cy="358423"/>
            <a:chOff x="-9961625" y="4048175"/>
            <a:chExt cx="357600" cy="355825"/>
          </a:xfrm>
        </p:grpSpPr>
        <p:sp>
          <p:nvSpPr>
            <p:cNvPr id="7590" name="Google Shape;7590;p49"/>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1" name="Google Shape;7591;p49"/>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49"/>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49"/>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49"/>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5" name="Google Shape;7595;p49"/>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6" name="Google Shape;7596;p49"/>
          <p:cNvGrpSpPr/>
          <p:nvPr/>
        </p:nvGrpSpPr>
        <p:grpSpPr>
          <a:xfrm>
            <a:off x="6613289" y="3221579"/>
            <a:ext cx="364959" cy="357289"/>
            <a:chOff x="-8680950" y="3624225"/>
            <a:chExt cx="362350" cy="354700"/>
          </a:xfrm>
        </p:grpSpPr>
        <p:sp>
          <p:nvSpPr>
            <p:cNvPr id="7597" name="Google Shape;7597;p49"/>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49"/>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49"/>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0" name="Google Shape;7600;p49"/>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1" name="Google Shape;7601;p49"/>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49"/>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3" name="Google Shape;7603;p49"/>
          <p:cNvGrpSpPr/>
          <p:nvPr/>
        </p:nvGrpSpPr>
        <p:grpSpPr>
          <a:xfrm>
            <a:off x="5749533" y="1387239"/>
            <a:ext cx="313365" cy="355476"/>
            <a:chOff x="-13056975" y="3212300"/>
            <a:chExt cx="311125" cy="352900"/>
          </a:xfrm>
        </p:grpSpPr>
        <p:sp>
          <p:nvSpPr>
            <p:cNvPr id="7604" name="Google Shape;7604;p49"/>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49"/>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49"/>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49"/>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8" name="Google Shape;7608;p49"/>
          <p:cNvGrpSpPr/>
          <p:nvPr/>
        </p:nvGrpSpPr>
        <p:grpSpPr>
          <a:xfrm>
            <a:off x="5726921" y="1828034"/>
            <a:ext cx="358588" cy="355325"/>
            <a:chOff x="-13077450" y="3647075"/>
            <a:chExt cx="356025" cy="352750"/>
          </a:xfrm>
        </p:grpSpPr>
        <p:sp>
          <p:nvSpPr>
            <p:cNvPr id="7609" name="Google Shape;7609;p49"/>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49"/>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49"/>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2" name="Google Shape;7612;p49"/>
          <p:cNvGrpSpPr/>
          <p:nvPr/>
        </p:nvGrpSpPr>
        <p:grpSpPr>
          <a:xfrm>
            <a:off x="5738027" y="2271633"/>
            <a:ext cx="357002" cy="357037"/>
            <a:chOff x="-13079025" y="4079475"/>
            <a:chExt cx="354450" cy="354450"/>
          </a:xfrm>
        </p:grpSpPr>
        <p:sp>
          <p:nvSpPr>
            <p:cNvPr id="7613" name="Google Shape;7613;p49"/>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49"/>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49"/>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6" name="Google Shape;7616;p49"/>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7" name="Google Shape;7617;p49"/>
          <p:cNvGrpSpPr/>
          <p:nvPr/>
        </p:nvGrpSpPr>
        <p:grpSpPr>
          <a:xfrm>
            <a:off x="7511094" y="1387642"/>
            <a:ext cx="356221" cy="354670"/>
            <a:chOff x="-11292700" y="3213875"/>
            <a:chExt cx="353675" cy="352100"/>
          </a:xfrm>
        </p:grpSpPr>
        <p:sp>
          <p:nvSpPr>
            <p:cNvPr id="7618" name="Google Shape;7618;p49"/>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49"/>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49"/>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1" name="Google Shape;7621;p49"/>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49"/>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49"/>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49"/>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5" name="Google Shape;7625;p49"/>
          <p:cNvGrpSpPr/>
          <p:nvPr/>
        </p:nvGrpSpPr>
        <p:grpSpPr>
          <a:xfrm>
            <a:off x="7505152" y="1827581"/>
            <a:ext cx="368106" cy="356232"/>
            <a:chOff x="-11299000" y="3647875"/>
            <a:chExt cx="365475" cy="353650"/>
          </a:xfrm>
        </p:grpSpPr>
        <p:sp>
          <p:nvSpPr>
            <p:cNvPr id="7626" name="Google Shape;7626;p49"/>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49"/>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49"/>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9" name="Google Shape;7629;p49"/>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0" name="Google Shape;7630;p49"/>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49"/>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2" name="Google Shape;7632;p49"/>
          <p:cNvGrpSpPr/>
          <p:nvPr/>
        </p:nvGrpSpPr>
        <p:grpSpPr>
          <a:xfrm>
            <a:off x="7520614" y="2283532"/>
            <a:ext cx="357808" cy="333240"/>
            <a:chOff x="-11295075" y="4092875"/>
            <a:chExt cx="355250" cy="330825"/>
          </a:xfrm>
        </p:grpSpPr>
        <p:sp>
          <p:nvSpPr>
            <p:cNvPr id="7633" name="Google Shape;7633;p49"/>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49"/>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49"/>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49"/>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49"/>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8" name="Google Shape;7638;p49"/>
          <p:cNvGrpSpPr/>
          <p:nvPr/>
        </p:nvGrpSpPr>
        <p:grpSpPr>
          <a:xfrm>
            <a:off x="5746214" y="2746580"/>
            <a:ext cx="312585" cy="355451"/>
            <a:chOff x="-9500075" y="3180800"/>
            <a:chExt cx="310350" cy="352875"/>
          </a:xfrm>
        </p:grpSpPr>
        <p:sp>
          <p:nvSpPr>
            <p:cNvPr id="7639" name="Google Shape;7639;p49"/>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49"/>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1" name="Google Shape;7641;p49"/>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2" name="Google Shape;7642;p49"/>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49"/>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49"/>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49"/>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49"/>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7" name="Google Shape;7647;p49"/>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8" name="Google Shape;7648;p49"/>
          <p:cNvGrpSpPr/>
          <p:nvPr/>
        </p:nvGrpSpPr>
        <p:grpSpPr>
          <a:xfrm>
            <a:off x="5724005" y="3222095"/>
            <a:ext cx="356221" cy="356257"/>
            <a:chOff x="-9523700" y="3614000"/>
            <a:chExt cx="353675" cy="353675"/>
          </a:xfrm>
        </p:grpSpPr>
        <p:sp>
          <p:nvSpPr>
            <p:cNvPr id="7649" name="Google Shape;7649;p49"/>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49"/>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49"/>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49"/>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49"/>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49"/>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49"/>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6" name="Google Shape;7656;p49"/>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7" name="Google Shape;7657;p49"/>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8" name="Google Shape;7658;p49"/>
          <p:cNvGrpSpPr/>
          <p:nvPr/>
        </p:nvGrpSpPr>
        <p:grpSpPr>
          <a:xfrm>
            <a:off x="7508956" y="3244737"/>
            <a:ext cx="356221" cy="354670"/>
            <a:chOff x="-9523700" y="4049550"/>
            <a:chExt cx="353675" cy="352100"/>
          </a:xfrm>
        </p:grpSpPr>
        <p:sp>
          <p:nvSpPr>
            <p:cNvPr id="7659" name="Google Shape;7659;p49"/>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0" name="Google Shape;7660;p49"/>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49"/>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49"/>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3" name="Google Shape;7663;p49"/>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49"/>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49"/>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6" name="Google Shape;7666;p49"/>
          <p:cNvGrpSpPr/>
          <p:nvPr/>
        </p:nvGrpSpPr>
        <p:grpSpPr>
          <a:xfrm>
            <a:off x="7065071" y="3244710"/>
            <a:ext cx="357002" cy="311029"/>
            <a:chOff x="-8209150" y="3659675"/>
            <a:chExt cx="354450" cy="308775"/>
          </a:xfrm>
        </p:grpSpPr>
        <p:sp>
          <p:nvSpPr>
            <p:cNvPr id="7667" name="Google Shape;7667;p49"/>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8" name="Google Shape;7668;p49"/>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9" name="Google Shape;7669;p49"/>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49"/>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1" name="Google Shape;7671;p49"/>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2" name="Google Shape;7672;p49"/>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3" name="Google Shape;7673;p49"/>
          <p:cNvGrpSpPr/>
          <p:nvPr/>
        </p:nvGrpSpPr>
        <p:grpSpPr>
          <a:xfrm>
            <a:off x="6178632" y="2273623"/>
            <a:ext cx="356221" cy="353059"/>
            <a:chOff x="-12643475" y="4081850"/>
            <a:chExt cx="353675" cy="350500"/>
          </a:xfrm>
        </p:grpSpPr>
        <p:sp>
          <p:nvSpPr>
            <p:cNvPr id="7674" name="Google Shape;7674;p49"/>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5" name="Google Shape;7675;p49"/>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49"/>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49"/>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78" name="Google Shape;7678;p49"/>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79" name="Google Shape;7679;p49"/>
          <p:cNvGrpSpPr/>
          <p:nvPr/>
        </p:nvGrpSpPr>
        <p:grpSpPr>
          <a:xfrm>
            <a:off x="7961232" y="2283532"/>
            <a:ext cx="356221" cy="333240"/>
            <a:chOff x="-10858725" y="4092875"/>
            <a:chExt cx="353675" cy="330825"/>
          </a:xfrm>
        </p:grpSpPr>
        <p:sp>
          <p:nvSpPr>
            <p:cNvPr id="7680" name="Google Shape;7680;p49"/>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1" name="Google Shape;7681;p49"/>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49"/>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3" name="Google Shape;7683;p49"/>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4" name="Google Shape;7684;p49"/>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49"/>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6" name="Google Shape;7686;p49"/>
          <p:cNvGrpSpPr/>
          <p:nvPr/>
        </p:nvGrpSpPr>
        <p:grpSpPr>
          <a:xfrm>
            <a:off x="6219755" y="3222498"/>
            <a:ext cx="252278" cy="355451"/>
            <a:chOff x="-9039300" y="3614000"/>
            <a:chExt cx="250475" cy="352875"/>
          </a:xfrm>
        </p:grpSpPr>
        <p:sp>
          <p:nvSpPr>
            <p:cNvPr id="7687" name="Google Shape;7687;p49"/>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49"/>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9" name="Google Shape;7689;p49"/>
          <p:cNvGrpSpPr/>
          <p:nvPr/>
        </p:nvGrpSpPr>
        <p:grpSpPr>
          <a:xfrm>
            <a:off x="7951721" y="3244737"/>
            <a:ext cx="354635" cy="354670"/>
            <a:chOff x="-9088150" y="4049550"/>
            <a:chExt cx="352100" cy="352100"/>
          </a:xfrm>
        </p:grpSpPr>
        <p:sp>
          <p:nvSpPr>
            <p:cNvPr id="7690" name="Google Shape;7690;p49"/>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49"/>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49"/>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49"/>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4" name="Google Shape;7694;p49"/>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5" name="Google Shape;7695;p49"/>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6" name="Google Shape;7696;p49"/>
          <p:cNvGrpSpPr/>
          <p:nvPr/>
        </p:nvGrpSpPr>
        <p:grpSpPr>
          <a:xfrm>
            <a:off x="7086085" y="2746970"/>
            <a:ext cx="315757" cy="354670"/>
            <a:chOff x="-8191825" y="3174500"/>
            <a:chExt cx="313500" cy="352100"/>
          </a:xfrm>
        </p:grpSpPr>
        <p:sp>
          <p:nvSpPr>
            <p:cNvPr id="7697" name="Google Shape;7697;p49"/>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49"/>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49"/>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0" name="Google Shape;7700;p49"/>
          <p:cNvGrpSpPr/>
          <p:nvPr/>
        </p:nvGrpSpPr>
        <p:grpSpPr>
          <a:xfrm>
            <a:off x="4835443" y="1387491"/>
            <a:ext cx="356221" cy="354973"/>
            <a:chOff x="-13947000" y="3212800"/>
            <a:chExt cx="353675" cy="352400"/>
          </a:xfrm>
        </p:grpSpPr>
        <p:sp>
          <p:nvSpPr>
            <p:cNvPr id="7701" name="Google Shape;7701;p49"/>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49"/>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03" name="Google Shape;7703;p49"/>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04" name="Google Shape;7704;p49"/>
          <p:cNvGrpSpPr/>
          <p:nvPr/>
        </p:nvGrpSpPr>
        <p:grpSpPr>
          <a:xfrm>
            <a:off x="5278038" y="1386849"/>
            <a:ext cx="356221" cy="356257"/>
            <a:chOff x="-13512225" y="3211525"/>
            <a:chExt cx="353675" cy="353675"/>
          </a:xfrm>
        </p:grpSpPr>
        <p:sp>
          <p:nvSpPr>
            <p:cNvPr id="7705" name="Google Shape;7705;p49"/>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49"/>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49"/>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8" name="Google Shape;7708;p49"/>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9" name="Google Shape;7709;p49"/>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0" name="Google Shape;7710;p49"/>
          <p:cNvGrpSpPr/>
          <p:nvPr/>
        </p:nvGrpSpPr>
        <p:grpSpPr>
          <a:xfrm>
            <a:off x="6168320" y="1387239"/>
            <a:ext cx="356221" cy="355476"/>
            <a:chOff x="-12643475" y="3212300"/>
            <a:chExt cx="353675" cy="352900"/>
          </a:xfrm>
        </p:grpSpPr>
        <p:sp>
          <p:nvSpPr>
            <p:cNvPr id="7711" name="Google Shape;7711;p49"/>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49"/>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49"/>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49"/>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49"/>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49"/>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49"/>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8" name="Google Shape;7718;p49"/>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9" name="Google Shape;7719;p49"/>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0" name="Google Shape;7720;p49"/>
          <p:cNvGrpSpPr/>
          <p:nvPr/>
        </p:nvGrpSpPr>
        <p:grpSpPr>
          <a:xfrm>
            <a:off x="6168320" y="1839013"/>
            <a:ext cx="356221" cy="333366"/>
            <a:chOff x="-12643475" y="3657325"/>
            <a:chExt cx="353675" cy="330950"/>
          </a:xfrm>
        </p:grpSpPr>
        <p:sp>
          <p:nvSpPr>
            <p:cNvPr id="7721" name="Google Shape;7721;p49"/>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2" name="Google Shape;7722;p49"/>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3" name="Google Shape;7723;p49"/>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49"/>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49"/>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6" name="Google Shape;7726;p49"/>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7" name="Google Shape;7727;p49"/>
          <p:cNvGrpSpPr/>
          <p:nvPr/>
        </p:nvGrpSpPr>
        <p:grpSpPr>
          <a:xfrm>
            <a:off x="7951322" y="1387642"/>
            <a:ext cx="355416" cy="354670"/>
            <a:chOff x="-10857925" y="3213875"/>
            <a:chExt cx="352875" cy="352100"/>
          </a:xfrm>
        </p:grpSpPr>
        <p:sp>
          <p:nvSpPr>
            <p:cNvPr id="7728" name="Google Shape;7728;p49"/>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49"/>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49"/>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49"/>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2" name="Google Shape;7732;p49"/>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49"/>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49"/>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49"/>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6" name="Google Shape;7736;p49"/>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7" name="Google Shape;7737;p49"/>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8" name="Google Shape;7738;p49"/>
          <p:cNvGrpSpPr/>
          <p:nvPr/>
        </p:nvGrpSpPr>
        <p:grpSpPr>
          <a:xfrm>
            <a:off x="6168237" y="2747071"/>
            <a:ext cx="356096" cy="354469"/>
            <a:chOff x="-9089725" y="3180200"/>
            <a:chExt cx="353550" cy="351900"/>
          </a:xfrm>
        </p:grpSpPr>
        <p:sp>
          <p:nvSpPr>
            <p:cNvPr id="7739" name="Google Shape;7739;p49"/>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49"/>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1" name="Google Shape;7741;p49"/>
          <p:cNvGrpSpPr/>
          <p:nvPr/>
        </p:nvGrpSpPr>
        <p:grpSpPr>
          <a:xfrm>
            <a:off x="7060235" y="1826875"/>
            <a:ext cx="358588" cy="357642"/>
            <a:chOff x="7083760" y="1971660"/>
            <a:chExt cx="358588" cy="357642"/>
          </a:xfrm>
        </p:grpSpPr>
        <p:sp>
          <p:nvSpPr>
            <p:cNvPr id="7742" name="Google Shape;7742;p49"/>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49"/>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4" name="Google Shape;7744;p49"/>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5" name="Google Shape;7745;p49"/>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49"/>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49"/>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49"/>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49"/>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49"/>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49"/>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2" name="Google Shape;7752;p49"/>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3" name="Google Shape;7753;p49"/>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54" name="Google Shape;7754;p49"/>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755" name="Google Shape;7755;p49"/>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759" name="Shape 7759"/>
        <p:cNvGrpSpPr/>
        <p:nvPr/>
      </p:nvGrpSpPr>
      <p:grpSpPr>
        <a:xfrm>
          <a:off x="0" y="0"/>
          <a:ext cx="0" cy="0"/>
          <a:chOff x="0" y="0"/>
          <a:chExt cx="0" cy="0"/>
        </a:xfrm>
      </p:grpSpPr>
      <p:sp>
        <p:nvSpPr>
          <p:cNvPr id="7760" name="Google Shape;7760;p50"/>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61" name="Google Shape;7761;p50"/>
          <p:cNvGrpSpPr/>
          <p:nvPr/>
        </p:nvGrpSpPr>
        <p:grpSpPr>
          <a:xfrm>
            <a:off x="719610" y="2243507"/>
            <a:ext cx="452798" cy="449473"/>
            <a:chOff x="-21322300" y="3693325"/>
            <a:chExt cx="306400" cy="304150"/>
          </a:xfrm>
        </p:grpSpPr>
        <p:sp>
          <p:nvSpPr>
            <p:cNvPr id="7762" name="Google Shape;7762;p50"/>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50"/>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4" name="Google Shape;7764;p50"/>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5" name="Google Shape;7765;p50"/>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6" name="Google Shape;7766;p50"/>
          <p:cNvGrpSpPr/>
          <p:nvPr/>
        </p:nvGrpSpPr>
        <p:grpSpPr>
          <a:xfrm>
            <a:off x="719019" y="2810244"/>
            <a:ext cx="453980" cy="422540"/>
            <a:chOff x="-21322300" y="4077125"/>
            <a:chExt cx="307200" cy="285925"/>
          </a:xfrm>
        </p:grpSpPr>
        <p:sp>
          <p:nvSpPr>
            <p:cNvPr id="7767" name="Google Shape;7767;p50"/>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50"/>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50"/>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0" name="Google Shape;7770;p50"/>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1" name="Google Shape;7771;p50"/>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50"/>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50"/>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4" name="Google Shape;7774;p50"/>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50"/>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50"/>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7" name="Google Shape;7777;p50"/>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50"/>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9" name="Google Shape;7779;p50"/>
          <p:cNvGrpSpPr/>
          <p:nvPr/>
        </p:nvGrpSpPr>
        <p:grpSpPr>
          <a:xfrm>
            <a:off x="3496195" y="1689128"/>
            <a:ext cx="451653" cy="450212"/>
            <a:chOff x="-19394200" y="3333800"/>
            <a:chExt cx="305625" cy="304650"/>
          </a:xfrm>
        </p:grpSpPr>
        <p:sp>
          <p:nvSpPr>
            <p:cNvPr id="7780" name="Google Shape;7780;p50"/>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50"/>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50"/>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50"/>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50"/>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50"/>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50"/>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50"/>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50"/>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9" name="Google Shape;7789;p50"/>
          <p:cNvGrpSpPr/>
          <p:nvPr/>
        </p:nvGrpSpPr>
        <p:grpSpPr>
          <a:xfrm>
            <a:off x="3495032" y="2243580"/>
            <a:ext cx="453980" cy="449325"/>
            <a:chOff x="-19396575" y="3708500"/>
            <a:chExt cx="307200" cy="304050"/>
          </a:xfrm>
        </p:grpSpPr>
        <p:sp>
          <p:nvSpPr>
            <p:cNvPr id="7790" name="Google Shape;7790;p50"/>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1" name="Google Shape;7791;p50"/>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50"/>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3" name="Google Shape;7793;p50"/>
          <p:cNvGrpSpPr/>
          <p:nvPr/>
        </p:nvGrpSpPr>
        <p:grpSpPr>
          <a:xfrm>
            <a:off x="3489212" y="2796461"/>
            <a:ext cx="465618" cy="450101"/>
            <a:chOff x="-19394200" y="4084200"/>
            <a:chExt cx="315075" cy="304575"/>
          </a:xfrm>
        </p:grpSpPr>
        <p:sp>
          <p:nvSpPr>
            <p:cNvPr id="7794" name="Google Shape;7794;p50"/>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5" name="Google Shape;7795;p50"/>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6" name="Google Shape;7796;p50"/>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50"/>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50"/>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50"/>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0" name="Google Shape;7800;p50"/>
          <p:cNvGrpSpPr/>
          <p:nvPr/>
        </p:nvGrpSpPr>
        <p:grpSpPr>
          <a:xfrm>
            <a:off x="6294923" y="1689001"/>
            <a:ext cx="400447" cy="450470"/>
            <a:chOff x="-17526750" y="3309200"/>
            <a:chExt cx="270975" cy="304825"/>
          </a:xfrm>
        </p:grpSpPr>
        <p:sp>
          <p:nvSpPr>
            <p:cNvPr id="7801" name="Google Shape;7801;p50"/>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2" name="Google Shape;7802;p50"/>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3" name="Google Shape;7803;p50"/>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50"/>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5" name="Google Shape;7805;p50"/>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6" name="Google Shape;7806;p50"/>
          <p:cNvGrpSpPr/>
          <p:nvPr/>
        </p:nvGrpSpPr>
        <p:grpSpPr>
          <a:xfrm>
            <a:off x="6271075" y="2244173"/>
            <a:ext cx="448143" cy="448143"/>
            <a:chOff x="-17542500" y="3684100"/>
            <a:chExt cx="303250" cy="303250"/>
          </a:xfrm>
        </p:grpSpPr>
        <p:sp>
          <p:nvSpPr>
            <p:cNvPr id="7807" name="Google Shape;7807;p50"/>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50"/>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50"/>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0" name="Google Shape;7810;p50"/>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1" name="Google Shape;7811;p50"/>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50"/>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50"/>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4" name="Google Shape;7814;p50"/>
          <p:cNvGrpSpPr/>
          <p:nvPr/>
        </p:nvGrpSpPr>
        <p:grpSpPr>
          <a:xfrm>
            <a:off x="6270484" y="2810817"/>
            <a:ext cx="449325" cy="421395"/>
            <a:chOff x="-17542500" y="4068450"/>
            <a:chExt cx="304050" cy="285150"/>
          </a:xfrm>
        </p:grpSpPr>
        <p:sp>
          <p:nvSpPr>
            <p:cNvPr id="7815" name="Google Shape;7815;p50"/>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50"/>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50"/>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50"/>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50"/>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50"/>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1" name="Google Shape;7821;p50"/>
          <p:cNvGrpSpPr/>
          <p:nvPr/>
        </p:nvGrpSpPr>
        <p:grpSpPr>
          <a:xfrm>
            <a:off x="3500906" y="3342211"/>
            <a:ext cx="343404" cy="449325"/>
            <a:chOff x="-15652200" y="3335975"/>
            <a:chExt cx="232375" cy="304050"/>
          </a:xfrm>
        </p:grpSpPr>
        <p:sp>
          <p:nvSpPr>
            <p:cNvPr id="7822" name="Google Shape;7822;p50"/>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50"/>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4" name="Google Shape;7824;p50"/>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50"/>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50"/>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50"/>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50"/>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50"/>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0" name="Google Shape;7830;p50"/>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1" name="Google Shape;7831;p50"/>
          <p:cNvGrpSpPr/>
          <p:nvPr/>
        </p:nvGrpSpPr>
        <p:grpSpPr>
          <a:xfrm>
            <a:off x="1274819" y="2243729"/>
            <a:ext cx="449325" cy="449030"/>
            <a:chOff x="-20945825" y="3692175"/>
            <a:chExt cx="304050" cy="303850"/>
          </a:xfrm>
        </p:grpSpPr>
        <p:sp>
          <p:nvSpPr>
            <p:cNvPr id="7832" name="Google Shape;7832;p50"/>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3" name="Google Shape;7833;p50"/>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50"/>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50"/>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6" name="Google Shape;7836;p50"/>
          <p:cNvGrpSpPr/>
          <p:nvPr/>
        </p:nvGrpSpPr>
        <p:grpSpPr>
          <a:xfrm>
            <a:off x="4081644" y="1689848"/>
            <a:ext cx="372516" cy="448771"/>
            <a:chOff x="-18994100" y="3334775"/>
            <a:chExt cx="252075" cy="303675"/>
          </a:xfrm>
        </p:grpSpPr>
        <p:sp>
          <p:nvSpPr>
            <p:cNvPr id="7837" name="Google Shape;7837;p50"/>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50"/>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50"/>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50"/>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1" name="Google Shape;7841;p50"/>
          <p:cNvGrpSpPr/>
          <p:nvPr/>
        </p:nvGrpSpPr>
        <p:grpSpPr>
          <a:xfrm>
            <a:off x="4096200" y="2244743"/>
            <a:ext cx="343404" cy="446998"/>
            <a:chOff x="-18983850" y="3710075"/>
            <a:chExt cx="232375" cy="302475"/>
          </a:xfrm>
        </p:grpSpPr>
        <p:sp>
          <p:nvSpPr>
            <p:cNvPr id="7842" name="Google Shape;7842;p50"/>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50"/>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50"/>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50"/>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6" name="Google Shape;7846;p50"/>
          <p:cNvGrpSpPr/>
          <p:nvPr/>
        </p:nvGrpSpPr>
        <p:grpSpPr>
          <a:xfrm>
            <a:off x="1274247" y="1689573"/>
            <a:ext cx="450470" cy="449325"/>
            <a:chOff x="-20946600" y="3317850"/>
            <a:chExt cx="304825" cy="304050"/>
          </a:xfrm>
        </p:grpSpPr>
        <p:sp>
          <p:nvSpPr>
            <p:cNvPr id="7847" name="Google Shape;7847;p50"/>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50"/>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50"/>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0" name="Google Shape;7850;p50"/>
          <p:cNvGrpSpPr/>
          <p:nvPr/>
        </p:nvGrpSpPr>
        <p:grpSpPr>
          <a:xfrm>
            <a:off x="1300422" y="2797442"/>
            <a:ext cx="398119" cy="448143"/>
            <a:chOff x="-20930075" y="4066100"/>
            <a:chExt cx="269400" cy="303250"/>
          </a:xfrm>
        </p:grpSpPr>
        <p:sp>
          <p:nvSpPr>
            <p:cNvPr id="7851" name="Google Shape;7851;p50"/>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2" name="Google Shape;7852;p50"/>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3" name="Google Shape;7853;p50"/>
          <p:cNvGrpSpPr/>
          <p:nvPr/>
        </p:nvGrpSpPr>
        <p:grpSpPr>
          <a:xfrm>
            <a:off x="4042667" y="2797422"/>
            <a:ext cx="450470" cy="448180"/>
            <a:chOff x="-19020075" y="4084200"/>
            <a:chExt cx="304825" cy="303275"/>
          </a:xfrm>
        </p:grpSpPr>
        <p:sp>
          <p:nvSpPr>
            <p:cNvPr id="7854" name="Google Shape;7854;p50"/>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50"/>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6" name="Google Shape;7856;p50"/>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7" name="Google Shape;7857;p50"/>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50"/>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9" name="Google Shape;7859;p50"/>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0" name="Google Shape;7860;p50"/>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1" name="Google Shape;7861;p50"/>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2" name="Google Shape;7862;p50"/>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3" name="Google Shape;7863;p50"/>
          <p:cNvGrpSpPr/>
          <p:nvPr/>
        </p:nvGrpSpPr>
        <p:grpSpPr>
          <a:xfrm>
            <a:off x="6859931" y="1689001"/>
            <a:ext cx="396937" cy="450470"/>
            <a:chOff x="-17149475" y="3309200"/>
            <a:chExt cx="268600" cy="304825"/>
          </a:xfrm>
        </p:grpSpPr>
        <p:sp>
          <p:nvSpPr>
            <p:cNvPr id="7864" name="Google Shape;7864;p50"/>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5" name="Google Shape;7865;p50"/>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6" name="Google Shape;7866;p50"/>
          <p:cNvGrpSpPr/>
          <p:nvPr/>
        </p:nvGrpSpPr>
        <p:grpSpPr>
          <a:xfrm>
            <a:off x="6833737" y="2258120"/>
            <a:ext cx="449325" cy="420249"/>
            <a:chOff x="-17168375" y="3692750"/>
            <a:chExt cx="304050" cy="284375"/>
          </a:xfrm>
        </p:grpSpPr>
        <p:sp>
          <p:nvSpPr>
            <p:cNvPr id="7867" name="Google Shape;7867;p50"/>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8" name="Google Shape;7868;p50"/>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9" name="Google Shape;7869;p50"/>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0" name="Google Shape;7870;p50"/>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1" name="Google Shape;7871;p50"/>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2" name="Google Shape;7872;p50"/>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50"/>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74" name="Google Shape;7874;p50"/>
          <p:cNvGrpSpPr/>
          <p:nvPr/>
        </p:nvGrpSpPr>
        <p:grpSpPr>
          <a:xfrm>
            <a:off x="6830246" y="2796852"/>
            <a:ext cx="456308" cy="449325"/>
            <a:chOff x="-17170750" y="4058800"/>
            <a:chExt cx="308775" cy="304050"/>
          </a:xfrm>
        </p:grpSpPr>
        <p:sp>
          <p:nvSpPr>
            <p:cNvPr id="7875" name="Google Shape;7875;p50"/>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50"/>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50"/>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50"/>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9" name="Google Shape;7879;p50"/>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0" name="Google Shape;7880;p50"/>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1" name="Google Shape;7881;p50"/>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50"/>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3" name="Google Shape;7883;p50"/>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4" name="Google Shape;7884;p50"/>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5" name="Google Shape;7885;p50"/>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6" name="Google Shape;7886;p50"/>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7" name="Google Shape;7887;p50"/>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8" name="Google Shape;7888;p50"/>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9" name="Google Shape;7889;p50"/>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0" name="Google Shape;7890;p50"/>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1" name="Google Shape;7891;p50"/>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2" name="Google Shape;7892;p50"/>
          <p:cNvGrpSpPr/>
          <p:nvPr/>
        </p:nvGrpSpPr>
        <p:grpSpPr>
          <a:xfrm>
            <a:off x="5692143" y="3343358"/>
            <a:ext cx="450470" cy="446998"/>
            <a:chOff x="-15688425" y="3707725"/>
            <a:chExt cx="304825" cy="302475"/>
          </a:xfrm>
        </p:grpSpPr>
        <p:sp>
          <p:nvSpPr>
            <p:cNvPr id="7893" name="Google Shape;7893;p50"/>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4" name="Google Shape;7894;p50"/>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5" name="Google Shape;7895;p50"/>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6" name="Google Shape;7896;p50"/>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7" name="Google Shape;7897;p50"/>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8" name="Google Shape;7898;p50"/>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9" name="Google Shape;7899;p50"/>
          <p:cNvGrpSpPr/>
          <p:nvPr/>
        </p:nvGrpSpPr>
        <p:grpSpPr>
          <a:xfrm>
            <a:off x="1836300" y="1690441"/>
            <a:ext cx="451653" cy="447589"/>
            <a:chOff x="-20572500" y="3319025"/>
            <a:chExt cx="305625" cy="302875"/>
          </a:xfrm>
        </p:grpSpPr>
        <p:sp>
          <p:nvSpPr>
            <p:cNvPr id="7900" name="Google Shape;7900;p50"/>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1" name="Google Shape;7901;p50"/>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02" name="Google Shape;7902;p50"/>
          <p:cNvGrpSpPr/>
          <p:nvPr/>
        </p:nvGrpSpPr>
        <p:grpSpPr>
          <a:xfrm>
            <a:off x="1837463" y="2305410"/>
            <a:ext cx="449325" cy="325670"/>
            <a:chOff x="-20571700" y="3722875"/>
            <a:chExt cx="304050" cy="220375"/>
          </a:xfrm>
        </p:grpSpPr>
        <p:sp>
          <p:nvSpPr>
            <p:cNvPr id="7903" name="Google Shape;7903;p50"/>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4" name="Google Shape;7904;p50"/>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5" name="Google Shape;7905;p50"/>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6" name="Google Shape;7906;p50"/>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7" name="Google Shape;7907;p50"/>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8" name="Google Shape;7908;p50"/>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9" name="Google Shape;7909;p50"/>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10" name="Google Shape;7910;p50"/>
          <p:cNvGrpSpPr/>
          <p:nvPr/>
        </p:nvGrpSpPr>
        <p:grpSpPr>
          <a:xfrm>
            <a:off x="1836891" y="2796278"/>
            <a:ext cx="450470" cy="450470"/>
            <a:chOff x="-20571700" y="4066875"/>
            <a:chExt cx="304825" cy="304825"/>
          </a:xfrm>
        </p:grpSpPr>
        <p:sp>
          <p:nvSpPr>
            <p:cNvPr id="7911" name="Google Shape;7911;p50"/>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2" name="Google Shape;7912;p50"/>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3" name="Google Shape;7913;p50"/>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4" name="Google Shape;7914;p50"/>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5" name="Google Shape;7915;p50"/>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6" name="Google Shape;7916;p50"/>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17" name="Google Shape;7917;p50"/>
          <p:cNvGrpSpPr/>
          <p:nvPr/>
        </p:nvGrpSpPr>
        <p:grpSpPr>
          <a:xfrm>
            <a:off x="4603593" y="1688259"/>
            <a:ext cx="453980" cy="451948"/>
            <a:chOff x="-18645175" y="3334200"/>
            <a:chExt cx="307200" cy="305825"/>
          </a:xfrm>
        </p:grpSpPr>
        <p:sp>
          <p:nvSpPr>
            <p:cNvPr id="7918" name="Google Shape;7918;p50"/>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9" name="Google Shape;7919;p50"/>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0" name="Google Shape;7920;p50"/>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1" name="Google Shape;7921;p50"/>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2" name="Google Shape;7922;p50"/>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23" name="Google Shape;7923;p50"/>
          <p:cNvGrpSpPr/>
          <p:nvPr/>
        </p:nvGrpSpPr>
        <p:grpSpPr>
          <a:xfrm>
            <a:off x="4604184" y="2242989"/>
            <a:ext cx="452798" cy="450507"/>
            <a:chOff x="-18645175" y="3708500"/>
            <a:chExt cx="306400" cy="304850"/>
          </a:xfrm>
        </p:grpSpPr>
        <p:sp>
          <p:nvSpPr>
            <p:cNvPr id="7924" name="Google Shape;7924;p50"/>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5" name="Google Shape;7925;p50"/>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6" name="Google Shape;7926;p50"/>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7" name="Google Shape;7927;p50"/>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8" name="Google Shape;7928;p50"/>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9" name="Google Shape;7929;p50"/>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0" name="Google Shape;7930;p50"/>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31" name="Google Shape;7931;p50"/>
          <p:cNvGrpSpPr/>
          <p:nvPr/>
        </p:nvGrpSpPr>
        <p:grpSpPr>
          <a:xfrm>
            <a:off x="4601857" y="2795630"/>
            <a:ext cx="457453" cy="451763"/>
            <a:chOff x="-18647525" y="4082625"/>
            <a:chExt cx="309550" cy="305700"/>
          </a:xfrm>
        </p:grpSpPr>
        <p:sp>
          <p:nvSpPr>
            <p:cNvPr id="7932" name="Google Shape;7932;p50"/>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3" name="Google Shape;7933;p50"/>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4" name="Google Shape;7934;p50"/>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5" name="Google Shape;7935;p50"/>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36" name="Google Shape;7936;p50"/>
          <p:cNvGrpSpPr/>
          <p:nvPr/>
        </p:nvGrpSpPr>
        <p:grpSpPr>
          <a:xfrm>
            <a:off x="7412241" y="1689592"/>
            <a:ext cx="395755" cy="449288"/>
            <a:chOff x="-16775350" y="3309200"/>
            <a:chExt cx="267800" cy="304025"/>
          </a:xfrm>
        </p:grpSpPr>
        <p:sp>
          <p:nvSpPr>
            <p:cNvPr id="7937" name="Google Shape;7937;p50"/>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50"/>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9" name="Google Shape;7939;p50"/>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0" name="Google Shape;7940;p50"/>
          <p:cNvGrpSpPr/>
          <p:nvPr/>
        </p:nvGrpSpPr>
        <p:grpSpPr>
          <a:xfrm>
            <a:off x="7412241" y="2241827"/>
            <a:ext cx="395755" cy="452835"/>
            <a:chOff x="-16775350" y="3683300"/>
            <a:chExt cx="267800" cy="306425"/>
          </a:xfrm>
        </p:grpSpPr>
        <p:sp>
          <p:nvSpPr>
            <p:cNvPr id="7941" name="Google Shape;7941;p50"/>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2" name="Google Shape;7942;p50"/>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3" name="Google Shape;7943;p50"/>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4" name="Google Shape;7944;p50"/>
          <p:cNvGrpSpPr/>
          <p:nvPr/>
        </p:nvGrpSpPr>
        <p:grpSpPr>
          <a:xfrm>
            <a:off x="7384292" y="2796870"/>
            <a:ext cx="451653" cy="449288"/>
            <a:chOff x="-16794250" y="4058225"/>
            <a:chExt cx="305625" cy="304025"/>
          </a:xfrm>
        </p:grpSpPr>
        <p:sp>
          <p:nvSpPr>
            <p:cNvPr id="7945" name="Google Shape;7945;p50"/>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6" name="Google Shape;7946;p50"/>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7" name="Google Shape;7947;p50"/>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8" name="Google Shape;7948;p50"/>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9" name="Google Shape;7949;p50"/>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0" name="Google Shape;7950;p50"/>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1" name="Google Shape;7951;p50"/>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2" name="Google Shape;7952;p50"/>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3" name="Google Shape;7953;p50"/>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54" name="Google Shape;7954;p50"/>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55" name="Google Shape;7955;p50"/>
          <p:cNvGrpSpPr/>
          <p:nvPr/>
        </p:nvGrpSpPr>
        <p:grpSpPr>
          <a:xfrm>
            <a:off x="2385709" y="1689573"/>
            <a:ext cx="457453" cy="449325"/>
            <a:chOff x="-20199150" y="3317850"/>
            <a:chExt cx="309550" cy="304050"/>
          </a:xfrm>
        </p:grpSpPr>
        <p:sp>
          <p:nvSpPr>
            <p:cNvPr id="7956" name="Google Shape;7956;p50"/>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7" name="Google Shape;7957;p50"/>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8" name="Google Shape;7958;p50"/>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50"/>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0" name="Google Shape;7960;p50"/>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50"/>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2" name="Google Shape;7962;p50"/>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63" name="Google Shape;7963;p50"/>
          <p:cNvGrpSpPr/>
          <p:nvPr/>
        </p:nvGrpSpPr>
        <p:grpSpPr>
          <a:xfrm>
            <a:off x="2388036" y="2242861"/>
            <a:ext cx="452798" cy="450766"/>
            <a:chOff x="-20199150" y="3693150"/>
            <a:chExt cx="306400" cy="305025"/>
          </a:xfrm>
        </p:grpSpPr>
        <p:sp>
          <p:nvSpPr>
            <p:cNvPr id="7964" name="Google Shape;7964;p50"/>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50"/>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6" name="Google Shape;7966;p50"/>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7" name="Google Shape;7967;p50"/>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8" name="Google Shape;7968;p50"/>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9" name="Google Shape;7969;p50"/>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70" name="Google Shape;7970;p50"/>
          <p:cNvGrpSpPr/>
          <p:nvPr/>
        </p:nvGrpSpPr>
        <p:grpSpPr>
          <a:xfrm>
            <a:off x="2388609" y="2795687"/>
            <a:ext cx="451653" cy="451653"/>
            <a:chOff x="-20197575" y="4066875"/>
            <a:chExt cx="305625" cy="305625"/>
          </a:xfrm>
        </p:grpSpPr>
        <p:sp>
          <p:nvSpPr>
            <p:cNvPr id="7971" name="Google Shape;7971;p50"/>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2" name="Google Shape;7972;p50"/>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3" name="Google Shape;7973;p50"/>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50"/>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50"/>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50"/>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7" name="Google Shape;7977;p50"/>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8" name="Google Shape;7978;p50"/>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79" name="Google Shape;7979;p50"/>
          <p:cNvGrpSpPr/>
          <p:nvPr/>
        </p:nvGrpSpPr>
        <p:grpSpPr>
          <a:xfrm>
            <a:off x="5170827" y="1687520"/>
            <a:ext cx="449325" cy="453426"/>
            <a:chOff x="-18271050" y="3333200"/>
            <a:chExt cx="304050" cy="306825"/>
          </a:xfrm>
        </p:grpSpPr>
        <p:sp>
          <p:nvSpPr>
            <p:cNvPr id="7980" name="Google Shape;7980;p50"/>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50"/>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50"/>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50"/>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50"/>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85" name="Google Shape;7985;p50"/>
          <p:cNvGrpSpPr/>
          <p:nvPr/>
        </p:nvGrpSpPr>
        <p:grpSpPr>
          <a:xfrm>
            <a:off x="5171399" y="2244171"/>
            <a:ext cx="448180" cy="448143"/>
            <a:chOff x="-18270275" y="3710875"/>
            <a:chExt cx="303275" cy="303250"/>
          </a:xfrm>
        </p:grpSpPr>
        <p:sp>
          <p:nvSpPr>
            <p:cNvPr id="7986" name="Google Shape;7986;p50"/>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50"/>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8" name="Google Shape;7988;p50"/>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9" name="Google Shape;7989;p50"/>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0" name="Google Shape;7990;p50"/>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1" name="Google Shape;7991;p50"/>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92" name="Google Shape;7992;p50"/>
          <p:cNvGrpSpPr/>
          <p:nvPr/>
        </p:nvGrpSpPr>
        <p:grpSpPr>
          <a:xfrm>
            <a:off x="5224951" y="2797422"/>
            <a:ext cx="341076" cy="448180"/>
            <a:chOff x="-18234025" y="4084200"/>
            <a:chExt cx="230800" cy="303275"/>
          </a:xfrm>
        </p:grpSpPr>
        <p:sp>
          <p:nvSpPr>
            <p:cNvPr id="7993" name="Google Shape;7993;p50"/>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50"/>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5" name="Google Shape;7995;p50"/>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96" name="Google Shape;7996;p50"/>
          <p:cNvGrpSpPr/>
          <p:nvPr/>
        </p:nvGrpSpPr>
        <p:grpSpPr>
          <a:xfrm>
            <a:off x="2337506" y="3341641"/>
            <a:ext cx="449325" cy="450470"/>
            <a:chOff x="-16419350" y="3308400"/>
            <a:chExt cx="304050" cy="304825"/>
          </a:xfrm>
        </p:grpSpPr>
        <p:sp>
          <p:nvSpPr>
            <p:cNvPr id="7997" name="Google Shape;7997;p50"/>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50"/>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9" name="Google Shape;7999;p50"/>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0" name="Google Shape;8000;p50"/>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1" name="Google Shape;8001;p50"/>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2" name="Google Shape;8002;p50"/>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3" name="Google Shape;8003;p50"/>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04" name="Google Shape;8004;p50"/>
          <p:cNvGrpSpPr/>
          <p:nvPr/>
        </p:nvGrpSpPr>
        <p:grpSpPr>
          <a:xfrm>
            <a:off x="4609062" y="3340423"/>
            <a:ext cx="395755" cy="452872"/>
            <a:chOff x="-16401225" y="3683275"/>
            <a:chExt cx="267800" cy="306450"/>
          </a:xfrm>
        </p:grpSpPr>
        <p:sp>
          <p:nvSpPr>
            <p:cNvPr id="8005" name="Google Shape;8005;p50"/>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6" name="Google Shape;8006;p50"/>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7" name="Google Shape;8007;p50"/>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8" name="Google Shape;8008;p50"/>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9" name="Google Shape;8009;p50"/>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0" name="Google Shape;8010;p50"/>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1" name="Google Shape;8011;p50"/>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12" name="Google Shape;8012;p50"/>
          <p:cNvGrpSpPr/>
          <p:nvPr/>
        </p:nvGrpSpPr>
        <p:grpSpPr>
          <a:xfrm>
            <a:off x="7974511" y="2797062"/>
            <a:ext cx="450470" cy="448180"/>
            <a:chOff x="-16419350" y="4058200"/>
            <a:chExt cx="304825" cy="303275"/>
          </a:xfrm>
        </p:grpSpPr>
        <p:sp>
          <p:nvSpPr>
            <p:cNvPr id="8013" name="Google Shape;8013;p50"/>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4" name="Google Shape;8014;p50"/>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5" name="Google Shape;8015;p50"/>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6" name="Google Shape;8016;p50"/>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50"/>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8" name="Google Shape;8018;p50"/>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9" name="Google Shape;8019;p50"/>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20" name="Google Shape;8020;p50"/>
          <p:cNvGrpSpPr/>
          <p:nvPr/>
        </p:nvGrpSpPr>
        <p:grpSpPr>
          <a:xfrm>
            <a:off x="4001398" y="3343080"/>
            <a:ext cx="450507" cy="447589"/>
            <a:chOff x="-15296200" y="3326900"/>
            <a:chExt cx="304850" cy="302875"/>
          </a:xfrm>
        </p:grpSpPr>
        <p:sp>
          <p:nvSpPr>
            <p:cNvPr id="8021" name="Google Shape;8021;p50"/>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2" name="Google Shape;8022;p50"/>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50"/>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50"/>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5" name="Google Shape;8025;p50"/>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26" name="Google Shape;8026;p50"/>
          <p:cNvGrpSpPr/>
          <p:nvPr/>
        </p:nvGrpSpPr>
        <p:grpSpPr>
          <a:xfrm>
            <a:off x="2917051" y="1706881"/>
            <a:ext cx="486566" cy="414708"/>
            <a:chOff x="-19835275" y="3330250"/>
            <a:chExt cx="329250" cy="280625"/>
          </a:xfrm>
        </p:grpSpPr>
        <p:sp>
          <p:nvSpPr>
            <p:cNvPr id="8027" name="Google Shape;8027;p50"/>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8" name="Google Shape;8028;p50"/>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9" name="Google Shape;8029;p50"/>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30" name="Google Shape;8030;p50"/>
          <p:cNvGrpSpPr/>
          <p:nvPr/>
        </p:nvGrpSpPr>
        <p:grpSpPr>
          <a:xfrm>
            <a:off x="2935080" y="2243470"/>
            <a:ext cx="450507" cy="449547"/>
            <a:chOff x="-19822675" y="3692750"/>
            <a:chExt cx="304850" cy="304200"/>
          </a:xfrm>
        </p:grpSpPr>
        <p:sp>
          <p:nvSpPr>
            <p:cNvPr id="8031" name="Google Shape;8031;p50"/>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2" name="Google Shape;8032;p50"/>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3" name="Google Shape;8033;p50"/>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50"/>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50"/>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36" name="Google Shape;8036;p50"/>
          <p:cNvGrpSpPr/>
          <p:nvPr/>
        </p:nvGrpSpPr>
        <p:grpSpPr>
          <a:xfrm>
            <a:off x="2935672" y="2796278"/>
            <a:ext cx="449325" cy="450470"/>
            <a:chOff x="-19822675" y="4066875"/>
            <a:chExt cx="304050" cy="304825"/>
          </a:xfrm>
        </p:grpSpPr>
        <p:sp>
          <p:nvSpPr>
            <p:cNvPr id="8037" name="Google Shape;8037;p50"/>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50"/>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50"/>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50"/>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1" name="Google Shape;8041;p50"/>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2" name="Google Shape;8042;p50"/>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43" name="Google Shape;8043;p50"/>
          <p:cNvGrpSpPr/>
          <p:nvPr/>
        </p:nvGrpSpPr>
        <p:grpSpPr>
          <a:xfrm>
            <a:off x="5744740" y="1689571"/>
            <a:ext cx="399302" cy="449325"/>
            <a:chOff x="-17878825" y="3334400"/>
            <a:chExt cx="270200" cy="304050"/>
          </a:xfrm>
        </p:grpSpPr>
        <p:sp>
          <p:nvSpPr>
            <p:cNvPr id="8044" name="Google Shape;8044;p50"/>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5" name="Google Shape;8045;p50"/>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6" name="Google Shape;8046;p50"/>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7" name="Google Shape;8047;p50"/>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8" name="Google Shape;8048;p50"/>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9" name="Google Shape;8049;p50"/>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0" name="Google Shape;8050;p50"/>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1" name="Google Shape;8051;p50"/>
          <p:cNvGrpSpPr/>
          <p:nvPr/>
        </p:nvGrpSpPr>
        <p:grpSpPr>
          <a:xfrm>
            <a:off x="5718565" y="2242416"/>
            <a:ext cx="451653" cy="451653"/>
            <a:chOff x="-17896150" y="3709300"/>
            <a:chExt cx="305625" cy="305625"/>
          </a:xfrm>
        </p:grpSpPr>
        <p:sp>
          <p:nvSpPr>
            <p:cNvPr id="8052" name="Google Shape;8052;p50"/>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50"/>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4" name="Google Shape;8054;p50"/>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5" name="Google Shape;8055;p50"/>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6" name="Google Shape;8056;p50"/>
          <p:cNvGrpSpPr/>
          <p:nvPr/>
        </p:nvGrpSpPr>
        <p:grpSpPr>
          <a:xfrm>
            <a:off x="5746495" y="2795686"/>
            <a:ext cx="395792" cy="451653"/>
            <a:chOff x="-17878025" y="4082625"/>
            <a:chExt cx="267825" cy="305625"/>
          </a:xfrm>
        </p:grpSpPr>
        <p:sp>
          <p:nvSpPr>
            <p:cNvPr id="8057" name="Google Shape;8057;p50"/>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8" name="Google Shape;8058;p50"/>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9" name="Google Shape;8059;p50"/>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0" name="Google Shape;8060;p50"/>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1" name="Google Shape;8061;p50"/>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2" name="Google Shape;8062;p50"/>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3" name="Google Shape;8063;p50"/>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4" name="Google Shape;8064;p50"/>
          <p:cNvGrpSpPr/>
          <p:nvPr/>
        </p:nvGrpSpPr>
        <p:grpSpPr>
          <a:xfrm>
            <a:off x="2890388" y="3355015"/>
            <a:ext cx="450507" cy="423722"/>
            <a:chOff x="-16044450" y="3317850"/>
            <a:chExt cx="304850" cy="286725"/>
          </a:xfrm>
        </p:grpSpPr>
        <p:sp>
          <p:nvSpPr>
            <p:cNvPr id="8065" name="Google Shape;8065;p50"/>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6" name="Google Shape;8066;p50"/>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7" name="Google Shape;8067;p50"/>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8" name="Google Shape;8068;p50"/>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69" name="Google Shape;8069;p50"/>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70" name="Google Shape;8070;p50"/>
          <p:cNvGrpSpPr/>
          <p:nvPr/>
        </p:nvGrpSpPr>
        <p:grpSpPr>
          <a:xfrm>
            <a:off x="8012905" y="2243724"/>
            <a:ext cx="373662" cy="449030"/>
            <a:chOff x="-16018450" y="4058400"/>
            <a:chExt cx="252850" cy="303850"/>
          </a:xfrm>
        </p:grpSpPr>
        <p:sp>
          <p:nvSpPr>
            <p:cNvPr id="8071" name="Google Shape;8071;p50"/>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2" name="Google Shape;8072;p50"/>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3" name="Google Shape;8073;p50"/>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4" name="Google Shape;8074;p50"/>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75" name="Google Shape;8075;p50"/>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6" name="Google Shape;8076;p50"/>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endParaRPr 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08" name="Shape 408"/>
        <p:cNvGrpSpPr/>
        <p:nvPr/>
      </p:nvGrpSpPr>
      <p:grpSpPr>
        <a:xfrm>
          <a:off x="0" y="0"/>
          <a:ext cx="0" cy="0"/>
          <a:chOff x="0" y="0"/>
          <a:chExt cx="0" cy="0"/>
        </a:xfrm>
      </p:grpSpPr>
      <p:sp>
        <p:nvSpPr>
          <p:cNvPr id="409" name="Google Shape;409;p24"/>
          <p:cNvSpPr txBox="1"/>
          <p:nvPr>
            <p:ph type="title"/>
          </p:nvPr>
        </p:nvSpPr>
        <p:spPr>
          <a:xfrm>
            <a:off x="2079175" y="1689900"/>
            <a:ext cx="498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Why</a:t>
            </a:r>
            <a:endParaRPr lang="en-US" altLang="en-GB"/>
          </a:p>
        </p:txBody>
      </p:sp>
      <p:sp>
        <p:nvSpPr>
          <p:cNvPr id="410" name="Google Shape;410;p24"/>
          <p:cNvSpPr txBox="1"/>
          <p:nvPr>
            <p:ph type="subTitle" idx="1"/>
          </p:nvPr>
        </p:nvSpPr>
        <p:spPr>
          <a:xfrm>
            <a:off x="2079175" y="2531725"/>
            <a:ext cx="4985700" cy="14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t>简单， </a:t>
            </a:r>
            <a:r>
              <a:rPr lang="zh-CN"/>
              <a:t>快速</a:t>
            </a:r>
          </a:p>
          <a:p>
            <a:pPr marL="0" lvl="0" indent="0" algn="l" rtl="0">
              <a:spcBef>
                <a:spcPts val="0"/>
              </a:spcBef>
              <a:spcAft>
                <a:spcPts val="0"/>
              </a:spcAft>
              <a:buNone/>
            </a:pPr>
          </a:p>
        </p:txBody>
      </p:sp>
      <p:grpSp>
        <p:nvGrpSpPr>
          <p:cNvPr id="411" name="Google Shape;411;p24"/>
          <p:cNvGrpSpPr/>
          <p:nvPr/>
        </p:nvGrpSpPr>
        <p:grpSpPr>
          <a:xfrm>
            <a:off x="1706150" y="-192675"/>
            <a:ext cx="482100" cy="1147436"/>
            <a:chOff x="1706150" y="-192675"/>
            <a:chExt cx="482100" cy="1147436"/>
          </a:xfrm>
        </p:grpSpPr>
        <p:sp>
          <p:nvSpPr>
            <p:cNvPr id="412" name="Google Shape;412;p24"/>
            <p:cNvSpPr/>
            <p:nvPr/>
          </p:nvSpPr>
          <p:spPr>
            <a:xfrm>
              <a:off x="1706150" y="-192675"/>
              <a:ext cx="482100" cy="48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24"/>
            <p:cNvSpPr/>
            <p:nvPr/>
          </p:nvSpPr>
          <p:spPr>
            <a:xfrm>
              <a:off x="1706150" y="472961"/>
              <a:ext cx="482100" cy="481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 name="Google Shape;414;p24"/>
          <p:cNvGrpSpPr/>
          <p:nvPr/>
        </p:nvGrpSpPr>
        <p:grpSpPr>
          <a:xfrm>
            <a:off x="527498" y="2272262"/>
            <a:ext cx="646199" cy="620419"/>
            <a:chOff x="3000375" y="259425"/>
            <a:chExt cx="992625" cy="953025"/>
          </a:xfrm>
        </p:grpSpPr>
        <p:sp>
          <p:nvSpPr>
            <p:cNvPr id="415" name="Google Shape;415;p24"/>
            <p:cNvSpPr/>
            <p:nvPr/>
          </p:nvSpPr>
          <p:spPr>
            <a:xfrm>
              <a:off x="300037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4"/>
            <p:cNvSpPr/>
            <p:nvPr/>
          </p:nvSpPr>
          <p:spPr>
            <a:xfrm>
              <a:off x="329365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4"/>
            <p:cNvSpPr/>
            <p:nvPr/>
          </p:nvSpPr>
          <p:spPr>
            <a:xfrm>
              <a:off x="358692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4"/>
            <p:cNvSpPr/>
            <p:nvPr/>
          </p:nvSpPr>
          <p:spPr>
            <a:xfrm>
              <a:off x="388020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4"/>
            <p:cNvSpPr/>
            <p:nvPr/>
          </p:nvSpPr>
          <p:spPr>
            <a:xfrm>
              <a:off x="300037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4"/>
            <p:cNvSpPr/>
            <p:nvPr/>
          </p:nvSpPr>
          <p:spPr>
            <a:xfrm>
              <a:off x="329365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4"/>
            <p:cNvSpPr/>
            <p:nvPr/>
          </p:nvSpPr>
          <p:spPr>
            <a:xfrm>
              <a:off x="358692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24"/>
            <p:cNvSpPr/>
            <p:nvPr/>
          </p:nvSpPr>
          <p:spPr>
            <a:xfrm>
              <a:off x="388020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24"/>
            <p:cNvSpPr/>
            <p:nvPr/>
          </p:nvSpPr>
          <p:spPr>
            <a:xfrm>
              <a:off x="300037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24"/>
            <p:cNvSpPr/>
            <p:nvPr/>
          </p:nvSpPr>
          <p:spPr>
            <a:xfrm>
              <a:off x="329365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24"/>
            <p:cNvSpPr/>
            <p:nvPr/>
          </p:nvSpPr>
          <p:spPr>
            <a:xfrm>
              <a:off x="358692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24"/>
            <p:cNvSpPr/>
            <p:nvPr/>
          </p:nvSpPr>
          <p:spPr>
            <a:xfrm>
              <a:off x="388020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4"/>
            <p:cNvSpPr/>
            <p:nvPr/>
          </p:nvSpPr>
          <p:spPr>
            <a:xfrm>
              <a:off x="300037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4"/>
            <p:cNvSpPr/>
            <p:nvPr/>
          </p:nvSpPr>
          <p:spPr>
            <a:xfrm>
              <a:off x="329365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4"/>
            <p:cNvSpPr/>
            <p:nvPr/>
          </p:nvSpPr>
          <p:spPr>
            <a:xfrm>
              <a:off x="358692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4"/>
            <p:cNvSpPr/>
            <p:nvPr/>
          </p:nvSpPr>
          <p:spPr>
            <a:xfrm>
              <a:off x="388020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1" name="Google Shape;431;p24"/>
          <p:cNvSpPr/>
          <p:nvPr/>
        </p:nvSpPr>
        <p:spPr>
          <a:xfrm>
            <a:off x="1043350" y="2118625"/>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2" name="Google Shape;432;p24"/>
          <p:cNvGrpSpPr/>
          <p:nvPr/>
        </p:nvGrpSpPr>
        <p:grpSpPr>
          <a:xfrm>
            <a:off x="6513200" y="589800"/>
            <a:ext cx="1150675" cy="248100"/>
            <a:chOff x="523750" y="4604000"/>
            <a:chExt cx="1150675" cy="248100"/>
          </a:xfrm>
        </p:grpSpPr>
        <p:sp>
          <p:nvSpPr>
            <p:cNvPr id="433" name="Google Shape;433;p24"/>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24"/>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24"/>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 name="Google Shape;436;p24"/>
          <p:cNvGrpSpPr/>
          <p:nvPr/>
        </p:nvGrpSpPr>
        <p:grpSpPr>
          <a:xfrm>
            <a:off x="7393075" y="3505050"/>
            <a:ext cx="1379890" cy="2172388"/>
            <a:chOff x="7393075" y="3505050"/>
            <a:chExt cx="1379890" cy="2172388"/>
          </a:xfrm>
        </p:grpSpPr>
        <p:sp>
          <p:nvSpPr>
            <p:cNvPr id="437" name="Google Shape;437;p24"/>
            <p:cNvSpPr/>
            <p:nvPr/>
          </p:nvSpPr>
          <p:spPr>
            <a:xfrm>
              <a:off x="7393075" y="4030738"/>
              <a:ext cx="1037700" cy="1646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24"/>
            <p:cNvSpPr/>
            <p:nvPr/>
          </p:nvSpPr>
          <p:spPr>
            <a:xfrm>
              <a:off x="7877738" y="3505050"/>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080" name="Shape 8080"/>
        <p:cNvGrpSpPr/>
        <p:nvPr/>
      </p:nvGrpSpPr>
      <p:grpSpPr>
        <a:xfrm>
          <a:off x="0" y="0"/>
          <a:ext cx="0" cy="0"/>
          <a:chOff x="0" y="0"/>
          <a:chExt cx="0" cy="0"/>
        </a:xfrm>
      </p:grpSpPr>
      <p:grpSp>
        <p:nvGrpSpPr>
          <p:cNvPr id="8081" name="Google Shape;8081;p51"/>
          <p:cNvGrpSpPr/>
          <p:nvPr/>
        </p:nvGrpSpPr>
        <p:grpSpPr>
          <a:xfrm>
            <a:off x="829817" y="1689241"/>
            <a:ext cx="442337" cy="419623"/>
            <a:chOff x="-6696925" y="3272575"/>
            <a:chExt cx="307200" cy="291425"/>
          </a:xfrm>
        </p:grpSpPr>
        <p:sp>
          <p:nvSpPr>
            <p:cNvPr id="8082" name="Google Shape;8082;p51"/>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3" name="Google Shape;8083;p51"/>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4" name="Google Shape;8084;p51"/>
          <p:cNvGrpSpPr/>
          <p:nvPr/>
        </p:nvGrpSpPr>
        <p:grpSpPr>
          <a:xfrm>
            <a:off x="829799" y="2204636"/>
            <a:ext cx="442373" cy="420775"/>
            <a:chOff x="-6690625" y="3631325"/>
            <a:chExt cx="307225" cy="292225"/>
          </a:xfrm>
        </p:grpSpPr>
        <p:sp>
          <p:nvSpPr>
            <p:cNvPr id="8085" name="Google Shape;8085;p51"/>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6" name="Google Shape;8086;p51"/>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7" name="Google Shape;8087;p51"/>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8" name="Google Shape;8088;p51"/>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9" name="Google Shape;8089;p51"/>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0" name="Google Shape;8090;p51"/>
          <p:cNvGrpSpPr/>
          <p:nvPr/>
        </p:nvGrpSpPr>
        <p:grpSpPr>
          <a:xfrm>
            <a:off x="851921" y="2756972"/>
            <a:ext cx="421927" cy="419371"/>
            <a:chOff x="-6689825" y="3992050"/>
            <a:chExt cx="293025" cy="291250"/>
          </a:xfrm>
        </p:grpSpPr>
        <p:sp>
          <p:nvSpPr>
            <p:cNvPr id="8091" name="Google Shape;8091;p51"/>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51"/>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3" name="Google Shape;8093;p51"/>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4" name="Google Shape;8094;p51"/>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51"/>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6" name="Google Shape;8096;p51"/>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7" name="Google Shape;8097;p51"/>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8" name="Google Shape;8098;p51"/>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9" name="Google Shape;8099;p51"/>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0" name="Google Shape;8100;p51"/>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1" name="Google Shape;8101;p51"/>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2" name="Google Shape;8102;p51"/>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103" name="Google Shape;8103;p51"/>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104" name="Google Shape;8104;p51"/>
          <p:cNvGrpSpPr/>
          <p:nvPr/>
        </p:nvGrpSpPr>
        <p:grpSpPr>
          <a:xfrm>
            <a:off x="3535232" y="2205192"/>
            <a:ext cx="423043" cy="419659"/>
            <a:chOff x="-4837325" y="3612425"/>
            <a:chExt cx="293800" cy="291450"/>
          </a:xfrm>
        </p:grpSpPr>
        <p:sp>
          <p:nvSpPr>
            <p:cNvPr id="8105" name="Google Shape;8105;p51"/>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51"/>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7" name="Google Shape;8107;p51"/>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08" name="Google Shape;8108;p51"/>
          <p:cNvGrpSpPr/>
          <p:nvPr/>
        </p:nvGrpSpPr>
        <p:grpSpPr>
          <a:xfrm>
            <a:off x="3548265" y="2756826"/>
            <a:ext cx="420775" cy="419659"/>
            <a:chOff x="-4837325" y="3971575"/>
            <a:chExt cx="292225" cy="291450"/>
          </a:xfrm>
        </p:grpSpPr>
        <p:sp>
          <p:nvSpPr>
            <p:cNvPr id="8109" name="Google Shape;8109;p51"/>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0" name="Google Shape;8110;p51"/>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1" name="Google Shape;8111;p51"/>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2" name="Google Shape;8112;p51"/>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3" name="Google Shape;8113;p51"/>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4" name="Google Shape;8114;p51"/>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15" name="Google Shape;8115;p51"/>
          <p:cNvGrpSpPr/>
          <p:nvPr/>
        </p:nvGrpSpPr>
        <p:grpSpPr>
          <a:xfrm>
            <a:off x="6240279" y="1714185"/>
            <a:ext cx="430998" cy="369730"/>
            <a:chOff x="-3037625" y="3254850"/>
            <a:chExt cx="299325" cy="256775"/>
          </a:xfrm>
        </p:grpSpPr>
        <p:sp>
          <p:nvSpPr>
            <p:cNvPr id="8116" name="Google Shape;8116;p51"/>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7" name="Google Shape;8117;p51"/>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8" name="Google Shape;8118;p51"/>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9" name="Google Shape;8119;p51"/>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20" name="Google Shape;8120;p51"/>
          <p:cNvGrpSpPr/>
          <p:nvPr/>
        </p:nvGrpSpPr>
        <p:grpSpPr>
          <a:xfrm>
            <a:off x="6244239" y="2204615"/>
            <a:ext cx="423079" cy="420811"/>
            <a:chOff x="-3031325" y="3597450"/>
            <a:chExt cx="293825" cy="292250"/>
          </a:xfrm>
        </p:grpSpPr>
        <p:sp>
          <p:nvSpPr>
            <p:cNvPr id="8121" name="Google Shape;8121;p51"/>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2" name="Google Shape;8122;p51"/>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3" name="Google Shape;8123;p51"/>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4" name="Google Shape;8124;p51"/>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25" name="Google Shape;8125;p51"/>
          <p:cNvGrpSpPr/>
          <p:nvPr/>
        </p:nvGrpSpPr>
        <p:grpSpPr>
          <a:xfrm>
            <a:off x="6256714" y="2781214"/>
            <a:ext cx="421927" cy="370882"/>
            <a:chOff x="-3030525" y="3973150"/>
            <a:chExt cx="293025" cy="257575"/>
          </a:xfrm>
        </p:grpSpPr>
        <p:sp>
          <p:nvSpPr>
            <p:cNvPr id="8126" name="Google Shape;8126;p51"/>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7" name="Google Shape;8127;p51"/>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28" name="Google Shape;8128;p51"/>
          <p:cNvGrpSpPr/>
          <p:nvPr/>
        </p:nvGrpSpPr>
        <p:grpSpPr>
          <a:xfrm>
            <a:off x="1358307" y="3369426"/>
            <a:ext cx="421927" cy="297195"/>
            <a:chOff x="-1199300" y="3279250"/>
            <a:chExt cx="293025" cy="206400"/>
          </a:xfrm>
        </p:grpSpPr>
        <p:sp>
          <p:nvSpPr>
            <p:cNvPr id="8129" name="Google Shape;8129;p51"/>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0" name="Google Shape;8130;p51"/>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51"/>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2" name="Google Shape;8132;p51"/>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3" name="Google Shape;8133;p51"/>
          <p:cNvGrpSpPr/>
          <p:nvPr/>
        </p:nvGrpSpPr>
        <p:grpSpPr>
          <a:xfrm>
            <a:off x="1365393" y="1688773"/>
            <a:ext cx="444605" cy="420559"/>
            <a:chOff x="-6338550" y="3272950"/>
            <a:chExt cx="308775" cy="292075"/>
          </a:xfrm>
        </p:grpSpPr>
        <p:sp>
          <p:nvSpPr>
            <p:cNvPr id="8134" name="Google Shape;8134;p51"/>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5" name="Google Shape;8135;p51"/>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6" name="Google Shape;8136;p51"/>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7" name="Google Shape;8137;p51"/>
          <p:cNvGrpSpPr/>
          <p:nvPr/>
        </p:nvGrpSpPr>
        <p:grpSpPr>
          <a:xfrm>
            <a:off x="1376732" y="2205194"/>
            <a:ext cx="421927" cy="419659"/>
            <a:chOff x="-6329100" y="3632100"/>
            <a:chExt cx="293025" cy="291450"/>
          </a:xfrm>
        </p:grpSpPr>
        <p:sp>
          <p:nvSpPr>
            <p:cNvPr id="8138" name="Google Shape;8138;p51"/>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9" name="Google Shape;8139;p51"/>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51"/>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41" name="Google Shape;8141;p51"/>
          <p:cNvGrpSpPr/>
          <p:nvPr/>
        </p:nvGrpSpPr>
        <p:grpSpPr>
          <a:xfrm>
            <a:off x="1389783" y="2756828"/>
            <a:ext cx="419623" cy="419659"/>
            <a:chOff x="-6329875" y="3992050"/>
            <a:chExt cx="291425" cy="291450"/>
          </a:xfrm>
        </p:grpSpPr>
        <p:sp>
          <p:nvSpPr>
            <p:cNvPr id="8142" name="Google Shape;8142;p51"/>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3" name="Google Shape;8143;p51"/>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4" name="Google Shape;8144;p51"/>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5" name="Google Shape;8145;p51"/>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46" name="Google Shape;8146;p51"/>
          <p:cNvGrpSpPr/>
          <p:nvPr/>
        </p:nvGrpSpPr>
        <p:grpSpPr>
          <a:xfrm>
            <a:off x="4075920" y="1687530"/>
            <a:ext cx="423079" cy="423043"/>
            <a:chOff x="-4478975" y="3251700"/>
            <a:chExt cx="293825" cy="293800"/>
          </a:xfrm>
        </p:grpSpPr>
        <p:sp>
          <p:nvSpPr>
            <p:cNvPr id="8147" name="Google Shape;8147;p51"/>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8" name="Google Shape;8148;p51"/>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9" name="Google Shape;8149;p51"/>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50" name="Google Shape;8150;p51"/>
          <p:cNvGrpSpPr/>
          <p:nvPr/>
        </p:nvGrpSpPr>
        <p:grpSpPr>
          <a:xfrm>
            <a:off x="4075920" y="2205192"/>
            <a:ext cx="423079" cy="419659"/>
            <a:chOff x="-4475825" y="3612425"/>
            <a:chExt cx="293825" cy="291450"/>
          </a:xfrm>
        </p:grpSpPr>
        <p:sp>
          <p:nvSpPr>
            <p:cNvPr id="8151" name="Google Shape;8151;p51"/>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2" name="Google Shape;8152;p51"/>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3" name="Google Shape;8153;p51"/>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54" name="Google Shape;8154;p51"/>
          <p:cNvGrpSpPr/>
          <p:nvPr/>
        </p:nvGrpSpPr>
        <p:grpSpPr>
          <a:xfrm>
            <a:off x="4084992" y="2756844"/>
            <a:ext cx="428730" cy="419623"/>
            <a:chOff x="-4480550" y="3970800"/>
            <a:chExt cx="297750" cy="291425"/>
          </a:xfrm>
        </p:grpSpPr>
        <p:sp>
          <p:nvSpPr>
            <p:cNvPr id="8155" name="Google Shape;8155;p51"/>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51"/>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57" name="Google Shape;8157;p51"/>
          <p:cNvGrpSpPr/>
          <p:nvPr/>
        </p:nvGrpSpPr>
        <p:grpSpPr>
          <a:xfrm>
            <a:off x="6788826" y="1689221"/>
            <a:ext cx="415123" cy="419659"/>
            <a:chOff x="-2668225" y="3239075"/>
            <a:chExt cx="288300" cy="291450"/>
          </a:xfrm>
        </p:grpSpPr>
        <p:sp>
          <p:nvSpPr>
            <p:cNvPr id="8158" name="Google Shape;8158;p51"/>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9" name="Google Shape;8159;p51"/>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0" name="Google Shape;8160;p51"/>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1" name="Google Shape;8161;p51"/>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2" name="Google Shape;8162;p51"/>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63" name="Google Shape;8163;p51"/>
          <p:cNvGrpSpPr/>
          <p:nvPr/>
        </p:nvGrpSpPr>
        <p:grpSpPr>
          <a:xfrm>
            <a:off x="6785982" y="2205191"/>
            <a:ext cx="420811" cy="419659"/>
            <a:chOff x="-2671375" y="3597450"/>
            <a:chExt cx="292250" cy="291450"/>
          </a:xfrm>
        </p:grpSpPr>
        <p:sp>
          <p:nvSpPr>
            <p:cNvPr id="8164" name="Google Shape;8164;p51"/>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51"/>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66" name="Google Shape;8166;p51"/>
          <p:cNvGrpSpPr/>
          <p:nvPr/>
        </p:nvGrpSpPr>
        <p:grpSpPr>
          <a:xfrm>
            <a:off x="6796765" y="2755691"/>
            <a:ext cx="423043" cy="421927"/>
            <a:chOff x="-2670575" y="3956600"/>
            <a:chExt cx="293800" cy="293025"/>
          </a:xfrm>
        </p:grpSpPr>
        <p:sp>
          <p:nvSpPr>
            <p:cNvPr id="8167" name="Google Shape;8167;p51"/>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8" name="Google Shape;8168;p51"/>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51"/>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0" name="Google Shape;8170;p51"/>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71" name="Google Shape;8171;p51"/>
          <p:cNvGrpSpPr/>
          <p:nvPr/>
        </p:nvGrpSpPr>
        <p:grpSpPr>
          <a:xfrm>
            <a:off x="3054285" y="3311947"/>
            <a:ext cx="426462" cy="418363"/>
            <a:chOff x="-1183550" y="3586525"/>
            <a:chExt cx="296175" cy="290550"/>
          </a:xfrm>
        </p:grpSpPr>
        <p:sp>
          <p:nvSpPr>
            <p:cNvPr id="8172" name="Google Shape;8172;p51"/>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51"/>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4" name="Google Shape;8174;p51"/>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5" name="Google Shape;8175;p51"/>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51"/>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7" name="Google Shape;8177;p51"/>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8" name="Google Shape;8178;p51"/>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51"/>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51"/>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1" name="Google Shape;8181;p51"/>
          <p:cNvGrpSpPr/>
          <p:nvPr/>
        </p:nvGrpSpPr>
        <p:grpSpPr>
          <a:xfrm>
            <a:off x="1917896" y="1689799"/>
            <a:ext cx="420811" cy="418507"/>
            <a:chOff x="-5971525" y="3273750"/>
            <a:chExt cx="292250" cy="290650"/>
          </a:xfrm>
        </p:grpSpPr>
        <p:sp>
          <p:nvSpPr>
            <p:cNvPr id="8182" name="Google Shape;8182;p51"/>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3" name="Google Shape;8183;p51"/>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4" name="Google Shape;8184;p51"/>
          <p:cNvGrpSpPr/>
          <p:nvPr/>
        </p:nvGrpSpPr>
        <p:grpSpPr>
          <a:xfrm>
            <a:off x="1912226" y="2203826"/>
            <a:ext cx="432150" cy="422395"/>
            <a:chOff x="-5974675" y="3632100"/>
            <a:chExt cx="300125" cy="293350"/>
          </a:xfrm>
        </p:grpSpPr>
        <p:sp>
          <p:nvSpPr>
            <p:cNvPr id="8185" name="Google Shape;8185;p51"/>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51"/>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51"/>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8" name="Google Shape;8188;p51"/>
          <p:cNvGrpSpPr/>
          <p:nvPr/>
        </p:nvGrpSpPr>
        <p:grpSpPr>
          <a:xfrm>
            <a:off x="1942267" y="2755694"/>
            <a:ext cx="395865" cy="421927"/>
            <a:chOff x="-5971525" y="3990475"/>
            <a:chExt cx="274925" cy="293025"/>
          </a:xfrm>
        </p:grpSpPr>
        <p:sp>
          <p:nvSpPr>
            <p:cNvPr id="8189" name="Google Shape;8189;p51"/>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0" name="Google Shape;8190;p51"/>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1" name="Google Shape;8191;p51"/>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2" name="Google Shape;8192;p51"/>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93" name="Google Shape;8193;p51"/>
          <p:cNvGrpSpPr/>
          <p:nvPr/>
        </p:nvGrpSpPr>
        <p:grpSpPr>
          <a:xfrm>
            <a:off x="4615473" y="1689798"/>
            <a:ext cx="420775" cy="418507"/>
            <a:chOff x="-4118225" y="3253275"/>
            <a:chExt cx="292225" cy="290650"/>
          </a:xfrm>
        </p:grpSpPr>
        <p:sp>
          <p:nvSpPr>
            <p:cNvPr id="8194" name="Google Shape;8194;p51"/>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5" name="Google Shape;8195;p51"/>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96" name="Google Shape;8196;p51"/>
          <p:cNvGrpSpPr/>
          <p:nvPr/>
        </p:nvGrpSpPr>
        <p:grpSpPr>
          <a:xfrm>
            <a:off x="4665924" y="2204922"/>
            <a:ext cx="319874" cy="420199"/>
            <a:chOff x="-4082800" y="3612425"/>
            <a:chExt cx="222150" cy="291825"/>
          </a:xfrm>
        </p:grpSpPr>
        <p:sp>
          <p:nvSpPr>
            <p:cNvPr id="8197" name="Google Shape;8197;p51"/>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8" name="Google Shape;8198;p51"/>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9" name="Google Shape;8199;p51"/>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00" name="Google Shape;8200;p51"/>
          <p:cNvGrpSpPr/>
          <p:nvPr/>
        </p:nvGrpSpPr>
        <p:grpSpPr>
          <a:xfrm>
            <a:off x="4627372" y="2769876"/>
            <a:ext cx="420775" cy="393561"/>
            <a:chOff x="-4118225" y="3990475"/>
            <a:chExt cx="292225" cy="273325"/>
          </a:xfrm>
        </p:grpSpPr>
        <p:sp>
          <p:nvSpPr>
            <p:cNvPr id="8201" name="Google Shape;8201;p51"/>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51"/>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3" name="Google Shape;8203;p51"/>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4" name="Google Shape;8204;p51"/>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05" name="Google Shape;8205;p51"/>
          <p:cNvGrpSpPr/>
          <p:nvPr/>
        </p:nvGrpSpPr>
        <p:grpSpPr>
          <a:xfrm>
            <a:off x="7338026" y="1688087"/>
            <a:ext cx="394713" cy="421927"/>
            <a:chOff x="-2312225" y="3238300"/>
            <a:chExt cx="274125" cy="293025"/>
          </a:xfrm>
        </p:grpSpPr>
        <p:sp>
          <p:nvSpPr>
            <p:cNvPr id="8206" name="Google Shape;8206;p51"/>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7" name="Google Shape;8207;p51"/>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08" name="Google Shape;8208;p51"/>
          <p:cNvGrpSpPr/>
          <p:nvPr/>
        </p:nvGrpSpPr>
        <p:grpSpPr>
          <a:xfrm>
            <a:off x="7335742" y="2756825"/>
            <a:ext cx="423079" cy="419659"/>
            <a:chOff x="-2310650" y="3958175"/>
            <a:chExt cx="293825" cy="291450"/>
          </a:xfrm>
        </p:grpSpPr>
        <p:sp>
          <p:nvSpPr>
            <p:cNvPr id="8209" name="Google Shape;8209;p51"/>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0" name="Google Shape;8210;p51"/>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1" name="Google Shape;8211;p51"/>
          <p:cNvGrpSpPr/>
          <p:nvPr/>
        </p:nvGrpSpPr>
        <p:grpSpPr>
          <a:xfrm>
            <a:off x="4702603" y="3308459"/>
            <a:ext cx="424159" cy="419659"/>
            <a:chOff x="-1182750" y="3962900"/>
            <a:chExt cx="294575" cy="291450"/>
          </a:xfrm>
        </p:grpSpPr>
        <p:sp>
          <p:nvSpPr>
            <p:cNvPr id="8212" name="Google Shape;8212;p51"/>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3" name="Google Shape;8213;p51"/>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4" name="Google Shape;8214;p51"/>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5" name="Google Shape;8215;p51"/>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6" name="Google Shape;8216;p51"/>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7" name="Google Shape;8217;p51"/>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8" name="Google Shape;8218;p51"/>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9" name="Google Shape;8219;p51"/>
          <p:cNvGrpSpPr/>
          <p:nvPr/>
        </p:nvGrpSpPr>
        <p:grpSpPr>
          <a:xfrm>
            <a:off x="2455739" y="1689223"/>
            <a:ext cx="424195" cy="419659"/>
            <a:chOff x="-5611575" y="3272950"/>
            <a:chExt cx="294600" cy="291450"/>
          </a:xfrm>
        </p:grpSpPr>
        <p:sp>
          <p:nvSpPr>
            <p:cNvPr id="8220" name="Google Shape;8220;p51"/>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1" name="Google Shape;8221;p51"/>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2" name="Google Shape;8222;p51"/>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3" name="Google Shape;8223;p51"/>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4" name="Google Shape;8224;p51"/>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25" name="Google Shape;8225;p51"/>
          <p:cNvGrpSpPr/>
          <p:nvPr/>
        </p:nvGrpSpPr>
        <p:grpSpPr>
          <a:xfrm>
            <a:off x="2455739" y="2205770"/>
            <a:ext cx="424195" cy="418507"/>
            <a:chOff x="-5613150" y="3632900"/>
            <a:chExt cx="294600" cy="290650"/>
          </a:xfrm>
        </p:grpSpPr>
        <p:sp>
          <p:nvSpPr>
            <p:cNvPr id="8226" name="Google Shape;8226;p51"/>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7" name="Google Shape;8227;p51"/>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28" name="Google Shape;8228;p51"/>
          <p:cNvGrpSpPr/>
          <p:nvPr/>
        </p:nvGrpSpPr>
        <p:grpSpPr>
          <a:xfrm>
            <a:off x="7324977" y="2153586"/>
            <a:ext cx="420811" cy="522864"/>
            <a:chOff x="-2310650" y="3525775"/>
            <a:chExt cx="292250" cy="363125"/>
          </a:xfrm>
        </p:grpSpPr>
        <p:sp>
          <p:nvSpPr>
            <p:cNvPr id="8229" name="Google Shape;8229;p51"/>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0" name="Google Shape;8230;p51"/>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1" name="Google Shape;8231;p51"/>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2" name="Google Shape;8232;p51"/>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33" name="Google Shape;8233;p51"/>
          <p:cNvGrpSpPr/>
          <p:nvPr/>
        </p:nvGrpSpPr>
        <p:grpSpPr>
          <a:xfrm>
            <a:off x="2467638" y="2756270"/>
            <a:ext cx="424195" cy="420775"/>
            <a:chOff x="-5613150" y="3991275"/>
            <a:chExt cx="294600" cy="292225"/>
          </a:xfrm>
        </p:grpSpPr>
        <p:sp>
          <p:nvSpPr>
            <p:cNvPr id="8234" name="Google Shape;8234;p51"/>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5" name="Google Shape;8235;p51"/>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6" name="Google Shape;8236;p51"/>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7" name="Google Shape;8237;p51"/>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8" name="Google Shape;8238;p51"/>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9" name="Google Shape;8239;p51"/>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0" name="Google Shape;8240;p51"/>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1" name="Google Shape;8241;p51"/>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2" name="Google Shape;8242;p51"/>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43" name="Google Shape;8243;p51"/>
          <p:cNvGrpSpPr/>
          <p:nvPr/>
        </p:nvGrpSpPr>
        <p:grpSpPr>
          <a:xfrm>
            <a:off x="5139126" y="1689438"/>
            <a:ext cx="434634" cy="419227"/>
            <a:chOff x="-3768700" y="3253275"/>
            <a:chExt cx="301850" cy="291150"/>
          </a:xfrm>
        </p:grpSpPr>
        <p:sp>
          <p:nvSpPr>
            <p:cNvPr id="8244" name="Google Shape;8244;p51"/>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5" name="Google Shape;8245;p51"/>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6" name="Google Shape;8246;p51"/>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47" name="Google Shape;8247;p51"/>
          <p:cNvGrpSpPr/>
          <p:nvPr/>
        </p:nvGrpSpPr>
        <p:grpSpPr>
          <a:xfrm>
            <a:off x="5143209" y="2217090"/>
            <a:ext cx="426462" cy="395865"/>
            <a:chOff x="-3808700" y="3628950"/>
            <a:chExt cx="296175" cy="274925"/>
          </a:xfrm>
        </p:grpSpPr>
        <p:sp>
          <p:nvSpPr>
            <p:cNvPr id="8248" name="Google Shape;8248;p51"/>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9" name="Google Shape;8249;p51"/>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0" name="Google Shape;8250;p51"/>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1" name="Google Shape;8251;p51"/>
          <p:cNvGrpSpPr/>
          <p:nvPr/>
        </p:nvGrpSpPr>
        <p:grpSpPr>
          <a:xfrm>
            <a:off x="5208420" y="2756412"/>
            <a:ext cx="419443" cy="420487"/>
            <a:chOff x="-3771675" y="3971775"/>
            <a:chExt cx="291300" cy="292025"/>
          </a:xfrm>
        </p:grpSpPr>
        <p:sp>
          <p:nvSpPr>
            <p:cNvPr id="8252" name="Google Shape;8252;p51"/>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51"/>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51"/>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51"/>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6" name="Google Shape;8256;p51"/>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7" name="Google Shape;8257;p51"/>
          <p:cNvGrpSpPr/>
          <p:nvPr/>
        </p:nvGrpSpPr>
        <p:grpSpPr>
          <a:xfrm>
            <a:off x="7869864" y="1716461"/>
            <a:ext cx="420271" cy="320774"/>
            <a:chOff x="-1951475" y="3273100"/>
            <a:chExt cx="291875" cy="222775"/>
          </a:xfrm>
        </p:grpSpPr>
        <p:sp>
          <p:nvSpPr>
            <p:cNvPr id="8258" name="Google Shape;8258;p51"/>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9" name="Google Shape;8259;p51"/>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0" name="Google Shape;8260;p51"/>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61" name="Google Shape;8261;p51"/>
          <p:cNvGrpSpPr/>
          <p:nvPr/>
        </p:nvGrpSpPr>
        <p:grpSpPr>
          <a:xfrm>
            <a:off x="7867344" y="2205191"/>
            <a:ext cx="425310" cy="419659"/>
            <a:chOff x="-1951475" y="3597450"/>
            <a:chExt cx="295375" cy="291450"/>
          </a:xfrm>
        </p:grpSpPr>
        <p:sp>
          <p:nvSpPr>
            <p:cNvPr id="8262" name="Google Shape;8262;p51"/>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3" name="Google Shape;8263;p51"/>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51"/>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5" name="Google Shape;8265;p51"/>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66" name="Google Shape;8266;p51"/>
          <p:cNvGrpSpPr/>
          <p:nvPr/>
        </p:nvGrpSpPr>
        <p:grpSpPr>
          <a:xfrm>
            <a:off x="7869595" y="2756825"/>
            <a:ext cx="444605" cy="419659"/>
            <a:chOff x="-1960150" y="3956600"/>
            <a:chExt cx="308775" cy="291450"/>
          </a:xfrm>
        </p:grpSpPr>
        <p:sp>
          <p:nvSpPr>
            <p:cNvPr id="8267" name="Google Shape;8267;p51"/>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8" name="Google Shape;8268;p51"/>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69" name="Google Shape;8269;p51"/>
          <p:cNvGrpSpPr/>
          <p:nvPr/>
        </p:nvGrpSpPr>
        <p:grpSpPr>
          <a:xfrm>
            <a:off x="1923633" y="3307636"/>
            <a:ext cx="420775" cy="420775"/>
            <a:chOff x="-804700" y="3226500"/>
            <a:chExt cx="292225" cy="292225"/>
          </a:xfrm>
        </p:grpSpPr>
        <p:sp>
          <p:nvSpPr>
            <p:cNvPr id="8270" name="Google Shape;8270;p51"/>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1" name="Google Shape;8271;p51"/>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2" name="Google Shape;8272;p51"/>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3" name="Google Shape;8273;p51"/>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4" name="Google Shape;8274;p51"/>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5" name="Google Shape;8275;p51"/>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6" name="Google Shape;8276;p51"/>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7" name="Google Shape;8277;p51"/>
          <p:cNvGrpSpPr/>
          <p:nvPr/>
        </p:nvGrpSpPr>
        <p:grpSpPr>
          <a:xfrm>
            <a:off x="3003724" y="1688647"/>
            <a:ext cx="420775" cy="420811"/>
            <a:chOff x="-5251625" y="3272950"/>
            <a:chExt cx="292225" cy="292250"/>
          </a:xfrm>
        </p:grpSpPr>
        <p:sp>
          <p:nvSpPr>
            <p:cNvPr id="8278" name="Google Shape;8278;p51"/>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9" name="Google Shape;8279;p51"/>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0" name="Google Shape;8280;p51"/>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1" name="Google Shape;8281;p51"/>
          <p:cNvGrpSpPr/>
          <p:nvPr/>
        </p:nvGrpSpPr>
        <p:grpSpPr>
          <a:xfrm>
            <a:off x="3000322" y="2204348"/>
            <a:ext cx="427578" cy="421351"/>
            <a:chOff x="-5254775" y="3631325"/>
            <a:chExt cx="296950" cy="292625"/>
          </a:xfrm>
        </p:grpSpPr>
        <p:sp>
          <p:nvSpPr>
            <p:cNvPr id="8282" name="Google Shape;8282;p51"/>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3" name="Google Shape;8283;p51"/>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4" name="Google Shape;8284;p51"/>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5" name="Google Shape;8285;p51"/>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6" name="Google Shape;8286;p51"/>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7" name="Google Shape;8287;p51"/>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8" name="Google Shape;8288;p51"/>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9" name="Google Shape;8289;p51"/>
          <p:cNvGrpSpPr/>
          <p:nvPr/>
        </p:nvGrpSpPr>
        <p:grpSpPr>
          <a:xfrm>
            <a:off x="3016181" y="2756270"/>
            <a:ext cx="419659" cy="420775"/>
            <a:chOff x="-5251625" y="3991275"/>
            <a:chExt cx="291450" cy="292225"/>
          </a:xfrm>
        </p:grpSpPr>
        <p:sp>
          <p:nvSpPr>
            <p:cNvPr id="8290" name="Google Shape;8290;p51"/>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1" name="Google Shape;8291;p51"/>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2" name="Google Shape;8292;p51"/>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3" name="Google Shape;8293;p51"/>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4" name="Google Shape;8294;p51"/>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5" name="Google Shape;8295;p51"/>
          <p:cNvGrpSpPr/>
          <p:nvPr/>
        </p:nvGrpSpPr>
        <p:grpSpPr>
          <a:xfrm>
            <a:off x="5756763" y="1689240"/>
            <a:ext cx="319874" cy="419623"/>
            <a:chOff x="-3365275" y="3253275"/>
            <a:chExt cx="222150" cy="291425"/>
          </a:xfrm>
        </p:grpSpPr>
        <p:sp>
          <p:nvSpPr>
            <p:cNvPr id="8296" name="Google Shape;8296;p51"/>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7" name="Google Shape;8297;p51"/>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8" name="Google Shape;8298;p51"/>
          <p:cNvGrpSpPr/>
          <p:nvPr/>
        </p:nvGrpSpPr>
        <p:grpSpPr>
          <a:xfrm>
            <a:off x="5730701" y="2204058"/>
            <a:ext cx="371998" cy="421927"/>
            <a:chOff x="-3383375" y="3611625"/>
            <a:chExt cx="258350" cy="293025"/>
          </a:xfrm>
        </p:grpSpPr>
        <p:sp>
          <p:nvSpPr>
            <p:cNvPr id="8299" name="Google Shape;8299;p51"/>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0" name="Google Shape;8300;p51"/>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1" name="Google Shape;8301;p51"/>
          <p:cNvGrpSpPr/>
          <p:nvPr/>
        </p:nvGrpSpPr>
        <p:grpSpPr>
          <a:xfrm>
            <a:off x="5793050" y="2756826"/>
            <a:ext cx="271097" cy="419659"/>
            <a:chOff x="-3347950" y="3971575"/>
            <a:chExt cx="188275" cy="291450"/>
          </a:xfrm>
        </p:grpSpPr>
        <p:sp>
          <p:nvSpPr>
            <p:cNvPr id="8302" name="Google Shape;8302;p51"/>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3" name="Google Shape;8303;p51"/>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4" name="Google Shape;8304;p51"/>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5" name="Google Shape;8305;p51"/>
          <p:cNvGrpSpPr/>
          <p:nvPr/>
        </p:nvGrpSpPr>
        <p:grpSpPr>
          <a:xfrm>
            <a:off x="842909" y="3307061"/>
            <a:ext cx="371998" cy="421927"/>
            <a:chOff x="-1575775" y="3238300"/>
            <a:chExt cx="258350" cy="293025"/>
          </a:xfrm>
        </p:grpSpPr>
        <p:sp>
          <p:nvSpPr>
            <p:cNvPr id="8306" name="Google Shape;8306;p51"/>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7" name="Google Shape;8307;p51"/>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8" name="Google Shape;8308;p51"/>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9" name="Google Shape;8309;p51"/>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0" name="Google Shape;8310;p51"/>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11" name="Google Shape;8311;p51"/>
          <p:cNvGrpSpPr/>
          <p:nvPr/>
        </p:nvGrpSpPr>
        <p:grpSpPr>
          <a:xfrm>
            <a:off x="2487807" y="3309051"/>
            <a:ext cx="423079" cy="424159"/>
            <a:chOff x="-1591550" y="3597475"/>
            <a:chExt cx="293825" cy="294575"/>
          </a:xfrm>
        </p:grpSpPr>
        <p:sp>
          <p:nvSpPr>
            <p:cNvPr id="8312" name="Google Shape;8312;p51"/>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3" name="Google Shape;8313;p51"/>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4" name="Google Shape;8314;p51"/>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15" name="Google Shape;8315;p51"/>
          <p:cNvGrpSpPr/>
          <p:nvPr/>
        </p:nvGrpSpPr>
        <p:grpSpPr>
          <a:xfrm>
            <a:off x="4137277" y="3318663"/>
            <a:ext cx="421927" cy="399248"/>
            <a:chOff x="-1592325" y="3957400"/>
            <a:chExt cx="293025" cy="277275"/>
          </a:xfrm>
        </p:grpSpPr>
        <p:sp>
          <p:nvSpPr>
            <p:cNvPr id="8316" name="Google Shape;8316;p51"/>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7" name="Google Shape;8317;p51"/>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8" name="Google Shape;8318;p51"/>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9" name="Google Shape;8319;p51"/>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20" name="Google Shape;8320;p51"/>
          <p:cNvGrpSpPr/>
          <p:nvPr/>
        </p:nvGrpSpPr>
        <p:grpSpPr>
          <a:xfrm>
            <a:off x="3624147" y="3310744"/>
            <a:ext cx="369730" cy="420775"/>
            <a:chOff x="-778700" y="3612425"/>
            <a:chExt cx="256775" cy="292225"/>
          </a:xfrm>
        </p:grpSpPr>
        <p:sp>
          <p:nvSpPr>
            <p:cNvPr id="8321" name="Google Shape;8321;p51"/>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2" name="Google Shape;8322;p51"/>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3" name="Google Shape;8323;p51"/>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4" name="Google Shape;8324;p51"/>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5" name="Google Shape;8325;p51"/>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6" name="Google Shape;8326;p51"/>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27" name="Google Shape;8327;p51"/>
          <p:cNvGrpSpPr/>
          <p:nvPr/>
        </p:nvGrpSpPr>
        <p:grpSpPr>
          <a:xfrm>
            <a:off x="6095649" y="3828305"/>
            <a:ext cx="340731" cy="387641"/>
            <a:chOff x="7728464" y="1561258"/>
            <a:chExt cx="349719" cy="397866"/>
          </a:xfrm>
        </p:grpSpPr>
        <p:sp>
          <p:nvSpPr>
            <p:cNvPr id="8328" name="Google Shape;8328;p51"/>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9" name="Google Shape;8329;p51"/>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0" name="Google Shape;8330;p51"/>
          <p:cNvGrpSpPr/>
          <p:nvPr/>
        </p:nvGrpSpPr>
        <p:grpSpPr>
          <a:xfrm>
            <a:off x="4018617" y="3828305"/>
            <a:ext cx="387681" cy="387641"/>
            <a:chOff x="5611350" y="1561258"/>
            <a:chExt cx="397907" cy="397866"/>
          </a:xfrm>
        </p:grpSpPr>
        <p:sp>
          <p:nvSpPr>
            <p:cNvPr id="8331" name="Google Shape;8331;p51"/>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2" name="Google Shape;8332;p51"/>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3" name="Google Shape;8333;p51"/>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51"/>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5" name="Google Shape;8335;p51"/>
          <p:cNvGrpSpPr/>
          <p:nvPr/>
        </p:nvGrpSpPr>
        <p:grpSpPr>
          <a:xfrm>
            <a:off x="4537903" y="3925571"/>
            <a:ext cx="387610" cy="193109"/>
            <a:chOff x="6140660" y="1661097"/>
            <a:chExt cx="397835" cy="198202"/>
          </a:xfrm>
        </p:grpSpPr>
        <p:sp>
          <p:nvSpPr>
            <p:cNvPr id="8336" name="Google Shape;8336;p51"/>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51"/>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8" name="Google Shape;8338;p51"/>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9" name="Google Shape;8339;p51"/>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40" name="Google Shape;8340;p51"/>
          <p:cNvGrpSpPr/>
          <p:nvPr/>
        </p:nvGrpSpPr>
        <p:grpSpPr>
          <a:xfrm>
            <a:off x="5057118" y="3828305"/>
            <a:ext cx="387681" cy="387641"/>
            <a:chOff x="6669907" y="1561258"/>
            <a:chExt cx="397907" cy="397866"/>
          </a:xfrm>
        </p:grpSpPr>
        <p:sp>
          <p:nvSpPr>
            <p:cNvPr id="8341" name="Google Shape;8341;p51"/>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2" name="Google Shape;8342;p51"/>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3" name="Google Shape;8343;p51"/>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4" name="Google Shape;8344;p51"/>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5" name="Google Shape;8345;p51"/>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46" name="Google Shape;8346;p51"/>
          <p:cNvGrpSpPr/>
          <p:nvPr/>
        </p:nvGrpSpPr>
        <p:grpSpPr>
          <a:xfrm>
            <a:off x="1942348" y="3885842"/>
            <a:ext cx="387681" cy="272572"/>
            <a:chOff x="3386036" y="1746339"/>
            <a:chExt cx="397907" cy="279762"/>
          </a:xfrm>
        </p:grpSpPr>
        <p:sp>
          <p:nvSpPr>
            <p:cNvPr id="8347" name="Google Shape;8347;p51"/>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8" name="Google Shape;8348;p51"/>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49" name="Google Shape;8349;p51"/>
          <p:cNvGrpSpPr/>
          <p:nvPr/>
        </p:nvGrpSpPr>
        <p:grpSpPr>
          <a:xfrm>
            <a:off x="2980045" y="3828288"/>
            <a:ext cx="387681" cy="387681"/>
            <a:chOff x="4417380" y="1687279"/>
            <a:chExt cx="397907" cy="397907"/>
          </a:xfrm>
        </p:grpSpPr>
        <p:sp>
          <p:nvSpPr>
            <p:cNvPr id="8350" name="Google Shape;8350;p51"/>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51"/>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52" name="Google Shape;8352;p51"/>
          <p:cNvGrpSpPr/>
          <p:nvPr/>
        </p:nvGrpSpPr>
        <p:grpSpPr>
          <a:xfrm>
            <a:off x="7926526" y="3308537"/>
            <a:ext cx="387661" cy="387661"/>
            <a:chOff x="2869999" y="1687279"/>
            <a:chExt cx="397887" cy="397887"/>
          </a:xfrm>
        </p:grpSpPr>
        <p:sp>
          <p:nvSpPr>
            <p:cNvPr id="8353" name="Google Shape;8353;p51"/>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4" name="Google Shape;8354;p51"/>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55" name="Google Shape;8355;p51"/>
          <p:cNvGrpSpPr/>
          <p:nvPr/>
        </p:nvGrpSpPr>
        <p:grpSpPr>
          <a:xfrm>
            <a:off x="2461634" y="3828664"/>
            <a:ext cx="386807" cy="386929"/>
            <a:chOff x="3902887" y="1687655"/>
            <a:chExt cx="397010" cy="397135"/>
          </a:xfrm>
        </p:grpSpPr>
        <p:sp>
          <p:nvSpPr>
            <p:cNvPr id="8356" name="Google Shape;8356;p51"/>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51"/>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58" name="Google Shape;8358;p51"/>
          <p:cNvGrpSpPr/>
          <p:nvPr/>
        </p:nvGrpSpPr>
        <p:grpSpPr>
          <a:xfrm>
            <a:off x="3499331" y="3828344"/>
            <a:ext cx="387681" cy="387681"/>
            <a:chOff x="4933458" y="1687279"/>
            <a:chExt cx="397907" cy="397907"/>
          </a:xfrm>
        </p:grpSpPr>
        <p:sp>
          <p:nvSpPr>
            <p:cNvPr id="8359" name="Google Shape;8359;p51"/>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51"/>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1" name="Google Shape;8361;p51"/>
          <p:cNvGrpSpPr/>
          <p:nvPr/>
        </p:nvGrpSpPr>
        <p:grpSpPr>
          <a:xfrm>
            <a:off x="5273586" y="3308775"/>
            <a:ext cx="387681" cy="387661"/>
            <a:chOff x="266768" y="1721375"/>
            <a:chExt cx="397907" cy="397887"/>
          </a:xfrm>
        </p:grpSpPr>
        <p:sp>
          <p:nvSpPr>
            <p:cNvPr id="8362" name="Google Shape;8362;p5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5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4" name="Google Shape;8364;p51"/>
          <p:cNvGrpSpPr/>
          <p:nvPr/>
        </p:nvGrpSpPr>
        <p:grpSpPr>
          <a:xfrm>
            <a:off x="7395588" y="3308924"/>
            <a:ext cx="387539" cy="386888"/>
            <a:chOff x="2408992" y="1722875"/>
            <a:chExt cx="397761" cy="397093"/>
          </a:xfrm>
        </p:grpSpPr>
        <p:sp>
          <p:nvSpPr>
            <p:cNvPr id="8365" name="Google Shape;8365;p51"/>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6" name="Google Shape;8366;p51"/>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7" name="Google Shape;8367;p51"/>
          <p:cNvGrpSpPr/>
          <p:nvPr/>
        </p:nvGrpSpPr>
        <p:grpSpPr>
          <a:xfrm>
            <a:off x="5576404" y="3828305"/>
            <a:ext cx="387641" cy="387641"/>
            <a:chOff x="7199196" y="1561258"/>
            <a:chExt cx="397866" cy="397866"/>
          </a:xfrm>
        </p:grpSpPr>
        <p:sp>
          <p:nvSpPr>
            <p:cNvPr id="8368" name="Google Shape;8368;p51"/>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9" name="Google Shape;8369;p51"/>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0" name="Google Shape;8370;p51"/>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71" name="Google Shape;8371;p51"/>
          <p:cNvGrpSpPr/>
          <p:nvPr/>
        </p:nvGrpSpPr>
        <p:grpSpPr>
          <a:xfrm>
            <a:off x="6332282" y="3308537"/>
            <a:ext cx="387661" cy="387661"/>
            <a:chOff x="1379798" y="1723250"/>
            <a:chExt cx="397887" cy="397887"/>
          </a:xfrm>
        </p:grpSpPr>
        <p:sp>
          <p:nvSpPr>
            <p:cNvPr id="8372" name="Google Shape;8372;p5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5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5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5" name="Google Shape;8375;p5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76" name="Google Shape;8376;p51"/>
          <p:cNvGrpSpPr/>
          <p:nvPr/>
        </p:nvGrpSpPr>
        <p:grpSpPr>
          <a:xfrm>
            <a:off x="5801242" y="3308537"/>
            <a:ext cx="387641" cy="387661"/>
            <a:chOff x="864491" y="1723250"/>
            <a:chExt cx="397866" cy="397887"/>
          </a:xfrm>
        </p:grpSpPr>
        <p:sp>
          <p:nvSpPr>
            <p:cNvPr id="8377" name="Google Shape;8377;p5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8" name="Google Shape;8378;p5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5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380" name="Google Shape;8380;p51"/>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381" name="Google Shape;8381;p51"/>
          <p:cNvGrpSpPr/>
          <p:nvPr/>
        </p:nvGrpSpPr>
        <p:grpSpPr>
          <a:xfrm>
            <a:off x="6568070" y="3827060"/>
            <a:ext cx="388966" cy="388966"/>
            <a:chOff x="1190625" y="238125"/>
            <a:chExt cx="5235075" cy="5235075"/>
          </a:xfrm>
        </p:grpSpPr>
        <p:sp>
          <p:nvSpPr>
            <p:cNvPr id="8382" name="Google Shape;8382;p51"/>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3" name="Google Shape;8383;p51"/>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384" name="Google Shape;8384;p51"/>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endParaRPr lang="en-GB"/>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388" name="Shape 8388"/>
        <p:cNvGrpSpPr/>
        <p:nvPr/>
      </p:nvGrpSpPr>
      <p:grpSpPr>
        <a:xfrm>
          <a:off x="0" y="0"/>
          <a:ext cx="0" cy="0"/>
          <a:chOff x="0" y="0"/>
          <a:chExt cx="0" cy="0"/>
        </a:xfrm>
      </p:grpSpPr>
      <p:pic>
        <p:nvPicPr>
          <p:cNvPr id="8389" name="Google Shape;8389;p52">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42" name="Shape 442"/>
        <p:cNvGrpSpPr/>
        <p:nvPr/>
      </p:nvGrpSpPr>
      <p:grpSpPr>
        <a:xfrm>
          <a:off x="0" y="0"/>
          <a:ext cx="0" cy="0"/>
          <a:chOff x="0" y="0"/>
          <a:chExt cx="0" cy="0"/>
        </a:xfrm>
      </p:grpSpPr>
      <p:sp>
        <p:nvSpPr>
          <p:cNvPr id="445" name="Google Shape;445;p25"/>
          <p:cNvSpPr txBox="1"/>
          <p:nvPr>
            <p:ph type="subTitle" idx="1"/>
          </p:nvPr>
        </p:nvSpPr>
        <p:spPr>
          <a:xfrm>
            <a:off x="715010" y="1212850"/>
            <a:ext cx="6390640" cy="2527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zh-CN" altLang="en-GB"/>
              <a:t>待办列表</a:t>
            </a:r>
            <a:r>
              <a:rPr lang="en-US" altLang="zh-CN"/>
              <a:t>, </a:t>
            </a:r>
            <a:r>
              <a:rPr lang="zh-CN" altLang="en-US"/>
              <a:t>完成待办</a:t>
            </a:r>
            <a:endParaRPr lang="en-GB" b="1"/>
          </a:p>
          <a:p>
            <a:pPr marL="457200" lvl="0" indent="-317500" algn="l" rtl="0">
              <a:spcBef>
                <a:spcPts val="1000"/>
              </a:spcBef>
              <a:spcAft>
                <a:spcPts val="0"/>
              </a:spcAft>
              <a:buSzPts val="1400"/>
              <a:buChar char="●"/>
            </a:pPr>
            <a:r>
              <a:rPr lang="zh-CN" altLang="en-GB"/>
              <a:t>添加待办</a:t>
            </a:r>
            <a:endParaRPr lang="en-GB"/>
          </a:p>
          <a:p>
            <a:pPr marL="457200" lvl="0" indent="-317500" algn="l" rtl="0">
              <a:spcBef>
                <a:spcPts val="1000"/>
              </a:spcBef>
              <a:spcAft>
                <a:spcPts val="0"/>
              </a:spcAft>
              <a:buSzPts val="1400"/>
              <a:buChar char="●"/>
            </a:pPr>
            <a:r>
              <a:rPr lang="zh-CN" altLang="en-GB"/>
              <a:t>周期性待办</a:t>
            </a:r>
            <a:endParaRPr lang="zh-CN" altLang="en-GB"/>
          </a:p>
          <a:p>
            <a:pPr marL="457200" lvl="0" indent="-317500" algn="l" rtl="0">
              <a:spcBef>
                <a:spcPts val="1000"/>
              </a:spcBef>
              <a:spcAft>
                <a:spcPts val="0"/>
              </a:spcAft>
              <a:buSzPts val="1400"/>
              <a:buChar char="●"/>
            </a:pPr>
            <a:r>
              <a:rPr lang="zh-CN" altLang="en-GB"/>
              <a:t>一些统计功能</a:t>
            </a:r>
            <a:endParaRPr lang="en-GB"/>
          </a:p>
        </p:txBody>
      </p:sp>
      <p:grpSp>
        <p:nvGrpSpPr>
          <p:cNvPr id="446" name="Google Shape;446;p25"/>
          <p:cNvGrpSpPr/>
          <p:nvPr/>
        </p:nvGrpSpPr>
        <p:grpSpPr>
          <a:xfrm>
            <a:off x="6045900" y="-507575"/>
            <a:ext cx="2247000" cy="1168050"/>
            <a:chOff x="6045900" y="-507575"/>
            <a:chExt cx="2247000" cy="1168050"/>
          </a:xfrm>
        </p:grpSpPr>
        <p:sp>
          <p:nvSpPr>
            <p:cNvPr id="447" name="Google Shape;447;p25"/>
            <p:cNvSpPr/>
            <p:nvPr/>
          </p:nvSpPr>
          <p:spPr>
            <a:xfrm rot="5400000" flipH="1">
              <a:off x="6650550" y="-1112225"/>
              <a:ext cx="1037700" cy="22470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5"/>
            <p:cNvSpPr/>
            <p:nvPr/>
          </p:nvSpPr>
          <p:spPr>
            <a:xfrm rot="5400000" flipH="1">
              <a:off x="7045350" y="4123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9" name="Google Shape;449;p25"/>
          <p:cNvGrpSpPr/>
          <p:nvPr/>
        </p:nvGrpSpPr>
        <p:grpSpPr>
          <a:xfrm>
            <a:off x="7279423" y="1775175"/>
            <a:ext cx="763952" cy="774056"/>
            <a:chOff x="7384848" y="1421250"/>
            <a:chExt cx="763952" cy="774056"/>
          </a:xfrm>
        </p:grpSpPr>
        <p:grpSp>
          <p:nvGrpSpPr>
            <p:cNvPr id="450" name="Google Shape;450;p25"/>
            <p:cNvGrpSpPr/>
            <p:nvPr/>
          </p:nvGrpSpPr>
          <p:grpSpPr>
            <a:xfrm>
              <a:off x="7384848" y="1574887"/>
              <a:ext cx="646199" cy="620419"/>
              <a:chOff x="3000375" y="259425"/>
              <a:chExt cx="992625" cy="953025"/>
            </a:xfrm>
          </p:grpSpPr>
          <p:sp>
            <p:nvSpPr>
              <p:cNvPr id="451" name="Google Shape;451;p25"/>
              <p:cNvSpPr/>
              <p:nvPr/>
            </p:nvSpPr>
            <p:spPr>
              <a:xfrm>
                <a:off x="300037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25"/>
              <p:cNvSpPr/>
              <p:nvPr/>
            </p:nvSpPr>
            <p:spPr>
              <a:xfrm>
                <a:off x="329365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25"/>
              <p:cNvSpPr/>
              <p:nvPr/>
            </p:nvSpPr>
            <p:spPr>
              <a:xfrm>
                <a:off x="358692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25"/>
              <p:cNvSpPr/>
              <p:nvPr/>
            </p:nvSpPr>
            <p:spPr>
              <a:xfrm>
                <a:off x="388020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25"/>
              <p:cNvSpPr/>
              <p:nvPr/>
            </p:nvSpPr>
            <p:spPr>
              <a:xfrm>
                <a:off x="300037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25"/>
              <p:cNvSpPr/>
              <p:nvPr/>
            </p:nvSpPr>
            <p:spPr>
              <a:xfrm>
                <a:off x="329365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25"/>
              <p:cNvSpPr/>
              <p:nvPr/>
            </p:nvSpPr>
            <p:spPr>
              <a:xfrm>
                <a:off x="358692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25"/>
              <p:cNvSpPr/>
              <p:nvPr/>
            </p:nvSpPr>
            <p:spPr>
              <a:xfrm>
                <a:off x="388020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25"/>
              <p:cNvSpPr/>
              <p:nvPr/>
            </p:nvSpPr>
            <p:spPr>
              <a:xfrm>
                <a:off x="300037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25"/>
              <p:cNvSpPr/>
              <p:nvPr/>
            </p:nvSpPr>
            <p:spPr>
              <a:xfrm>
                <a:off x="329365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25"/>
              <p:cNvSpPr/>
              <p:nvPr/>
            </p:nvSpPr>
            <p:spPr>
              <a:xfrm>
                <a:off x="358692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25"/>
              <p:cNvSpPr/>
              <p:nvPr/>
            </p:nvSpPr>
            <p:spPr>
              <a:xfrm>
                <a:off x="388020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25"/>
              <p:cNvSpPr/>
              <p:nvPr/>
            </p:nvSpPr>
            <p:spPr>
              <a:xfrm>
                <a:off x="300037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25"/>
              <p:cNvSpPr/>
              <p:nvPr/>
            </p:nvSpPr>
            <p:spPr>
              <a:xfrm>
                <a:off x="329365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25"/>
              <p:cNvSpPr/>
              <p:nvPr/>
            </p:nvSpPr>
            <p:spPr>
              <a:xfrm>
                <a:off x="358692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25"/>
              <p:cNvSpPr/>
              <p:nvPr/>
            </p:nvSpPr>
            <p:spPr>
              <a:xfrm>
                <a:off x="388020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67" name="Google Shape;467;p25"/>
            <p:cNvSpPr/>
            <p:nvPr/>
          </p:nvSpPr>
          <p:spPr>
            <a:xfrm>
              <a:off x="7900700" y="142125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68" name="Google Shape;468;p25"/>
          <p:cNvSpPr/>
          <p:nvPr/>
        </p:nvSpPr>
        <p:spPr>
          <a:xfrm rot="10800000">
            <a:off x="8236900" y="3740880"/>
            <a:ext cx="907111" cy="1402608"/>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 name="标题 0"/>
          <p:cNvSpPr/>
          <p:nvPr>
            <p:ph type="title"/>
          </p:nvPr>
        </p:nvSpPr>
        <p:spPr/>
        <p:txBody>
          <a:bodyPr/>
          <a:p>
            <a:r>
              <a:rPr lang="en-US" altLang="zh-CN"/>
              <a:t>Demands</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72" name="Shape 472"/>
        <p:cNvGrpSpPr/>
        <p:nvPr/>
      </p:nvGrpSpPr>
      <p:grpSpPr>
        <a:xfrm>
          <a:off x="0" y="0"/>
          <a:ext cx="0" cy="0"/>
          <a:chOff x="0" y="0"/>
          <a:chExt cx="0" cy="0"/>
        </a:xfrm>
      </p:grpSpPr>
      <p:sp>
        <p:nvSpPr>
          <p:cNvPr id="473" name="Google Shape;473;p26"/>
          <p:cNvSpPr txBox="1"/>
          <p:nvPr>
            <p:ph type="title"/>
          </p:nvPr>
        </p:nvSpPr>
        <p:spPr>
          <a:xfrm>
            <a:off x="7151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Requires</a:t>
            </a:r>
            <a:endParaRPr lang="en-GB"/>
          </a:p>
        </p:txBody>
      </p:sp>
      <p:sp>
        <p:nvSpPr>
          <p:cNvPr id="475" name="Google Shape;475;p26"/>
          <p:cNvSpPr txBox="1"/>
          <p:nvPr>
            <p:ph type="subTitle" idx="1"/>
          </p:nvPr>
        </p:nvSpPr>
        <p:spPr>
          <a:xfrm>
            <a:off x="715010" y="1287145"/>
            <a:ext cx="5328920" cy="3178810"/>
          </a:xfrm>
          <a:prstGeom prst="rect">
            <a:avLst/>
          </a:prstGeom>
        </p:spPr>
        <p:txBody>
          <a:bodyPr spcFirstLastPara="1" wrap="square" lIns="91425" tIns="91425" rIns="91425" bIns="91425" anchor="t" anchorCtr="0">
            <a:noAutofit/>
          </a:bodyPr>
          <a:lstStyle/>
          <a:p>
            <a:pPr marL="457200" lvl="0" indent="-317500" algn="l" rtl="0">
              <a:spcBef>
                <a:spcPts val="0"/>
              </a:spcBef>
              <a:spcAft>
                <a:spcPts val="1000"/>
              </a:spcAft>
              <a:buSzPts val="1400"/>
              <a:buChar char="●"/>
            </a:pPr>
            <a:r>
              <a:rPr lang="en-GB"/>
              <a:t>Python</a:t>
            </a:r>
            <a:endParaRPr lang="en-GB"/>
          </a:p>
          <a:p>
            <a:pPr marL="914400" lvl="1" indent="-317500" algn="l" rtl="0">
              <a:spcBef>
                <a:spcPts val="0"/>
              </a:spcBef>
              <a:spcAft>
                <a:spcPts val="1000"/>
              </a:spcAft>
              <a:buSzPts val="1400"/>
              <a:buChar char="●"/>
            </a:pPr>
            <a:r>
              <a:rPr lang="en-US" altLang="en-GB"/>
              <a:t>https://www.python.org/downloads</a:t>
            </a:r>
            <a:endParaRPr lang="en-US" altLang="en-GB"/>
          </a:p>
          <a:p>
            <a:pPr marL="457200" lvl="0" indent="-317500" algn="l" rtl="0">
              <a:spcBef>
                <a:spcPts val="0"/>
              </a:spcBef>
              <a:spcAft>
                <a:spcPts val="1000"/>
              </a:spcAft>
              <a:buSzPts val="1400"/>
              <a:buChar char="●"/>
            </a:pPr>
            <a:r>
              <a:rPr lang="en-US" altLang="en-GB"/>
              <a:t>Pycharm</a:t>
            </a:r>
            <a:endParaRPr lang="en-US" altLang="en-GB"/>
          </a:p>
          <a:p>
            <a:pPr marL="914400" lvl="1" indent="-317500" algn="l" rtl="0">
              <a:spcBef>
                <a:spcPts val="0"/>
              </a:spcBef>
              <a:spcAft>
                <a:spcPts val="1000"/>
              </a:spcAft>
              <a:buSzPts val="1400"/>
              <a:buChar char="●"/>
            </a:pPr>
            <a:r>
              <a:rPr lang="en-US" altLang="en-GB"/>
              <a:t>https://www.jetbrains.com/pycharm/download</a:t>
            </a:r>
            <a:endParaRPr lang="en-US" altLang="en-GB"/>
          </a:p>
          <a:p>
            <a:pPr marL="457200" lvl="0" indent="-317500" algn="l" rtl="0">
              <a:spcBef>
                <a:spcPts val="0"/>
              </a:spcBef>
              <a:spcAft>
                <a:spcPts val="1000"/>
              </a:spcAft>
              <a:buSzPts val="1400"/>
              <a:buChar char="●"/>
            </a:pPr>
            <a:r>
              <a:rPr lang="en-US" altLang="en-GB"/>
              <a:t>Anaconda</a:t>
            </a:r>
            <a:endParaRPr lang="en-US" altLang="en-GB"/>
          </a:p>
          <a:p>
            <a:pPr marL="914400" lvl="1" indent="-317500" algn="l" rtl="0">
              <a:spcBef>
                <a:spcPts val="0"/>
              </a:spcBef>
              <a:spcAft>
                <a:spcPts val="1000"/>
              </a:spcAft>
              <a:buSzPts val="1400"/>
              <a:buChar char="●"/>
            </a:pPr>
            <a:r>
              <a:rPr lang="en-US" altLang="en-GB"/>
              <a:t>https://www.anaconda.com/download</a:t>
            </a:r>
            <a:endParaRPr lang="en-US" altLang="en-GB"/>
          </a:p>
          <a:p>
            <a:pPr marL="457200" lvl="0" indent="-317500" algn="l" rtl="0">
              <a:spcBef>
                <a:spcPts val="0"/>
              </a:spcBef>
              <a:spcAft>
                <a:spcPts val="1000"/>
              </a:spcAft>
              <a:buSzPts val="1400"/>
              <a:buChar char="●"/>
            </a:pPr>
            <a:r>
              <a:rPr lang="en-US" altLang="en-GB"/>
              <a:t>Mysql</a:t>
            </a:r>
            <a:endParaRPr lang="en-US" altLang="en-GB"/>
          </a:p>
          <a:p>
            <a:pPr marL="914400" lvl="1" indent="-317500" algn="l" rtl="0">
              <a:spcBef>
                <a:spcPts val="0"/>
              </a:spcBef>
              <a:spcAft>
                <a:spcPts val="1000"/>
              </a:spcAft>
              <a:buSzPts val="1400"/>
              <a:buChar char="●"/>
            </a:pPr>
            <a:r>
              <a:rPr lang="en-US" altLang="zh-CN"/>
              <a:t>...</a:t>
            </a:r>
            <a:endParaRPr lang="en-US" altLang="zh-CN"/>
          </a:p>
        </p:txBody>
      </p:sp>
      <p:grpSp>
        <p:nvGrpSpPr>
          <p:cNvPr id="476" name="Google Shape;476;p26"/>
          <p:cNvGrpSpPr/>
          <p:nvPr/>
        </p:nvGrpSpPr>
        <p:grpSpPr>
          <a:xfrm>
            <a:off x="5862081" y="1225265"/>
            <a:ext cx="2370395" cy="2875276"/>
            <a:chOff x="5474381" y="1225265"/>
            <a:chExt cx="2370395" cy="2875276"/>
          </a:xfrm>
        </p:grpSpPr>
        <p:sp>
          <p:nvSpPr>
            <p:cNvPr id="477" name="Google Shape;477;p26"/>
            <p:cNvSpPr/>
            <p:nvPr/>
          </p:nvSpPr>
          <p:spPr>
            <a:xfrm rot="9966885" flipH="1">
              <a:off x="5719381" y="1698842"/>
              <a:ext cx="1628899" cy="2238999"/>
            </a:xfrm>
            <a:prstGeom prst="foldedCorner">
              <a:avLst>
                <a:gd name="adj" fmla="val 23996"/>
              </a:avLst>
            </a:prstGeom>
            <a:solidFill>
              <a:schemeClr val="accent4"/>
            </a:solidFill>
            <a:ln>
              <a:noFill/>
            </a:ln>
            <a:effectLst>
              <a:outerShdw dist="66675" dir="7440000" algn="bl" rotWithShape="0">
                <a:schemeClr val="lt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8" name="Google Shape;478;p26"/>
            <p:cNvGrpSpPr/>
            <p:nvPr/>
          </p:nvGrpSpPr>
          <p:grpSpPr>
            <a:xfrm rot="-786557">
              <a:off x="5802411" y="2171360"/>
              <a:ext cx="852866" cy="1182927"/>
              <a:chOff x="3942300" y="490175"/>
              <a:chExt cx="852900" cy="1182975"/>
            </a:xfrm>
          </p:grpSpPr>
          <p:sp>
            <p:nvSpPr>
              <p:cNvPr id="479" name="Google Shape;479;p26"/>
              <p:cNvSpPr/>
              <p:nvPr/>
            </p:nvSpPr>
            <p:spPr>
              <a:xfrm>
                <a:off x="4070675" y="490175"/>
                <a:ext cx="573300" cy="262975"/>
              </a:xfrm>
              <a:custGeom>
                <a:avLst/>
                <a:gdLst/>
                <a:ahLst/>
                <a:cxnLst/>
                <a:rect l="l" t="t" r="r" b="b"/>
                <a:pathLst>
                  <a:path w="22932" h="10519" extrusionOk="0">
                    <a:moveTo>
                      <a:pt x="16987" y="633"/>
                    </a:moveTo>
                    <a:cubicBezTo>
                      <a:pt x="16354" y="668"/>
                      <a:pt x="15686" y="703"/>
                      <a:pt x="15053" y="739"/>
                    </a:cubicBezTo>
                    <a:cubicBezTo>
                      <a:pt x="14385" y="774"/>
                      <a:pt x="13717" y="809"/>
                      <a:pt x="13048" y="809"/>
                    </a:cubicBezTo>
                    <a:cubicBezTo>
                      <a:pt x="12415" y="844"/>
                      <a:pt x="11747" y="879"/>
                      <a:pt x="11114" y="879"/>
                    </a:cubicBezTo>
                    <a:lnTo>
                      <a:pt x="10024" y="879"/>
                    </a:lnTo>
                    <a:cubicBezTo>
                      <a:pt x="10833" y="809"/>
                      <a:pt x="11642" y="774"/>
                      <a:pt x="12415" y="739"/>
                    </a:cubicBezTo>
                    <a:cubicBezTo>
                      <a:pt x="13682" y="668"/>
                      <a:pt x="14948" y="633"/>
                      <a:pt x="16214" y="633"/>
                    </a:cubicBezTo>
                    <a:close/>
                    <a:moveTo>
                      <a:pt x="21559" y="1161"/>
                    </a:moveTo>
                    <a:cubicBezTo>
                      <a:pt x="21770" y="1161"/>
                      <a:pt x="21946" y="1161"/>
                      <a:pt x="22157" y="1196"/>
                    </a:cubicBezTo>
                    <a:cubicBezTo>
                      <a:pt x="22228" y="1196"/>
                      <a:pt x="22263" y="1231"/>
                      <a:pt x="22333" y="1231"/>
                    </a:cubicBezTo>
                    <a:cubicBezTo>
                      <a:pt x="22333" y="1301"/>
                      <a:pt x="22333" y="1336"/>
                      <a:pt x="22333" y="1372"/>
                    </a:cubicBezTo>
                    <a:cubicBezTo>
                      <a:pt x="22333" y="1477"/>
                      <a:pt x="22298" y="1547"/>
                      <a:pt x="22298" y="1653"/>
                    </a:cubicBezTo>
                    <a:cubicBezTo>
                      <a:pt x="22263" y="1899"/>
                      <a:pt x="22192" y="2180"/>
                      <a:pt x="22157" y="2462"/>
                    </a:cubicBezTo>
                    <a:cubicBezTo>
                      <a:pt x="22122" y="2778"/>
                      <a:pt x="22087" y="3095"/>
                      <a:pt x="22017" y="3411"/>
                    </a:cubicBezTo>
                    <a:cubicBezTo>
                      <a:pt x="21981" y="3693"/>
                      <a:pt x="21911" y="4009"/>
                      <a:pt x="21876" y="4291"/>
                    </a:cubicBezTo>
                    <a:cubicBezTo>
                      <a:pt x="21806" y="4642"/>
                      <a:pt x="21770" y="4959"/>
                      <a:pt x="21735" y="5275"/>
                    </a:cubicBezTo>
                    <a:cubicBezTo>
                      <a:pt x="21735" y="5311"/>
                      <a:pt x="21700" y="5346"/>
                      <a:pt x="21700" y="5381"/>
                    </a:cubicBezTo>
                    <a:cubicBezTo>
                      <a:pt x="21700" y="5135"/>
                      <a:pt x="21665" y="4924"/>
                      <a:pt x="21630" y="4678"/>
                    </a:cubicBezTo>
                    <a:cubicBezTo>
                      <a:pt x="21559" y="4044"/>
                      <a:pt x="21559" y="3411"/>
                      <a:pt x="21559" y="2814"/>
                    </a:cubicBezTo>
                    <a:cubicBezTo>
                      <a:pt x="21559" y="2497"/>
                      <a:pt x="21559" y="2145"/>
                      <a:pt x="21559" y="1829"/>
                    </a:cubicBezTo>
                    <a:cubicBezTo>
                      <a:pt x="21559" y="1618"/>
                      <a:pt x="21559" y="1407"/>
                      <a:pt x="21559" y="1161"/>
                    </a:cubicBezTo>
                    <a:close/>
                    <a:moveTo>
                      <a:pt x="1970" y="598"/>
                    </a:moveTo>
                    <a:cubicBezTo>
                      <a:pt x="2076" y="598"/>
                      <a:pt x="2146" y="633"/>
                      <a:pt x="2252" y="633"/>
                    </a:cubicBezTo>
                    <a:lnTo>
                      <a:pt x="2181" y="633"/>
                    </a:lnTo>
                    <a:cubicBezTo>
                      <a:pt x="2041" y="668"/>
                      <a:pt x="1970" y="774"/>
                      <a:pt x="1900" y="914"/>
                    </a:cubicBezTo>
                    <a:cubicBezTo>
                      <a:pt x="1865" y="950"/>
                      <a:pt x="1829" y="1020"/>
                      <a:pt x="1829" y="1055"/>
                    </a:cubicBezTo>
                    <a:cubicBezTo>
                      <a:pt x="1794" y="1090"/>
                      <a:pt x="1794" y="1161"/>
                      <a:pt x="1794" y="1196"/>
                    </a:cubicBezTo>
                    <a:cubicBezTo>
                      <a:pt x="1759" y="1301"/>
                      <a:pt x="1759" y="1407"/>
                      <a:pt x="1724" y="1512"/>
                    </a:cubicBezTo>
                    <a:cubicBezTo>
                      <a:pt x="1724" y="1618"/>
                      <a:pt x="1724" y="1723"/>
                      <a:pt x="1689" y="1829"/>
                    </a:cubicBezTo>
                    <a:cubicBezTo>
                      <a:pt x="1689" y="2145"/>
                      <a:pt x="1654" y="2462"/>
                      <a:pt x="1618" y="2814"/>
                    </a:cubicBezTo>
                    <a:cubicBezTo>
                      <a:pt x="1583" y="3095"/>
                      <a:pt x="1548" y="3411"/>
                      <a:pt x="1513" y="3693"/>
                    </a:cubicBezTo>
                    <a:cubicBezTo>
                      <a:pt x="1478" y="4009"/>
                      <a:pt x="1443" y="4326"/>
                      <a:pt x="1407" y="4642"/>
                    </a:cubicBezTo>
                    <a:cubicBezTo>
                      <a:pt x="1372" y="4994"/>
                      <a:pt x="1372" y="5311"/>
                      <a:pt x="1337" y="5662"/>
                    </a:cubicBezTo>
                    <a:cubicBezTo>
                      <a:pt x="1337" y="5979"/>
                      <a:pt x="1302" y="6260"/>
                      <a:pt x="1267" y="6577"/>
                    </a:cubicBezTo>
                    <a:cubicBezTo>
                      <a:pt x="1232" y="6823"/>
                      <a:pt x="1232" y="7069"/>
                      <a:pt x="1196" y="7280"/>
                    </a:cubicBezTo>
                    <a:cubicBezTo>
                      <a:pt x="1196" y="6682"/>
                      <a:pt x="1196" y="6084"/>
                      <a:pt x="1196" y="5486"/>
                    </a:cubicBezTo>
                    <a:cubicBezTo>
                      <a:pt x="1196" y="5100"/>
                      <a:pt x="1196" y="4713"/>
                      <a:pt x="1196" y="4326"/>
                    </a:cubicBezTo>
                    <a:cubicBezTo>
                      <a:pt x="1196" y="4080"/>
                      <a:pt x="1196" y="3798"/>
                      <a:pt x="1232" y="3517"/>
                    </a:cubicBezTo>
                    <a:cubicBezTo>
                      <a:pt x="1232" y="2814"/>
                      <a:pt x="1267" y="2110"/>
                      <a:pt x="1267" y="1407"/>
                    </a:cubicBezTo>
                    <a:cubicBezTo>
                      <a:pt x="1267" y="1125"/>
                      <a:pt x="1302" y="879"/>
                      <a:pt x="1302" y="633"/>
                    </a:cubicBezTo>
                    <a:lnTo>
                      <a:pt x="1302" y="598"/>
                    </a:lnTo>
                    <a:close/>
                    <a:moveTo>
                      <a:pt x="18957" y="1180"/>
                    </a:moveTo>
                    <a:cubicBezTo>
                      <a:pt x="19168" y="1180"/>
                      <a:pt x="19379" y="1196"/>
                      <a:pt x="19590" y="1196"/>
                    </a:cubicBezTo>
                    <a:lnTo>
                      <a:pt x="20997" y="1196"/>
                    </a:lnTo>
                    <a:cubicBezTo>
                      <a:pt x="20997" y="1301"/>
                      <a:pt x="20997" y="1442"/>
                      <a:pt x="20997" y="1547"/>
                    </a:cubicBezTo>
                    <a:cubicBezTo>
                      <a:pt x="20962" y="1864"/>
                      <a:pt x="20962" y="2180"/>
                      <a:pt x="20962" y="2497"/>
                    </a:cubicBezTo>
                    <a:cubicBezTo>
                      <a:pt x="20962" y="2778"/>
                      <a:pt x="20962" y="3095"/>
                      <a:pt x="20997" y="3376"/>
                    </a:cubicBezTo>
                    <a:cubicBezTo>
                      <a:pt x="20997" y="3552"/>
                      <a:pt x="20997" y="3728"/>
                      <a:pt x="20997" y="3869"/>
                    </a:cubicBezTo>
                    <a:cubicBezTo>
                      <a:pt x="20997" y="4044"/>
                      <a:pt x="21032" y="4185"/>
                      <a:pt x="21032" y="4361"/>
                    </a:cubicBezTo>
                    <a:cubicBezTo>
                      <a:pt x="21032" y="4537"/>
                      <a:pt x="21067" y="4713"/>
                      <a:pt x="21067" y="4853"/>
                    </a:cubicBezTo>
                    <a:cubicBezTo>
                      <a:pt x="21102" y="4994"/>
                      <a:pt x="21137" y="5135"/>
                      <a:pt x="21137" y="5275"/>
                    </a:cubicBezTo>
                    <a:cubicBezTo>
                      <a:pt x="21137" y="5451"/>
                      <a:pt x="21173" y="5627"/>
                      <a:pt x="21173" y="5803"/>
                    </a:cubicBezTo>
                    <a:cubicBezTo>
                      <a:pt x="21173" y="5944"/>
                      <a:pt x="21173" y="6119"/>
                      <a:pt x="21173" y="6295"/>
                    </a:cubicBezTo>
                    <a:cubicBezTo>
                      <a:pt x="21208" y="6612"/>
                      <a:pt x="21208" y="6893"/>
                      <a:pt x="21208" y="7210"/>
                    </a:cubicBezTo>
                    <a:cubicBezTo>
                      <a:pt x="21243" y="7526"/>
                      <a:pt x="21278" y="7878"/>
                      <a:pt x="21313" y="8194"/>
                    </a:cubicBezTo>
                    <a:cubicBezTo>
                      <a:pt x="21313" y="8405"/>
                      <a:pt x="21348" y="8581"/>
                      <a:pt x="21348" y="8792"/>
                    </a:cubicBezTo>
                    <a:cubicBezTo>
                      <a:pt x="21243" y="8792"/>
                      <a:pt x="21102" y="8792"/>
                      <a:pt x="20997" y="8827"/>
                    </a:cubicBezTo>
                    <a:lnTo>
                      <a:pt x="20575" y="8827"/>
                    </a:lnTo>
                    <a:cubicBezTo>
                      <a:pt x="20258" y="8863"/>
                      <a:pt x="19942" y="8863"/>
                      <a:pt x="19625" y="8898"/>
                    </a:cubicBezTo>
                    <a:cubicBezTo>
                      <a:pt x="19309" y="8898"/>
                      <a:pt x="18992" y="8933"/>
                      <a:pt x="18676" y="8933"/>
                    </a:cubicBezTo>
                    <a:cubicBezTo>
                      <a:pt x="18429" y="8968"/>
                      <a:pt x="18218" y="8968"/>
                      <a:pt x="17972" y="8968"/>
                    </a:cubicBezTo>
                    <a:lnTo>
                      <a:pt x="17761" y="8968"/>
                    </a:lnTo>
                    <a:cubicBezTo>
                      <a:pt x="17363" y="8968"/>
                      <a:pt x="16948" y="8953"/>
                      <a:pt x="16539" y="8953"/>
                    </a:cubicBezTo>
                    <a:cubicBezTo>
                      <a:pt x="16335" y="8953"/>
                      <a:pt x="16132" y="8956"/>
                      <a:pt x="15932" y="8968"/>
                    </a:cubicBezTo>
                    <a:cubicBezTo>
                      <a:pt x="15581" y="8968"/>
                      <a:pt x="15264" y="9003"/>
                      <a:pt x="14912" y="9003"/>
                    </a:cubicBezTo>
                    <a:lnTo>
                      <a:pt x="13963" y="9003"/>
                    </a:lnTo>
                    <a:cubicBezTo>
                      <a:pt x="13330" y="9003"/>
                      <a:pt x="12697" y="9074"/>
                      <a:pt x="12064" y="9109"/>
                    </a:cubicBezTo>
                    <a:cubicBezTo>
                      <a:pt x="11466" y="9179"/>
                      <a:pt x="10868" y="9214"/>
                      <a:pt x="10270" y="9249"/>
                    </a:cubicBezTo>
                    <a:cubicBezTo>
                      <a:pt x="8934" y="9285"/>
                      <a:pt x="7597" y="9320"/>
                      <a:pt x="6261" y="9355"/>
                    </a:cubicBezTo>
                    <a:cubicBezTo>
                      <a:pt x="5663" y="9390"/>
                      <a:pt x="5065" y="9461"/>
                      <a:pt x="4467" y="9496"/>
                    </a:cubicBezTo>
                    <a:lnTo>
                      <a:pt x="3869" y="9531"/>
                    </a:lnTo>
                    <a:lnTo>
                      <a:pt x="3412" y="9531"/>
                    </a:lnTo>
                    <a:cubicBezTo>
                      <a:pt x="3271" y="9531"/>
                      <a:pt x="3131" y="9531"/>
                      <a:pt x="3025" y="9496"/>
                    </a:cubicBezTo>
                    <a:lnTo>
                      <a:pt x="2533" y="9496"/>
                    </a:lnTo>
                    <a:cubicBezTo>
                      <a:pt x="2322" y="9461"/>
                      <a:pt x="2146" y="9461"/>
                      <a:pt x="1935" y="9425"/>
                    </a:cubicBezTo>
                    <a:cubicBezTo>
                      <a:pt x="1794" y="9425"/>
                      <a:pt x="1654" y="9390"/>
                      <a:pt x="1513" y="9355"/>
                    </a:cubicBezTo>
                    <a:cubicBezTo>
                      <a:pt x="1583" y="9285"/>
                      <a:pt x="1583" y="9214"/>
                      <a:pt x="1618" y="9144"/>
                    </a:cubicBezTo>
                    <a:cubicBezTo>
                      <a:pt x="1654" y="8511"/>
                      <a:pt x="1654" y="7878"/>
                      <a:pt x="1759" y="7245"/>
                    </a:cubicBezTo>
                    <a:cubicBezTo>
                      <a:pt x="1794" y="6893"/>
                      <a:pt x="1829" y="6577"/>
                      <a:pt x="1865" y="6260"/>
                    </a:cubicBezTo>
                    <a:cubicBezTo>
                      <a:pt x="1900" y="5944"/>
                      <a:pt x="1900" y="5662"/>
                      <a:pt x="1935" y="5381"/>
                    </a:cubicBezTo>
                    <a:cubicBezTo>
                      <a:pt x="1935" y="5029"/>
                      <a:pt x="1970" y="4713"/>
                      <a:pt x="2005" y="4396"/>
                    </a:cubicBezTo>
                    <a:cubicBezTo>
                      <a:pt x="2005" y="4080"/>
                      <a:pt x="2076" y="3798"/>
                      <a:pt x="2111" y="3482"/>
                    </a:cubicBezTo>
                    <a:cubicBezTo>
                      <a:pt x="2146" y="3165"/>
                      <a:pt x="2181" y="2849"/>
                      <a:pt x="2216" y="2532"/>
                    </a:cubicBezTo>
                    <a:cubicBezTo>
                      <a:pt x="2252" y="2180"/>
                      <a:pt x="2252" y="1829"/>
                      <a:pt x="2322" y="1477"/>
                    </a:cubicBezTo>
                    <a:cubicBezTo>
                      <a:pt x="2322" y="1407"/>
                      <a:pt x="2357" y="1301"/>
                      <a:pt x="2357" y="1196"/>
                    </a:cubicBezTo>
                    <a:cubicBezTo>
                      <a:pt x="2498" y="1196"/>
                      <a:pt x="2674" y="1231"/>
                      <a:pt x="2814" y="1231"/>
                    </a:cubicBezTo>
                    <a:cubicBezTo>
                      <a:pt x="2955" y="1231"/>
                      <a:pt x="3096" y="1266"/>
                      <a:pt x="3236" y="1266"/>
                    </a:cubicBezTo>
                    <a:cubicBezTo>
                      <a:pt x="3553" y="1301"/>
                      <a:pt x="3869" y="1301"/>
                      <a:pt x="4221" y="1301"/>
                    </a:cubicBezTo>
                    <a:cubicBezTo>
                      <a:pt x="4854" y="1336"/>
                      <a:pt x="5487" y="1372"/>
                      <a:pt x="6120" y="1372"/>
                    </a:cubicBezTo>
                    <a:lnTo>
                      <a:pt x="7035" y="1372"/>
                    </a:lnTo>
                    <a:cubicBezTo>
                      <a:pt x="7351" y="1372"/>
                      <a:pt x="7703" y="1407"/>
                      <a:pt x="8019" y="1407"/>
                    </a:cubicBezTo>
                    <a:cubicBezTo>
                      <a:pt x="8301" y="1407"/>
                      <a:pt x="8582" y="1442"/>
                      <a:pt x="8863" y="1442"/>
                    </a:cubicBezTo>
                    <a:cubicBezTo>
                      <a:pt x="9215" y="1442"/>
                      <a:pt x="9567" y="1477"/>
                      <a:pt x="9918" y="1477"/>
                    </a:cubicBezTo>
                    <a:cubicBezTo>
                      <a:pt x="10165" y="1477"/>
                      <a:pt x="10446" y="1512"/>
                      <a:pt x="10692" y="1512"/>
                    </a:cubicBezTo>
                    <a:cubicBezTo>
                      <a:pt x="11079" y="1512"/>
                      <a:pt x="11501" y="1477"/>
                      <a:pt x="11888" y="1477"/>
                    </a:cubicBezTo>
                    <a:lnTo>
                      <a:pt x="11923" y="1477"/>
                    </a:lnTo>
                    <a:cubicBezTo>
                      <a:pt x="12521" y="1477"/>
                      <a:pt x="13119" y="1442"/>
                      <a:pt x="13717" y="1407"/>
                    </a:cubicBezTo>
                    <a:cubicBezTo>
                      <a:pt x="14350" y="1407"/>
                      <a:pt x="14983" y="1372"/>
                      <a:pt x="15616" y="1336"/>
                    </a:cubicBezTo>
                    <a:cubicBezTo>
                      <a:pt x="16284" y="1301"/>
                      <a:pt x="16952" y="1266"/>
                      <a:pt x="17620" y="1196"/>
                    </a:cubicBezTo>
                    <a:lnTo>
                      <a:pt x="18640" y="1196"/>
                    </a:lnTo>
                    <a:cubicBezTo>
                      <a:pt x="18746" y="1184"/>
                      <a:pt x="18851" y="1180"/>
                      <a:pt x="18957" y="1180"/>
                    </a:cubicBezTo>
                    <a:close/>
                    <a:moveTo>
                      <a:pt x="669" y="9249"/>
                    </a:moveTo>
                    <a:lnTo>
                      <a:pt x="669" y="9285"/>
                    </a:lnTo>
                    <a:cubicBezTo>
                      <a:pt x="669" y="9285"/>
                      <a:pt x="669" y="9355"/>
                      <a:pt x="704" y="9355"/>
                    </a:cubicBezTo>
                    <a:cubicBezTo>
                      <a:pt x="704" y="9390"/>
                      <a:pt x="704" y="9425"/>
                      <a:pt x="739" y="9461"/>
                    </a:cubicBezTo>
                    <a:cubicBezTo>
                      <a:pt x="739" y="9496"/>
                      <a:pt x="774" y="9531"/>
                      <a:pt x="774" y="9566"/>
                    </a:cubicBezTo>
                    <a:cubicBezTo>
                      <a:pt x="915" y="9707"/>
                      <a:pt x="1126" y="9812"/>
                      <a:pt x="1337" y="9883"/>
                    </a:cubicBezTo>
                    <a:cubicBezTo>
                      <a:pt x="1407" y="9883"/>
                      <a:pt x="1478" y="9918"/>
                      <a:pt x="1548" y="9918"/>
                    </a:cubicBezTo>
                    <a:cubicBezTo>
                      <a:pt x="1407" y="9918"/>
                      <a:pt x="1267" y="9918"/>
                      <a:pt x="1161" y="9883"/>
                    </a:cubicBezTo>
                    <a:cubicBezTo>
                      <a:pt x="985" y="9883"/>
                      <a:pt x="810" y="9847"/>
                      <a:pt x="634" y="9777"/>
                    </a:cubicBezTo>
                    <a:cubicBezTo>
                      <a:pt x="634" y="9777"/>
                      <a:pt x="634" y="9742"/>
                      <a:pt x="599" y="9742"/>
                    </a:cubicBezTo>
                    <a:lnTo>
                      <a:pt x="599" y="9707"/>
                    </a:lnTo>
                    <a:cubicBezTo>
                      <a:pt x="634" y="9566"/>
                      <a:pt x="634" y="9425"/>
                      <a:pt x="669" y="9249"/>
                    </a:cubicBezTo>
                    <a:close/>
                    <a:moveTo>
                      <a:pt x="1056" y="0"/>
                    </a:moveTo>
                    <a:cubicBezTo>
                      <a:pt x="985" y="35"/>
                      <a:pt x="915" y="70"/>
                      <a:pt x="845" y="106"/>
                    </a:cubicBezTo>
                    <a:cubicBezTo>
                      <a:pt x="810" y="141"/>
                      <a:pt x="810" y="176"/>
                      <a:pt x="774" y="211"/>
                    </a:cubicBezTo>
                    <a:cubicBezTo>
                      <a:pt x="739" y="281"/>
                      <a:pt x="739" y="317"/>
                      <a:pt x="704" y="387"/>
                    </a:cubicBezTo>
                    <a:cubicBezTo>
                      <a:pt x="669" y="492"/>
                      <a:pt x="669" y="598"/>
                      <a:pt x="669" y="703"/>
                    </a:cubicBezTo>
                    <a:cubicBezTo>
                      <a:pt x="634" y="809"/>
                      <a:pt x="634" y="950"/>
                      <a:pt x="634" y="1055"/>
                    </a:cubicBezTo>
                    <a:cubicBezTo>
                      <a:pt x="563" y="1688"/>
                      <a:pt x="528" y="2321"/>
                      <a:pt x="493" y="2954"/>
                    </a:cubicBezTo>
                    <a:cubicBezTo>
                      <a:pt x="458" y="3587"/>
                      <a:pt x="423" y="4220"/>
                      <a:pt x="388" y="4889"/>
                    </a:cubicBezTo>
                    <a:cubicBezTo>
                      <a:pt x="352" y="5522"/>
                      <a:pt x="352" y="6119"/>
                      <a:pt x="317" y="6752"/>
                    </a:cubicBezTo>
                    <a:cubicBezTo>
                      <a:pt x="282" y="7069"/>
                      <a:pt x="247" y="7350"/>
                      <a:pt x="247" y="7667"/>
                    </a:cubicBezTo>
                    <a:cubicBezTo>
                      <a:pt x="212" y="7983"/>
                      <a:pt x="177" y="8300"/>
                      <a:pt x="177" y="8616"/>
                    </a:cubicBezTo>
                    <a:cubicBezTo>
                      <a:pt x="141" y="8863"/>
                      <a:pt x="141" y="9109"/>
                      <a:pt x="106" y="9355"/>
                    </a:cubicBezTo>
                    <a:lnTo>
                      <a:pt x="71" y="9531"/>
                    </a:lnTo>
                    <a:cubicBezTo>
                      <a:pt x="36" y="9672"/>
                      <a:pt x="1" y="9847"/>
                      <a:pt x="71" y="9988"/>
                    </a:cubicBezTo>
                    <a:cubicBezTo>
                      <a:pt x="141" y="10199"/>
                      <a:pt x="388" y="10305"/>
                      <a:pt x="563" y="10375"/>
                    </a:cubicBezTo>
                    <a:cubicBezTo>
                      <a:pt x="810" y="10445"/>
                      <a:pt x="1021" y="10445"/>
                      <a:pt x="1267" y="10480"/>
                    </a:cubicBezTo>
                    <a:cubicBezTo>
                      <a:pt x="1468" y="10507"/>
                      <a:pt x="1670" y="10519"/>
                      <a:pt x="1871" y="10519"/>
                    </a:cubicBezTo>
                    <a:cubicBezTo>
                      <a:pt x="2197" y="10519"/>
                      <a:pt x="2523" y="10489"/>
                      <a:pt x="2849" y="10445"/>
                    </a:cubicBezTo>
                    <a:cubicBezTo>
                      <a:pt x="3482" y="10410"/>
                      <a:pt x="4115" y="10375"/>
                      <a:pt x="4749" y="10340"/>
                    </a:cubicBezTo>
                    <a:cubicBezTo>
                      <a:pt x="5417" y="10269"/>
                      <a:pt x="6085" y="10199"/>
                      <a:pt x="6718" y="10164"/>
                    </a:cubicBezTo>
                    <a:cubicBezTo>
                      <a:pt x="7386" y="10094"/>
                      <a:pt x="8019" y="10023"/>
                      <a:pt x="8687" y="9988"/>
                    </a:cubicBezTo>
                    <a:cubicBezTo>
                      <a:pt x="9285" y="9953"/>
                      <a:pt x="9918" y="9883"/>
                      <a:pt x="10516" y="9883"/>
                    </a:cubicBezTo>
                    <a:cubicBezTo>
                      <a:pt x="11149" y="9812"/>
                      <a:pt x="11782" y="9777"/>
                      <a:pt x="12415" y="9777"/>
                    </a:cubicBezTo>
                    <a:cubicBezTo>
                      <a:pt x="13048" y="9742"/>
                      <a:pt x="13682" y="9742"/>
                      <a:pt x="14315" y="9707"/>
                    </a:cubicBezTo>
                    <a:cubicBezTo>
                      <a:pt x="14983" y="9707"/>
                      <a:pt x="15651" y="9707"/>
                      <a:pt x="16319" y="9636"/>
                    </a:cubicBezTo>
                    <a:cubicBezTo>
                      <a:pt x="16636" y="9636"/>
                      <a:pt x="16952" y="9601"/>
                      <a:pt x="17269" y="9566"/>
                    </a:cubicBezTo>
                    <a:cubicBezTo>
                      <a:pt x="17585" y="9566"/>
                      <a:pt x="17902" y="9531"/>
                      <a:pt x="18218" y="9531"/>
                    </a:cubicBezTo>
                    <a:lnTo>
                      <a:pt x="21384" y="9531"/>
                    </a:lnTo>
                    <a:cubicBezTo>
                      <a:pt x="21384" y="9531"/>
                      <a:pt x="21384" y="9531"/>
                      <a:pt x="21419" y="9566"/>
                    </a:cubicBezTo>
                    <a:cubicBezTo>
                      <a:pt x="21454" y="9566"/>
                      <a:pt x="21489" y="9566"/>
                      <a:pt x="21524" y="9531"/>
                    </a:cubicBezTo>
                    <a:cubicBezTo>
                      <a:pt x="21630" y="9531"/>
                      <a:pt x="21700" y="9461"/>
                      <a:pt x="21770" y="9390"/>
                    </a:cubicBezTo>
                    <a:cubicBezTo>
                      <a:pt x="21806" y="9320"/>
                      <a:pt x="21806" y="9285"/>
                      <a:pt x="21841" y="9214"/>
                    </a:cubicBezTo>
                    <a:cubicBezTo>
                      <a:pt x="21876" y="9179"/>
                      <a:pt x="21911" y="9144"/>
                      <a:pt x="21946" y="9109"/>
                    </a:cubicBezTo>
                    <a:cubicBezTo>
                      <a:pt x="21981" y="9038"/>
                      <a:pt x="22017" y="8933"/>
                      <a:pt x="22017" y="8863"/>
                    </a:cubicBezTo>
                    <a:cubicBezTo>
                      <a:pt x="22052" y="8757"/>
                      <a:pt x="22052" y="8616"/>
                      <a:pt x="22052" y="8511"/>
                    </a:cubicBezTo>
                    <a:cubicBezTo>
                      <a:pt x="22052" y="8370"/>
                      <a:pt x="22052" y="8230"/>
                      <a:pt x="22052" y="8054"/>
                    </a:cubicBezTo>
                    <a:cubicBezTo>
                      <a:pt x="22087" y="7878"/>
                      <a:pt x="22087" y="7702"/>
                      <a:pt x="22087" y="7561"/>
                    </a:cubicBezTo>
                    <a:cubicBezTo>
                      <a:pt x="22122" y="7245"/>
                      <a:pt x="22157" y="6928"/>
                      <a:pt x="22192" y="6612"/>
                    </a:cubicBezTo>
                    <a:cubicBezTo>
                      <a:pt x="22192" y="6366"/>
                      <a:pt x="22228" y="6155"/>
                      <a:pt x="22228" y="5908"/>
                    </a:cubicBezTo>
                    <a:cubicBezTo>
                      <a:pt x="22263" y="5697"/>
                      <a:pt x="22298" y="5486"/>
                      <a:pt x="22298" y="5240"/>
                    </a:cubicBezTo>
                    <a:cubicBezTo>
                      <a:pt x="22368" y="4959"/>
                      <a:pt x="22403" y="4678"/>
                      <a:pt x="22439" y="4361"/>
                    </a:cubicBezTo>
                    <a:cubicBezTo>
                      <a:pt x="22509" y="4044"/>
                      <a:pt x="22579" y="3728"/>
                      <a:pt x="22615" y="3411"/>
                    </a:cubicBezTo>
                    <a:cubicBezTo>
                      <a:pt x="22685" y="3095"/>
                      <a:pt x="22720" y="2778"/>
                      <a:pt x="22755" y="2462"/>
                    </a:cubicBezTo>
                    <a:cubicBezTo>
                      <a:pt x="22826" y="2145"/>
                      <a:pt x="22861" y="1864"/>
                      <a:pt x="22896" y="1547"/>
                    </a:cubicBezTo>
                    <a:cubicBezTo>
                      <a:pt x="22931" y="1477"/>
                      <a:pt x="22931" y="1407"/>
                      <a:pt x="22931" y="1336"/>
                    </a:cubicBezTo>
                    <a:cubicBezTo>
                      <a:pt x="22931" y="1301"/>
                      <a:pt x="22931" y="1266"/>
                      <a:pt x="22931" y="1231"/>
                    </a:cubicBezTo>
                    <a:lnTo>
                      <a:pt x="22931" y="1196"/>
                    </a:lnTo>
                    <a:lnTo>
                      <a:pt x="22931" y="1125"/>
                    </a:lnTo>
                    <a:cubicBezTo>
                      <a:pt x="22931" y="1090"/>
                      <a:pt x="22931" y="1055"/>
                      <a:pt x="22931" y="1020"/>
                    </a:cubicBezTo>
                    <a:cubicBezTo>
                      <a:pt x="22931" y="985"/>
                      <a:pt x="22931" y="985"/>
                      <a:pt x="22931" y="985"/>
                    </a:cubicBezTo>
                    <a:cubicBezTo>
                      <a:pt x="22896" y="914"/>
                      <a:pt x="22896" y="879"/>
                      <a:pt x="22826" y="844"/>
                    </a:cubicBezTo>
                    <a:cubicBezTo>
                      <a:pt x="22826" y="809"/>
                      <a:pt x="22790" y="774"/>
                      <a:pt x="22755" y="739"/>
                    </a:cubicBezTo>
                    <a:cubicBezTo>
                      <a:pt x="22650" y="703"/>
                      <a:pt x="22544" y="668"/>
                      <a:pt x="22474" y="633"/>
                    </a:cubicBezTo>
                    <a:cubicBezTo>
                      <a:pt x="22368" y="598"/>
                      <a:pt x="22228" y="598"/>
                      <a:pt x="22122" y="598"/>
                    </a:cubicBezTo>
                    <a:cubicBezTo>
                      <a:pt x="22017" y="563"/>
                      <a:pt x="21911" y="563"/>
                      <a:pt x="21770" y="563"/>
                    </a:cubicBezTo>
                    <a:lnTo>
                      <a:pt x="21559" y="563"/>
                    </a:lnTo>
                    <a:cubicBezTo>
                      <a:pt x="21559" y="457"/>
                      <a:pt x="21524" y="352"/>
                      <a:pt x="21419" y="246"/>
                    </a:cubicBezTo>
                    <a:cubicBezTo>
                      <a:pt x="21348" y="211"/>
                      <a:pt x="21313" y="211"/>
                      <a:pt x="21243" y="176"/>
                    </a:cubicBezTo>
                    <a:cubicBezTo>
                      <a:pt x="21208" y="141"/>
                      <a:pt x="21173" y="141"/>
                      <a:pt x="21137" y="141"/>
                    </a:cubicBezTo>
                    <a:cubicBezTo>
                      <a:pt x="21032" y="106"/>
                      <a:pt x="20926" y="106"/>
                      <a:pt x="20821" y="70"/>
                    </a:cubicBezTo>
                    <a:lnTo>
                      <a:pt x="15721" y="70"/>
                    </a:lnTo>
                    <a:cubicBezTo>
                      <a:pt x="14455" y="70"/>
                      <a:pt x="13154" y="106"/>
                      <a:pt x="11888" y="176"/>
                    </a:cubicBezTo>
                    <a:cubicBezTo>
                      <a:pt x="11220" y="211"/>
                      <a:pt x="10551" y="246"/>
                      <a:pt x="9883" y="281"/>
                    </a:cubicBezTo>
                    <a:cubicBezTo>
                      <a:pt x="9250" y="317"/>
                      <a:pt x="8617" y="352"/>
                      <a:pt x="7949" y="352"/>
                    </a:cubicBezTo>
                    <a:lnTo>
                      <a:pt x="6999" y="352"/>
                    </a:lnTo>
                    <a:cubicBezTo>
                      <a:pt x="6683" y="352"/>
                      <a:pt x="6366" y="352"/>
                      <a:pt x="6085" y="317"/>
                    </a:cubicBezTo>
                    <a:cubicBezTo>
                      <a:pt x="5417" y="317"/>
                      <a:pt x="4784" y="246"/>
                      <a:pt x="4151" y="176"/>
                    </a:cubicBezTo>
                    <a:cubicBezTo>
                      <a:pt x="3834" y="141"/>
                      <a:pt x="3553" y="106"/>
                      <a:pt x="3236" y="106"/>
                    </a:cubicBezTo>
                    <a:cubicBezTo>
                      <a:pt x="2920" y="70"/>
                      <a:pt x="2638" y="35"/>
                      <a:pt x="2322" y="35"/>
                    </a:cubicBezTo>
                    <a:cubicBezTo>
                      <a:pt x="2146" y="35"/>
                      <a:pt x="1935" y="0"/>
                      <a:pt x="1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26"/>
              <p:cNvSpPr/>
              <p:nvPr/>
            </p:nvSpPr>
            <p:spPr>
              <a:xfrm>
                <a:off x="4119025" y="1415100"/>
                <a:ext cx="523175" cy="258050"/>
              </a:xfrm>
              <a:custGeom>
                <a:avLst/>
                <a:gdLst/>
                <a:ahLst/>
                <a:cxnLst/>
                <a:rect l="l" t="t" r="r" b="b"/>
                <a:pathLst>
                  <a:path w="20927" h="10322" extrusionOk="0">
                    <a:moveTo>
                      <a:pt x="18817" y="599"/>
                    </a:moveTo>
                    <a:cubicBezTo>
                      <a:pt x="18148" y="634"/>
                      <a:pt x="17480" y="669"/>
                      <a:pt x="16812" y="704"/>
                    </a:cubicBezTo>
                    <a:cubicBezTo>
                      <a:pt x="16179" y="740"/>
                      <a:pt x="15546" y="740"/>
                      <a:pt x="14913" y="775"/>
                    </a:cubicBezTo>
                    <a:cubicBezTo>
                      <a:pt x="13682" y="810"/>
                      <a:pt x="12486" y="845"/>
                      <a:pt x="11255" y="880"/>
                    </a:cubicBezTo>
                    <a:cubicBezTo>
                      <a:pt x="9954" y="915"/>
                      <a:pt x="8617" y="986"/>
                      <a:pt x="7281" y="1021"/>
                    </a:cubicBezTo>
                    <a:cubicBezTo>
                      <a:pt x="6683" y="1056"/>
                      <a:pt x="6085" y="1056"/>
                      <a:pt x="5487" y="1091"/>
                    </a:cubicBezTo>
                    <a:cubicBezTo>
                      <a:pt x="4819" y="1091"/>
                      <a:pt x="4151" y="1126"/>
                      <a:pt x="3483" y="1162"/>
                    </a:cubicBezTo>
                    <a:cubicBezTo>
                      <a:pt x="2885" y="1162"/>
                      <a:pt x="2287" y="1197"/>
                      <a:pt x="1689" y="1197"/>
                    </a:cubicBezTo>
                    <a:lnTo>
                      <a:pt x="1302" y="1197"/>
                    </a:lnTo>
                    <a:lnTo>
                      <a:pt x="1302" y="1162"/>
                    </a:lnTo>
                    <a:cubicBezTo>
                      <a:pt x="1302" y="1091"/>
                      <a:pt x="1302" y="986"/>
                      <a:pt x="1302" y="915"/>
                    </a:cubicBezTo>
                    <a:lnTo>
                      <a:pt x="2955" y="915"/>
                    </a:lnTo>
                    <a:cubicBezTo>
                      <a:pt x="3588" y="915"/>
                      <a:pt x="4186" y="880"/>
                      <a:pt x="4819" y="880"/>
                    </a:cubicBezTo>
                    <a:cubicBezTo>
                      <a:pt x="6085" y="845"/>
                      <a:pt x="7351" y="775"/>
                      <a:pt x="8582" y="740"/>
                    </a:cubicBezTo>
                    <a:cubicBezTo>
                      <a:pt x="9884" y="740"/>
                      <a:pt x="11185" y="704"/>
                      <a:pt x="12486" y="669"/>
                    </a:cubicBezTo>
                    <a:cubicBezTo>
                      <a:pt x="13189" y="634"/>
                      <a:pt x="13858" y="634"/>
                      <a:pt x="14561" y="599"/>
                    </a:cubicBezTo>
                    <a:close/>
                    <a:moveTo>
                      <a:pt x="20223" y="1162"/>
                    </a:moveTo>
                    <a:cubicBezTo>
                      <a:pt x="20223" y="1197"/>
                      <a:pt x="20223" y="1232"/>
                      <a:pt x="20188" y="1302"/>
                    </a:cubicBezTo>
                    <a:cubicBezTo>
                      <a:pt x="20188" y="1443"/>
                      <a:pt x="20153" y="1584"/>
                      <a:pt x="20118" y="1724"/>
                    </a:cubicBezTo>
                    <a:cubicBezTo>
                      <a:pt x="20047" y="2041"/>
                      <a:pt x="20012" y="2322"/>
                      <a:pt x="19942" y="2603"/>
                    </a:cubicBezTo>
                    <a:cubicBezTo>
                      <a:pt x="19942" y="2674"/>
                      <a:pt x="19942" y="2709"/>
                      <a:pt x="19942" y="2779"/>
                    </a:cubicBezTo>
                    <a:cubicBezTo>
                      <a:pt x="19942" y="2709"/>
                      <a:pt x="19942" y="2674"/>
                      <a:pt x="19907" y="2603"/>
                    </a:cubicBezTo>
                    <a:cubicBezTo>
                      <a:pt x="19907" y="2463"/>
                      <a:pt x="19907" y="2322"/>
                      <a:pt x="19907" y="2146"/>
                    </a:cubicBezTo>
                    <a:cubicBezTo>
                      <a:pt x="19872" y="1830"/>
                      <a:pt x="19836" y="1513"/>
                      <a:pt x="19836" y="1197"/>
                    </a:cubicBezTo>
                    <a:lnTo>
                      <a:pt x="19836" y="1162"/>
                    </a:lnTo>
                    <a:close/>
                    <a:moveTo>
                      <a:pt x="20083" y="7598"/>
                    </a:moveTo>
                    <a:cubicBezTo>
                      <a:pt x="20083" y="7668"/>
                      <a:pt x="20083" y="7773"/>
                      <a:pt x="20118" y="7844"/>
                    </a:cubicBezTo>
                    <a:cubicBezTo>
                      <a:pt x="20118" y="8020"/>
                      <a:pt x="20153" y="8195"/>
                      <a:pt x="20188" y="8371"/>
                    </a:cubicBezTo>
                    <a:cubicBezTo>
                      <a:pt x="20223" y="8442"/>
                      <a:pt x="20223" y="8547"/>
                      <a:pt x="20258" y="8617"/>
                    </a:cubicBezTo>
                    <a:lnTo>
                      <a:pt x="20083" y="8617"/>
                    </a:lnTo>
                    <a:cubicBezTo>
                      <a:pt x="20047" y="8406"/>
                      <a:pt x="20047" y="8195"/>
                      <a:pt x="20047" y="7984"/>
                    </a:cubicBezTo>
                    <a:cubicBezTo>
                      <a:pt x="20047" y="7844"/>
                      <a:pt x="20047" y="7703"/>
                      <a:pt x="20083" y="7598"/>
                    </a:cubicBezTo>
                    <a:close/>
                    <a:moveTo>
                      <a:pt x="1302" y="9004"/>
                    </a:moveTo>
                    <a:lnTo>
                      <a:pt x="1302" y="9004"/>
                    </a:lnTo>
                    <a:cubicBezTo>
                      <a:pt x="1302" y="9004"/>
                      <a:pt x="1302" y="9009"/>
                      <a:pt x="1304" y="9017"/>
                    </a:cubicBezTo>
                    <a:lnTo>
                      <a:pt x="1304" y="9017"/>
                    </a:lnTo>
                    <a:cubicBezTo>
                      <a:pt x="1303" y="9013"/>
                      <a:pt x="1302" y="9009"/>
                      <a:pt x="1302" y="9004"/>
                    </a:cubicBezTo>
                    <a:close/>
                    <a:moveTo>
                      <a:pt x="810" y="1830"/>
                    </a:moveTo>
                    <a:cubicBezTo>
                      <a:pt x="810" y="1970"/>
                      <a:pt x="810" y="2076"/>
                      <a:pt x="845" y="2217"/>
                    </a:cubicBezTo>
                    <a:cubicBezTo>
                      <a:pt x="880" y="2533"/>
                      <a:pt x="880" y="2815"/>
                      <a:pt x="915" y="3096"/>
                    </a:cubicBezTo>
                    <a:cubicBezTo>
                      <a:pt x="986" y="3729"/>
                      <a:pt x="1021" y="4397"/>
                      <a:pt x="1056" y="5030"/>
                    </a:cubicBezTo>
                    <a:cubicBezTo>
                      <a:pt x="1126" y="5663"/>
                      <a:pt x="1126" y="6296"/>
                      <a:pt x="1197" y="6929"/>
                    </a:cubicBezTo>
                    <a:cubicBezTo>
                      <a:pt x="1232" y="7246"/>
                      <a:pt x="1267" y="7562"/>
                      <a:pt x="1267" y="7844"/>
                    </a:cubicBezTo>
                    <a:cubicBezTo>
                      <a:pt x="1302" y="8160"/>
                      <a:pt x="1337" y="8477"/>
                      <a:pt x="1337" y="8793"/>
                    </a:cubicBezTo>
                    <a:cubicBezTo>
                      <a:pt x="1337" y="8934"/>
                      <a:pt x="1337" y="9039"/>
                      <a:pt x="1337" y="9180"/>
                    </a:cubicBezTo>
                    <a:cubicBezTo>
                      <a:pt x="1337" y="9132"/>
                      <a:pt x="1321" y="9085"/>
                      <a:pt x="1311" y="9037"/>
                    </a:cubicBezTo>
                    <a:lnTo>
                      <a:pt x="1311" y="9037"/>
                    </a:lnTo>
                    <a:cubicBezTo>
                      <a:pt x="1316" y="9048"/>
                      <a:pt x="1324" y="9061"/>
                      <a:pt x="1337" y="9075"/>
                    </a:cubicBezTo>
                    <a:cubicBezTo>
                      <a:pt x="1337" y="9049"/>
                      <a:pt x="1319" y="9042"/>
                      <a:pt x="1309" y="9027"/>
                    </a:cubicBezTo>
                    <a:lnTo>
                      <a:pt x="1309" y="9027"/>
                    </a:lnTo>
                    <a:cubicBezTo>
                      <a:pt x="1305" y="9007"/>
                      <a:pt x="1302" y="8988"/>
                      <a:pt x="1302" y="8969"/>
                    </a:cubicBezTo>
                    <a:cubicBezTo>
                      <a:pt x="1267" y="8723"/>
                      <a:pt x="1232" y="8477"/>
                      <a:pt x="1197" y="8195"/>
                    </a:cubicBezTo>
                    <a:cubicBezTo>
                      <a:pt x="1162" y="7914"/>
                      <a:pt x="1126" y="7633"/>
                      <a:pt x="1056" y="7351"/>
                    </a:cubicBezTo>
                    <a:cubicBezTo>
                      <a:pt x="1021" y="7070"/>
                      <a:pt x="986" y="6753"/>
                      <a:pt x="951" y="6437"/>
                    </a:cubicBezTo>
                    <a:cubicBezTo>
                      <a:pt x="915" y="6156"/>
                      <a:pt x="845" y="5839"/>
                      <a:pt x="810" y="5523"/>
                    </a:cubicBezTo>
                    <a:cubicBezTo>
                      <a:pt x="740" y="4925"/>
                      <a:pt x="669" y="4292"/>
                      <a:pt x="669" y="3694"/>
                    </a:cubicBezTo>
                    <a:cubicBezTo>
                      <a:pt x="669" y="3518"/>
                      <a:pt x="634" y="3342"/>
                      <a:pt x="634" y="3131"/>
                    </a:cubicBezTo>
                    <a:cubicBezTo>
                      <a:pt x="669" y="2815"/>
                      <a:pt x="669" y="2498"/>
                      <a:pt x="704" y="2181"/>
                    </a:cubicBezTo>
                    <a:cubicBezTo>
                      <a:pt x="704" y="2111"/>
                      <a:pt x="669" y="2041"/>
                      <a:pt x="599" y="2006"/>
                    </a:cubicBezTo>
                    <a:cubicBezTo>
                      <a:pt x="599" y="1970"/>
                      <a:pt x="599" y="1970"/>
                      <a:pt x="634" y="1935"/>
                    </a:cubicBezTo>
                    <a:cubicBezTo>
                      <a:pt x="634" y="1935"/>
                      <a:pt x="634" y="1900"/>
                      <a:pt x="634" y="1865"/>
                    </a:cubicBezTo>
                    <a:cubicBezTo>
                      <a:pt x="669" y="1865"/>
                      <a:pt x="740" y="1865"/>
                      <a:pt x="810" y="1830"/>
                    </a:cubicBezTo>
                    <a:close/>
                    <a:moveTo>
                      <a:pt x="13154" y="9075"/>
                    </a:moveTo>
                    <a:lnTo>
                      <a:pt x="13154" y="9075"/>
                    </a:lnTo>
                    <a:cubicBezTo>
                      <a:pt x="12697" y="9110"/>
                      <a:pt x="12275" y="9145"/>
                      <a:pt x="11853" y="9145"/>
                    </a:cubicBezTo>
                    <a:cubicBezTo>
                      <a:pt x="11537" y="9180"/>
                      <a:pt x="11185" y="9215"/>
                      <a:pt x="10868" y="9215"/>
                    </a:cubicBezTo>
                    <a:cubicBezTo>
                      <a:pt x="10552" y="9250"/>
                      <a:pt x="10235" y="9286"/>
                      <a:pt x="9919" y="9286"/>
                    </a:cubicBezTo>
                    <a:cubicBezTo>
                      <a:pt x="9637" y="9321"/>
                      <a:pt x="9356" y="9321"/>
                      <a:pt x="9075" y="9356"/>
                    </a:cubicBezTo>
                    <a:cubicBezTo>
                      <a:pt x="8938" y="9356"/>
                      <a:pt x="8801" y="9356"/>
                      <a:pt x="8664" y="9362"/>
                    </a:cubicBezTo>
                    <a:lnTo>
                      <a:pt x="8664" y="9362"/>
                    </a:lnTo>
                    <a:cubicBezTo>
                      <a:pt x="8956" y="9337"/>
                      <a:pt x="9261" y="9311"/>
                      <a:pt x="9567" y="9286"/>
                    </a:cubicBezTo>
                    <a:cubicBezTo>
                      <a:pt x="10763" y="9180"/>
                      <a:pt x="11959" y="9110"/>
                      <a:pt x="13154" y="9075"/>
                    </a:cubicBezTo>
                    <a:close/>
                    <a:moveTo>
                      <a:pt x="19239" y="1197"/>
                    </a:moveTo>
                    <a:lnTo>
                      <a:pt x="19239" y="1232"/>
                    </a:lnTo>
                    <a:cubicBezTo>
                      <a:pt x="19239" y="1548"/>
                      <a:pt x="19274" y="1865"/>
                      <a:pt x="19309" y="2181"/>
                    </a:cubicBezTo>
                    <a:lnTo>
                      <a:pt x="19309" y="2639"/>
                    </a:lnTo>
                    <a:cubicBezTo>
                      <a:pt x="19344" y="2779"/>
                      <a:pt x="19344" y="2955"/>
                      <a:pt x="19344" y="3096"/>
                    </a:cubicBezTo>
                    <a:cubicBezTo>
                      <a:pt x="19379" y="3307"/>
                      <a:pt x="19379" y="3483"/>
                      <a:pt x="19414" y="3659"/>
                    </a:cubicBezTo>
                    <a:cubicBezTo>
                      <a:pt x="19414" y="3834"/>
                      <a:pt x="19450" y="3975"/>
                      <a:pt x="19485" y="4151"/>
                    </a:cubicBezTo>
                    <a:cubicBezTo>
                      <a:pt x="19485" y="4292"/>
                      <a:pt x="19520" y="4467"/>
                      <a:pt x="19555" y="4608"/>
                    </a:cubicBezTo>
                    <a:cubicBezTo>
                      <a:pt x="19590" y="4784"/>
                      <a:pt x="19625" y="4960"/>
                      <a:pt x="19661" y="5101"/>
                    </a:cubicBezTo>
                    <a:cubicBezTo>
                      <a:pt x="19661" y="5171"/>
                      <a:pt x="19661" y="5241"/>
                      <a:pt x="19696" y="5312"/>
                    </a:cubicBezTo>
                    <a:cubicBezTo>
                      <a:pt x="19661" y="5417"/>
                      <a:pt x="19661" y="5487"/>
                      <a:pt x="19661" y="5558"/>
                    </a:cubicBezTo>
                    <a:cubicBezTo>
                      <a:pt x="19625" y="5874"/>
                      <a:pt x="19590" y="6156"/>
                      <a:pt x="19555" y="6472"/>
                    </a:cubicBezTo>
                    <a:cubicBezTo>
                      <a:pt x="19520" y="6789"/>
                      <a:pt x="19485" y="7105"/>
                      <a:pt x="19450" y="7422"/>
                    </a:cubicBezTo>
                    <a:cubicBezTo>
                      <a:pt x="19450" y="7598"/>
                      <a:pt x="19450" y="7738"/>
                      <a:pt x="19450" y="7914"/>
                    </a:cubicBezTo>
                    <a:cubicBezTo>
                      <a:pt x="19450" y="8055"/>
                      <a:pt x="19450" y="8195"/>
                      <a:pt x="19450" y="8336"/>
                    </a:cubicBezTo>
                    <a:cubicBezTo>
                      <a:pt x="19450" y="8442"/>
                      <a:pt x="19450" y="8512"/>
                      <a:pt x="19485" y="8617"/>
                    </a:cubicBezTo>
                    <a:lnTo>
                      <a:pt x="18817" y="8617"/>
                    </a:lnTo>
                    <a:cubicBezTo>
                      <a:pt x="18852" y="8582"/>
                      <a:pt x="18852" y="8512"/>
                      <a:pt x="18817" y="8477"/>
                    </a:cubicBezTo>
                    <a:cubicBezTo>
                      <a:pt x="18786" y="8355"/>
                      <a:pt x="18676" y="8259"/>
                      <a:pt x="18555" y="8259"/>
                    </a:cubicBezTo>
                    <a:cubicBezTo>
                      <a:pt x="18537" y="8259"/>
                      <a:pt x="18519" y="8261"/>
                      <a:pt x="18500" y="8266"/>
                    </a:cubicBezTo>
                    <a:cubicBezTo>
                      <a:pt x="18324" y="8336"/>
                      <a:pt x="18148" y="8371"/>
                      <a:pt x="17972" y="8442"/>
                    </a:cubicBezTo>
                    <a:cubicBezTo>
                      <a:pt x="17832" y="8477"/>
                      <a:pt x="17656" y="8512"/>
                      <a:pt x="17515" y="8547"/>
                    </a:cubicBezTo>
                    <a:cubicBezTo>
                      <a:pt x="17515" y="8547"/>
                      <a:pt x="17480" y="8547"/>
                      <a:pt x="17480" y="8582"/>
                    </a:cubicBezTo>
                    <a:cubicBezTo>
                      <a:pt x="17164" y="8547"/>
                      <a:pt x="16882" y="8547"/>
                      <a:pt x="16601" y="8547"/>
                    </a:cubicBezTo>
                    <a:cubicBezTo>
                      <a:pt x="15968" y="8512"/>
                      <a:pt x="15335" y="8512"/>
                      <a:pt x="14737" y="8512"/>
                    </a:cubicBezTo>
                    <a:cubicBezTo>
                      <a:pt x="14069" y="8512"/>
                      <a:pt x="13436" y="8512"/>
                      <a:pt x="12803" y="8547"/>
                    </a:cubicBezTo>
                    <a:cubicBezTo>
                      <a:pt x="11501" y="8582"/>
                      <a:pt x="10200" y="8653"/>
                      <a:pt x="8899" y="8758"/>
                    </a:cubicBezTo>
                    <a:cubicBezTo>
                      <a:pt x="8336" y="8828"/>
                      <a:pt x="7738" y="8899"/>
                      <a:pt x="7140" y="8969"/>
                    </a:cubicBezTo>
                    <a:cubicBezTo>
                      <a:pt x="6824" y="9004"/>
                      <a:pt x="6507" y="9039"/>
                      <a:pt x="6191" y="9075"/>
                    </a:cubicBezTo>
                    <a:cubicBezTo>
                      <a:pt x="5839" y="9110"/>
                      <a:pt x="5487" y="9145"/>
                      <a:pt x="5171" y="9145"/>
                    </a:cubicBezTo>
                    <a:cubicBezTo>
                      <a:pt x="4538" y="9215"/>
                      <a:pt x="3905" y="9250"/>
                      <a:pt x="3307" y="9321"/>
                    </a:cubicBezTo>
                    <a:cubicBezTo>
                      <a:pt x="2990" y="9321"/>
                      <a:pt x="2674" y="9356"/>
                      <a:pt x="2357" y="9391"/>
                    </a:cubicBezTo>
                    <a:cubicBezTo>
                      <a:pt x="2217" y="9426"/>
                      <a:pt x="2076" y="9426"/>
                      <a:pt x="1935" y="9461"/>
                    </a:cubicBezTo>
                    <a:lnTo>
                      <a:pt x="1935" y="9426"/>
                    </a:lnTo>
                    <a:cubicBezTo>
                      <a:pt x="1935" y="9250"/>
                      <a:pt x="1935" y="9110"/>
                      <a:pt x="1935" y="8934"/>
                    </a:cubicBezTo>
                    <a:cubicBezTo>
                      <a:pt x="1935" y="8653"/>
                      <a:pt x="1900" y="8336"/>
                      <a:pt x="1900" y="8020"/>
                    </a:cubicBezTo>
                    <a:cubicBezTo>
                      <a:pt x="1865" y="7703"/>
                      <a:pt x="1830" y="7386"/>
                      <a:pt x="1795" y="7035"/>
                    </a:cubicBezTo>
                    <a:cubicBezTo>
                      <a:pt x="1759" y="6718"/>
                      <a:pt x="1759" y="6402"/>
                      <a:pt x="1724" y="6085"/>
                    </a:cubicBezTo>
                    <a:cubicBezTo>
                      <a:pt x="1689" y="5487"/>
                      <a:pt x="1654" y="4854"/>
                      <a:pt x="1584" y="4256"/>
                    </a:cubicBezTo>
                    <a:cubicBezTo>
                      <a:pt x="1548" y="3588"/>
                      <a:pt x="1478" y="2955"/>
                      <a:pt x="1408" y="2322"/>
                    </a:cubicBezTo>
                    <a:cubicBezTo>
                      <a:pt x="1408" y="2146"/>
                      <a:pt x="1408" y="1935"/>
                      <a:pt x="1373" y="1759"/>
                    </a:cubicBezTo>
                    <a:lnTo>
                      <a:pt x="2674" y="1759"/>
                    </a:lnTo>
                    <a:cubicBezTo>
                      <a:pt x="3307" y="1759"/>
                      <a:pt x="3940" y="1724"/>
                      <a:pt x="4573" y="1724"/>
                    </a:cubicBezTo>
                    <a:cubicBezTo>
                      <a:pt x="5206" y="1689"/>
                      <a:pt x="5839" y="1689"/>
                      <a:pt x="6437" y="1654"/>
                    </a:cubicBezTo>
                    <a:cubicBezTo>
                      <a:pt x="7070" y="1619"/>
                      <a:pt x="7703" y="1619"/>
                      <a:pt x="8336" y="1584"/>
                    </a:cubicBezTo>
                    <a:cubicBezTo>
                      <a:pt x="9673" y="1513"/>
                      <a:pt x="11009" y="1478"/>
                      <a:pt x="12345" y="1443"/>
                    </a:cubicBezTo>
                    <a:cubicBezTo>
                      <a:pt x="13541" y="1408"/>
                      <a:pt x="14772" y="1373"/>
                      <a:pt x="16003" y="1337"/>
                    </a:cubicBezTo>
                    <a:cubicBezTo>
                      <a:pt x="16636" y="1337"/>
                      <a:pt x="17304" y="1302"/>
                      <a:pt x="17937" y="1267"/>
                    </a:cubicBezTo>
                    <a:cubicBezTo>
                      <a:pt x="18359" y="1232"/>
                      <a:pt x="18817" y="1232"/>
                      <a:pt x="19239" y="1197"/>
                    </a:cubicBezTo>
                    <a:close/>
                    <a:moveTo>
                      <a:pt x="17550" y="1"/>
                    </a:moveTo>
                    <a:lnTo>
                      <a:pt x="17550" y="36"/>
                    </a:lnTo>
                    <a:lnTo>
                      <a:pt x="14631" y="36"/>
                    </a:lnTo>
                    <a:cubicBezTo>
                      <a:pt x="14315" y="36"/>
                      <a:pt x="13963" y="36"/>
                      <a:pt x="13647" y="71"/>
                    </a:cubicBezTo>
                    <a:cubicBezTo>
                      <a:pt x="13084" y="71"/>
                      <a:pt x="12521" y="71"/>
                      <a:pt x="11923" y="106"/>
                    </a:cubicBezTo>
                    <a:cubicBezTo>
                      <a:pt x="11220" y="142"/>
                      <a:pt x="10481" y="142"/>
                      <a:pt x="9778" y="177"/>
                    </a:cubicBezTo>
                    <a:cubicBezTo>
                      <a:pt x="9180" y="177"/>
                      <a:pt x="8617" y="177"/>
                      <a:pt x="8020" y="212"/>
                    </a:cubicBezTo>
                    <a:cubicBezTo>
                      <a:pt x="7387" y="212"/>
                      <a:pt x="6753" y="212"/>
                      <a:pt x="6156" y="247"/>
                    </a:cubicBezTo>
                    <a:cubicBezTo>
                      <a:pt x="5452" y="282"/>
                      <a:pt x="4784" y="317"/>
                      <a:pt x="4116" y="317"/>
                    </a:cubicBezTo>
                    <a:cubicBezTo>
                      <a:pt x="3483" y="353"/>
                      <a:pt x="2885" y="353"/>
                      <a:pt x="2252" y="353"/>
                    </a:cubicBezTo>
                    <a:lnTo>
                      <a:pt x="1056" y="353"/>
                    </a:lnTo>
                    <a:cubicBezTo>
                      <a:pt x="951" y="353"/>
                      <a:pt x="880" y="388"/>
                      <a:pt x="810" y="458"/>
                    </a:cubicBezTo>
                    <a:cubicBezTo>
                      <a:pt x="775" y="493"/>
                      <a:pt x="740" y="564"/>
                      <a:pt x="740" y="599"/>
                    </a:cubicBezTo>
                    <a:cubicBezTo>
                      <a:pt x="740" y="669"/>
                      <a:pt x="704" y="740"/>
                      <a:pt x="704" y="810"/>
                    </a:cubicBezTo>
                    <a:cubicBezTo>
                      <a:pt x="704" y="951"/>
                      <a:pt x="740" y="1091"/>
                      <a:pt x="740" y="1267"/>
                    </a:cubicBezTo>
                    <a:lnTo>
                      <a:pt x="599" y="1267"/>
                    </a:lnTo>
                    <a:cubicBezTo>
                      <a:pt x="564" y="1267"/>
                      <a:pt x="529" y="1302"/>
                      <a:pt x="493" y="1302"/>
                    </a:cubicBezTo>
                    <a:cubicBezTo>
                      <a:pt x="458" y="1302"/>
                      <a:pt x="423" y="1302"/>
                      <a:pt x="388" y="1337"/>
                    </a:cubicBezTo>
                    <a:cubicBezTo>
                      <a:pt x="353" y="1337"/>
                      <a:pt x="318" y="1373"/>
                      <a:pt x="282" y="1373"/>
                    </a:cubicBezTo>
                    <a:cubicBezTo>
                      <a:pt x="247" y="1408"/>
                      <a:pt x="247" y="1408"/>
                      <a:pt x="212" y="1443"/>
                    </a:cubicBezTo>
                    <a:cubicBezTo>
                      <a:pt x="177" y="1478"/>
                      <a:pt x="142" y="1513"/>
                      <a:pt x="107" y="1584"/>
                    </a:cubicBezTo>
                    <a:cubicBezTo>
                      <a:pt x="107" y="1619"/>
                      <a:pt x="71" y="1654"/>
                      <a:pt x="71" y="1689"/>
                    </a:cubicBezTo>
                    <a:cubicBezTo>
                      <a:pt x="36" y="1795"/>
                      <a:pt x="36" y="1865"/>
                      <a:pt x="36" y="1935"/>
                    </a:cubicBezTo>
                    <a:cubicBezTo>
                      <a:pt x="36" y="2006"/>
                      <a:pt x="1" y="2076"/>
                      <a:pt x="1" y="2181"/>
                    </a:cubicBezTo>
                    <a:cubicBezTo>
                      <a:pt x="1" y="2463"/>
                      <a:pt x="36" y="2779"/>
                      <a:pt x="36" y="3061"/>
                    </a:cubicBezTo>
                    <a:cubicBezTo>
                      <a:pt x="36" y="3377"/>
                      <a:pt x="36" y="3694"/>
                      <a:pt x="71" y="4010"/>
                    </a:cubicBezTo>
                    <a:cubicBezTo>
                      <a:pt x="71" y="4045"/>
                      <a:pt x="71" y="4116"/>
                      <a:pt x="71" y="4151"/>
                    </a:cubicBezTo>
                    <a:cubicBezTo>
                      <a:pt x="36" y="4467"/>
                      <a:pt x="36" y="4749"/>
                      <a:pt x="36" y="5030"/>
                    </a:cubicBezTo>
                    <a:cubicBezTo>
                      <a:pt x="36" y="5382"/>
                      <a:pt x="36" y="5698"/>
                      <a:pt x="71" y="6015"/>
                    </a:cubicBezTo>
                    <a:cubicBezTo>
                      <a:pt x="71" y="6156"/>
                      <a:pt x="71" y="6331"/>
                      <a:pt x="71" y="6472"/>
                    </a:cubicBezTo>
                    <a:cubicBezTo>
                      <a:pt x="107" y="6648"/>
                      <a:pt x="107" y="6789"/>
                      <a:pt x="142" y="6964"/>
                    </a:cubicBezTo>
                    <a:cubicBezTo>
                      <a:pt x="142" y="7070"/>
                      <a:pt x="142" y="7140"/>
                      <a:pt x="177" y="7211"/>
                    </a:cubicBezTo>
                    <a:cubicBezTo>
                      <a:pt x="177" y="7281"/>
                      <a:pt x="177" y="7351"/>
                      <a:pt x="177" y="7422"/>
                    </a:cubicBezTo>
                    <a:cubicBezTo>
                      <a:pt x="212" y="7562"/>
                      <a:pt x="247" y="7703"/>
                      <a:pt x="282" y="7844"/>
                    </a:cubicBezTo>
                    <a:cubicBezTo>
                      <a:pt x="423" y="8406"/>
                      <a:pt x="599" y="9004"/>
                      <a:pt x="669" y="9567"/>
                    </a:cubicBezTo>
                    <a:cubicBezTo>
                      <a:pt x="669" y="9602"/>
                      <a:pt x="704" y="9637"/>
                      <a:pt x="704" y="9672"/>
                    </a:cubicBezTo>
                    <a:cubicBezTo>
                      <a:pt x="704" y="9778"/>
                      <a:pt x="704" y="9884"/>
                      <a:pt x="775" y="9989"/>
                    </a:cubicBezTo>
                    <a:cubicBezTo>
                      <a:pt x="775" y="10059"/>
                      <a:pt x="845" y="10095"/>
                      <a:pt x="880" y="10130"/>
                    </a:cubicBezTo>
                    <a:cubicBezTo>
                      <a:pt x="986" y="10165"/>
                      <a:pt x="1091" y="10165"/>
                      <a:pt x="1197" y="10165"/>
                    </a:cubicBezTo>
                    <a:cubicBezTo>
                      <a:pt x="1232" y="10165"/>
                      <a:pt x="1267" y="10130"/>
                      <a:pt x="1302" y="10130"/>
                    </a:cubicBezTo>
                    <a:cubicBezTo>
                      <a:pt x="1408" y="10165"/>
                      <a:pt x="1478" y="10200"/>
                      <a:pt x="1548" y="10200"/>
                    </a:cubicBezTo>
                    <a:cubicBezTo>
                      <a:pt x="1689" y="10270"/>
                      <a:pt x="1865" y="10270"/>
                      <a:pt x="2006" y="10270"/>
                    </a:cubicBezTo>
                    <a:cubicBezTo>
                      <a:pt x="2146" y="10270"/>
                      <a:pt x="2322" y="10306"/>
                      <a:pt x="2463" y="10306"/>
                    </a:cubicBezTo>
                    <a:cubicBezTo>
                      <a:pt x="2674" y="10317"/>
                      <a:pt x="2885" y="10321"/>
                      <a:pt x="3096" y="10321"/>
                    </a:cubicBezTo>
                    <a:cubicBezTo>
                      <a:pt x="3518" y="10321"/>
                      <a:pt x="3940" y="10306"/>
                      <a:pt x="4362" y="10306"/>
                    </a:cubicBezTo>
                    <a:cubicBezTo>
                      <a:pt x="4679" y="10270"/>
                      <a:pt x="5030" y="10270"/>
                      <a:pt x="5347" y="10270"/>
                    </a:cubicBezTo>
                    <a:cubicBezTo>
                      <a:pt x="5663" y="10235"/>
                      <a:pt x="5980" y="10235"/>
                      <a:pt x="6296" y="10200"/>
                    </a:cubicBezTo>
                    <a:cubicBezTo>
                      <a:pt x="6894" y="10165"/>
                      <a:pt x="7492" y="10095"/>
                      <a:pt x="8090" y="10059"/>
                    </a:cubicBezTo>
                    <a:cubicBezTo>
                      <a:pt x="8477" y="10024"/>
                      <a:pt x="8828" y="9989"/>
                      <a:pt x="9215" y="9954"/>
                    </a:cubicBezTo>
                    <a:cubicBezTo>
                      <a:pt x="9532" y="9919"/>
                      <a:pt x="9848" y="9884"/>
                      <a:pt x="10165" y="9884"/>
                    </a:cubicBezTo>
                    <a:cubicBezTo>
                      <a:pt x="10517" y="9848"/>
                      <a:pt x="10833" y="9848"/>
                      <a:pt x="11185" y="9813"/>
                    </a:cubicBezTo>
                    <a:cubicBezTo>
                      <a:pt x="11501" y="9778"/>
                      <a:pt x="11818" y="9778"/>
                      <a:pt x="12134" y="9743"/>
                    </a:cubicBezTo>
                    <a:cubicBezTo>
                      <a:pt x="12416" y="9743"/>
                      <a:pt x="12732" y="9708"/>
                      <a:pt x="13049" y="9672"/>
                    </a:cubicBezTo>
                    <a:cubicBezTo>
                      <a:pt x="13154" y="9672"/>
                      <a:pt x="13260" y="9672"/>
                      <a:pt x="13365" y="9637"/>
                    </a:cubicBezTo>
                    <a:lnTo>
                      <a:pt x="13963" y="9637"/>
                    </a:lnTo>
                    <a:cubicBezTo>
                      <a:pt x="14596" y="9602"/>
                      <a:pt x="15229" y="9602"/>
                      <a:pt x="15862" y="9567"/>
                    </a:cubicBezTo>
                    <a:cubicBezTo>
                      <a:pt x="16531" y="9497"/>
                      <a:pt x="17199" y="9461"/>
                      <a:pt x="17867" y="9426"/>
                    </a:cubicBezTo>
                    <a:cubicBezTo>
                      <a:pt x="18183" y="9391"/>
                      <a:pt x="18500" y="9391"/>
                      <a:pt x="18852" y="9356"/>
                    </a:cubicBezTo>
                    <a:cubicBezTo>
                      <a:pt x="19133" y="9356"/>
                      <a:pt x="19485" y="9321"/>
                      <a:pt x="19766" y="9286"/>
                    </a:cubicBezTo>
                    <a:cubicBezTo>
                      <a:pt x="19836" y="9250"/>
                      <a:pt x="19872" y="9250"/>
                      <a:pt x="19942" y="9215"/>
                    </a:cubicBezTo>
                    <a:cubicBezTo>
                      <a:pt x="19942" y="9215"/>
                      <a:pt x="19977" y="9180"/>
                      <a:pt x="20012" y="9180"/>
                    </a:cubicBezTo>
                    <a:lnTo>
                      <a:pt x="20399" y="9180"/>
                    </a:lnTo>
                    <a:cubicBezTo>
                      <a:pt x="20469" y="9180"/>
                      <a:pt x="20540" y="9145"/>
                      <a:pt x="20610" y="9145"/>
                    </a:cubicBezTo>
                    <a:cubicBezTo>
                      <a:pt x="20645" y="9110"/>
                      <a:pt x="20716" y="9075"/>
                      <a:pt x="20751" y="9039"/>
                    </a:cubicBezTo>
                    <a:cubicBezTo>
                      <a:pt x="20821" y="8969"/>
                      <a:pt x="20856" y="8899"/>
                      <a:pt x="20856" y="8828"/>
                    </a:cubicBezTo>
                    <a:cubicBezTo>
                      <a:pt x="20856" y="8688"/>
                      <a:pt x="20821" y="8582"/>
                      <a:pt x="20786" y="8442"/>
                    </a:cubicBezTo>
                    <a:cubicBezTo>
                      <a:pt x="20786" y="8371"/>
                      <a:pt x="20751" y="8301"/>
                      <a:pt x="20751" y="8231"/>
                    </a:cubicBezTo>
                    <a:cubicBezTo>
                      <a:pt x="20681" y="7949"/>
                      <a:pt x="20645" y="7633"/>
                      <a:pt x="20610" y="7351"/>
                    </a:cubicBezTo>
                    <a:cubicBezTo>
                      <a:pt x="20610" y="7341"/>
                      <a:pt x="20610" y="7328"/>
                      <a:pt x="20610" y="7316"/>
                    </a:cubicBezTo>
                    <a:cubicBezTo>
                      <a:pt x="20540" y="6753"/>
                      <a:pt x="20434" y="6191"/>
                      <a:pt x="20329" y="5628"/>
                    </a:cubicBezTo>
                    <a:cubicBezTo>
                      <a:pt x="20329" y="5558"/>
                      <a:pt x="20329" y="5487"/>
                      <a:pt x="20294" y="5417"/>
                    </a:cubicBezTo>
                    <a:cubicBezTo>
                      <a:pt x="20329" y="5276"/>
                      <a:pt x="20329" y="5171"/>
                      <a:pt x="20364" y="5065"/>
                    </a:cubicBezTo>
                    <a:cubicBezTo>
                      <a:pt x="20364" y="4960"/>
                      <a:pt x="20364" y="4819"/>
                      <a:pt x="20399" y="4714"/>
                    </a:cubicBezTo>
                    <a:cubicBezTo>
                      <a:pt x="20399" y="4573"/>
                      <a:pt x="20434" y="4432"/>
                      <a:pt x="20434" y="4292"/>
                    </a:cubicBezTo>
                    <a:cubicBezTo>
                      <a:pt x="20434" y="4081"/>
                      <a:pt x="20469" y="3870"/>
                      <a:pt x="20469" y="3659"/>
                    </a:cubicBezTo>
                    <a:cubicBezTo>
                      <a:pt x="20469" y="3553"/>
                      <a:pt x="20505" y="3448"/>
                      <a:pt x="20505" y="3307"/>
                    </a:cubicBezTo>
                    <a:cubicBezTo>
                      <a:pt x="20505" y="3201"/>
                      <a:pt x="20540" y="3096"/>
                      <a:pt x="20540" y="2990"/>
                    </a:cubicBezTo>
                    <a:cubicBezTo>
                      <a:pt x="20575" y="2674"/>
                      <a:pt x="20645" y="2392"/>
                      <a:pt x="20681" y="2111"/>
                    </a:cubicBezTo>
                    <a:lnTo>
                      <a:pt x="20856" y="1232"/>
                    </a:lnTo>
                    <a:cubicBezTo>
                      <a:pt x="20892" y="1197"/>
                      <a:pt x="20892" y="1126"/>
                      <a:pt x="20892" y="1056"/>
                    </a:cubicBezTo>
                    <a:cubicBezTo>
                      <a:pt x="20892" y="951"/>
                      <a:pt x="20927" y="845"/>
                      <a:pt x="20856" y="740"/>
                    </a:cubicBezTo>
                    <a:cubicBezTo>
                      <a:pt x="20821" y="669"/>
                      <a:pt x="20786" y="634"/>
                      <a:pt x="20751" y="599"/>
                    </a:cubicBezTo>
                    <a:cubicBezTo>
                      <a:pt x="20681" y="564"/>
                      <a:pt x="20610" y="564"/>
                      <a:pt x="20540" y="529"/>
                    </a:cubicBezTo>
                    <a:cubicBezTo>
                      <a:pt x="20493" y="517"/>
                      <a:pt x="20442" y="513"/>
                      <a:pt x="20390" y="513"/>
                    </a:cubicBezTo>
                    <a:cubicBezTo>
                      <a:pt x="20286" y="513"/>
                      <a:pt x="20176" y="529"/>
                      <a:pt x="20083" y="529"/>
                    </a:cubicBezTo>
                    <a:lnTo>
                      <a:pt x="19801" y="529"/>
                    </a:lnTo>
                    <a:cubicBezTo>
                      <a:pt x="19801" y="458"/>
                      <a:pt x="19766" y="353"/>
                      <a:pt x="19766" y="282"/>
                    </a:cubicBezTo>
                    <a:cubicBezTo>
                      <a:pt x="19766" y="282"/>
                      <a:pt x="19766" y="247"/>
                      <a:pt x="19766" y="247"/>
                    </a:cubicBezTo>
                    <a:cubicBezTo>
                      <a:pt x="19731" y="212"/>
                      <a:pt x="19731" y="177"/>
                      <a:pt x="19696" y="106"/>
                    </a:cubicBezTo>
                    <a:cubicBezTo>
                      <a:pt x="19661" y="71"/>
                      <a:pt x="19590" y="36"/>
                      <a:pt x="19555" y="36"/>
                    </a:cubicBezTo>
                    <a:cubicBezTo>
                      <a:pt x="19450" y="1"/>
                      <a:pt x="19379" y="1"/>
                      <a:pt x="19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26"/>
              <p:cNvSpPr/>
              <p:nvPr/>
            </p:nvSpPr>
            <p:spPr>
              <a:xfrm>
                <a:off x="3988025" y="1234875"/>
                <a:ext cx="38725" cy="211025"/>
              </a:xfrm>
              <a:custGeom>
                <a:avLst/>
                <a:gdLst/>
                <a:ahLst/>
                <a:cxnLst/>
                <a:rect l="l" t="t" r="r" b="b"/>
                <a:pathLst>
                  <a:path w="1549" h="8441" extrusionOk="0">
                    <a:moveTo>
                      <a:pt x="634" y="0"/>
                    </a:moveTo>
                    <a:cubicBezTo>
                      <a:pt x="563" y="0"/>
                      <a:pt x="493" y="35"/>
                      <a:pt x="423" y="71"/>
                    </a:cubicBezTo>
                    <a:cubicBezTo>
                      <a:pt x="352" y="106"/>
                      <a:pt x="352" y="176"/>
                      <a:pt x="317" y="246"/>
                    </a:cubicBezTo>
                    <a:cubicBezTo>
                      <a:pt x="247" y="704"/>
                      <a:pt x="141" y="1126"/>
                      <a:pt x="106" y="1583"/>
                    </a:cubicBezTo>
                    <a:cubicBezTo>
                      <a:pt x="71" y="1864"/>
                      <a:pt x="36" y="2146"/>
                      <a:pt x="36" y="2427"/>
                    </a:cubicBezTo>
                    <a:cubicBezTo>
                      <a:pt x="36" y="2603"/>
                      <a:pt x="1" y="2779"/>
                      <a:pt x="1" y="2955"/>
                    </a:cubicBezTo>
                    <a:cubicBezTo>
                      <a:pt x="1" y="3130"/>
                      <a:pt x="1" y="3306"/>
                      <a:pt x="1" y="3482"/>
                    </a:cubicBezTo>
                    <a:cubicBezTo>
                      <a:pt x="1" y="3623"/>
                      <a:pt x="36" y="3763"/>
                      <a:pt x="36" y="3939"/>
                    </a:cubicBezTo>
                    <a:cubicBezTo>
                      <a:pt x="36" y="4080"/>
                      <a:pt x="36" y="4185"/>
                      <a:pt x="71" y="4326"/>
                    </a:cubicBezTo>
                    <a:cubicBezTo>
                      <a:pt x="71" y="4502"/>
                      <a:pt x="106" y="4713"/>
                      <a:pt x="106" y="4889"/>
                    </a:cubicBezTo>
                    <a:cubicBezTo>
                      <a:pt x="141" y="5065"/>
                      <a:pt x="141" y="5205"/>
                      <a:pt x="177" y="5346"/>
                    </a:cubicBezTo>
                    <a:cubicBezTo>
                      <a:pt x="177" y="5487"/>
                      <a:pt x="212" y="5592"/>
                      <a:pt x="247" y="5698"/>
                    </a:cubicBezTo>
                    <a:cubicBezTo>
                      <a:pt x="247" y="5838"/>
                      <a:pt x="282" y="5944"/>
                      <a:pt x="317" y="6049"/>
                    </a:cubicBezTo>
                    <a:cubicBezTo>
                      <a:pt x="352" y="6296"/>
                      <a:pt x="423" y="6507"/>
                      <a:pt x="493" y="6753"/>
                    </a:cubicBezTo>
                    <a:cubicBezTo>
                      <a:pt x="563" y="6999"/>
                      <a:pt x="634" y="7210"/>
                      <a:pt x="739" y="7456"/>
                    </a:cubicBezTo>
                    <a:cubicBezTo>
                      <a:pt x="739" y="7491"/>
                      <a:pt x="739" y="7491"/>
                      <a:pt x="775" y="7526"/>
                    </a:cubicBezTo>
                    <a:lnTo>
                      <a:pt x="845" y="7843"/>
                    </a:lnTo>
                    <a:cubicBezTo>
                      <a:pt x="915" y="7984"/>
                      <a:pt x="950" y="8124"/>
                      <a:pt x="1021" y="8265"/>
                    </a:cubicBezTo>
                    <a:cubicBezTo>
                      <a:pt x="1056" y="8300"/>
                      <a:pt x="1091" y="8335"/>
                      <a:pt x="1126" y="8371"/>
                    </a:cubicBezTo>
                    <a:cubicBezTo>
                      <a:pt x="1161" y="8406"/>
                      <a:pt x="1267" y="8441"/>
                      <a:pt x="1337" y="8441"/>
                    </a:cubicBezTo>
                    <a:cubicBezTo>
                      <a:pt x="1443" y="8406"/>
                      <a:pt x="1548" y="8300"/>
                      <a:pt x="1548" y="8195"/>
                    </a:cubicBezTo>
                    <a:lnTo>
                      <a:pt x="1548" y="8089"/>
                    </a:lnTo>
                    <a:cubicBezTo>
                      <a:pt x="1548" y="8019"/>
                      <a:pt x="1548" y="7984"/>
                      <a:pt x="1513" y="7913"/>
                    </a:cubicBezTo>
                    <a:cubicBezTo>
                      <a:pt x="1478" y="7878"/>
                      <a:pt x="1478" y="7843"/>
                      <a:pt x="1478" y="7808"/>
                    </a:cubicBezTo>
                    <a:cubicBezTo>
                      <a:pt x="1443" y="7738"/>
                      <a:pt x="1408" y="7702"/>
                      <a:pt x="1408" y="7632"/>
                    </a:cubicBezTo>
                    <a:cubicBezTo>
                      <a:pt x="1372" y="7597"/>
                      <a:pt x="1372" y="7562"/>
                      <a:pt x="1337" y="7526"/>
                    </a:cubicBezTo>
                    <a:cubicBezTo>
                      <a:pt x="1337" y="7456"/>
                      <a:pt x="1302" y="7386"/>
                      <a:pt x="1267" y="7280"/>
                    </a:cubicBezTo>
                    <a:lnTo>
                      <a:pt x="1161" y="6823"/>
                    </a:lnTo>
                    <a:cubicBezTo>
                      <a:pt x="1126" y="6682"/>
                      <a:pt x="1091" y="6542"/>
                      <a:pt x="1056" y="6436"/>
                    </a:cubicBezTo>
                    <a:cubicBezTo>
                      <a:pt x="1021" y="6296"/>
                      <a:pt x="986" y="6155"/>
                      <a:pt x="986" y="6014"/>
                    </a:cubicBezTo>
                    <a:cubicBezTo>
                      <a:pt x="950" y="5838"/>
                      <a:pt x="915" y="5627"/>
                      <a:pt x="880" y="5452"/>
                    </a:cubicBezTo>
                    <a:cubicBezTo>
                      <a:pt x="845" y="5170"/>
                      <a:pt x="810" y="4889"/>
                      <a:pt x="775" y="4643"/>
                    </a:cubicBezTo>
                    <a:cubicBezTo>
                      <a:pt x="739" y="4326"/>
                      <a:pt x="704" y="4010"/>
                      <a:pt x="669" y="3693"/>
                    </a:cubicBezTo>
                    <a:cubicBezTo>
                      <a:pt x="634" y="3552"/>
                      <a:pt x="634" y="3447"/>
                      <a:pt x="634" y="3306"/>
                    </a:cubicBezTo>
                    <a:cubicBezTo>
                      <a:pt x="634" y="3201"/>
                      <a:pt x="634" y="3095"/>
                      <a:pt x="599" y="2990"/>
                    </a:cubicBezTo>
                    <a:lnTo>
                      <a:pt x="599" y="2919"/>
                    </a:lnTo>
                    <a:lnTo>
                      <a:pt x="599" y="2779"/>
                    </a:lnTo>
                    <a:cubicBezTo>
                      <a:pt x="634" y="2638"/>
                      <a:pt x="634" y="2532"/>
                      <a:pt x="634" y="2392"/>
                    </a:cubicBezTo>
                    <a:cubicBezTo>
                      <a:pt x="634" y="2286"/>
                      <a:pt x="634" y="2181"/>
                      <a:pt x="669" y="2040"/>
                    </a:cubicBezTo>
                    <a:cubicBezTo>
                      <a:pt x="669" y="1829"/>
                      <a:pt x="704" y="1618"/>
                      <a:pt x="704" y="1442"/>
                    </a:cubicBezTo>
                    <a:cubicBezTo>
                      <a:pt x="739" y="1231"/>
                      <a:pt x="810" y="1055"/>
                      <a:pt x="845" y="880"/>
                    </a:cubicBezTo>
                    <a:cubicBezTo>
                      <a:pt x="845" y="809"/>
                      <a:pt x="880" y="739"/>
                      <a:pt x="880" y="669"/>
                    </a:cubicBezTo>
                    <a:cubicBezTo>
                      <a:pt x="880" y="633"/>
                      <a:pt x="915" y="563"/>
                      <a:pt x="915" y="493"/>
                    </a:cubicBezTo>
                    <a:cubicBezTo>
                      <a:pt x="950" y="422"/>
                      <a:pt x="950" y="352"/>
                      <a:pt x="915" y="282"/>
                    </a:cubicBezTo>
                    <a:cubicBezTo>
                      <a:pt x="880" y="246"/>
                      <a:pt x="845" y="176"/>
                      <a:pt x="810" y="176"/>
                    </a:cubicBezTo>
                    <a:cubicBezTo>
                      <a:pt x="810" y="141"/>
                      <a:pt x="810" y="141"/>
                      <a:pt x="810" y="141"/>
                    </a:cubicBezTo>
                    <a:cubicBezTo>
                      <a:pt x="775" y="71"/>
                      <a:pt x="739" y="71"/>
                      <a:pt x="669" y="35"/>
                    </a:cubicBezTo>
                    <a:lnTo>
                      <a:pt x="599" y="35"/>
                    </a:lnTo>
                    <a:lnTo>
                      <a:pt x="6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26"/>
              <p:cNvSpPr/>
              <p:nvPr/>
            </p:nvSpPr>
            <p:spPr>
              <a:xfrm>
                <a:off x="3964300" y="1372900"/>
                <a:ext cx="80025" cy="101150"/>
              </a:xfrm>
              <a:custGeom>
                <a:avLst/>
                <a:gdLst/>
                <a:ahLst/>
                <a:cxnLst/>
                <a:rect l="l" t="t" r="r" b="b"/>
                <a:pathLst>
                  <a:path w="3201" h="4046" extrusionOk="0">
                    <a:moveTo>
                      <a:pt x="2462" y="3096"/>
                    </a:moveTo>
                    <a:cubicBezTo>
                      <a:pt x="2497" y="3096"/>
                      <a:pt x="2497" y="3131"/>
                      <a:pt x="2532" y="3131"/>
                    </a:cubicBezTo>
                    <a:lnTo>
                      <a:pt x="2532" y="3166"/>
                    </a:lnTo>
                    <a:cubicBezTo>
                      <a:pt x="2497" y="3131"/>
                      <a:pt x="2497" y="3131"/>
                      <a:pt x="2462" y="3096"/>
                    </a:cubicBezTo>
                    <a:close/>
                    <a:moveTo>
                      <a:pt x="2919" y="1"/>
                    </a:moveTo>
                    <a:cubicBezTo>
                      <a:pt x="2814" y="1"/>
                      <a:pt x="2708" y="36"/>
                      <a:pt x="2673" y="106"/>
                    </a:cubicBezTo>
                    <a:cubicBezTo>
                      <a:pt x="2638" y="142"/>
                      <a:pt x="2638" y="177"/>
                      <a:pt x="2603" y="177"/>
                    </a:cubicBezTo>
                    <a:cubicBezTo>
                      <a:pt x="2603" y="247"/>
                      <a:pt x="2603" y="282"/>
                      <a:pt x="2603" y="317"/>
                    </a:cubicBezTo>
                    <a:cubicBezTo>
                      <a:pt x="2568" y="353"/>
                      <a:pt x="2568" y="388"/>
                      <a:pt x="2568" y="423"/>
                    </a:cubicBezTo>
                    <a:lnTo>
                      <a:pt x="2532" y="599"/>
                    </a:lnTo>
                    <a:cubicBezTo>
                      <a:pt x="2532" y="704"/>
                      <a:pt x="2532" y="810"/>
                      <a:pt x="2497" y="915"/>
                    </a:cubicBezTo>
                    <a:cubicBezTo>
                      <a:pt x="2497" y="1126"/>
                      <a:pt x="2462" y="1337"/>
                      <a:pt x="2462" y="1548"/>
                    </a:cubicBezTo>
                    <a:cubicBezTo>
                      <a:pt x="2427" y="1724"/>
                      <a:pt x="2427" y="1935"/>
                      <a:pt x="2392" y="2146"/>
                    </a:cubicBezTo>
                    <a:cubicBezTo>
                      <a:pt x="2392" y="2217"/>
                      <a:pt x="2392" y="2322"/>
                      <a:pt x="2357" y="2392"/>
                    </a:cubicBezTo>
                    <a:cubicBezTo>
                      <a:pt x="2216" y="2287"/>
                      <a:pt x="2040" y="2181"/>
                      <a:pt x="1899" y="2041"/>
                    </a:cubicBezTo>
                    <a:cubicBezTo>
                      <a:pt x="1794" y="1935"/>
                      <a:pt x="1688" y="1794"/>
                      <a:pt x="1548" y="1654"/>
                    </a:cubicBezTo>
                    <a:cubicBezTo>
                      <a:pt x="1512" y="1583"/>
                      <a:pt x="1442" y="1548"/>
                      <a:pt x="1407" y="1478"/>
                    </a:cubicBezTo>
                    <a:cubicBezTo>
                      <a:pt x="1337" y="1408"/>
                      <a:pt x="1301" y="1337"/>
                      <a:pt x="1231" y="1302"/>
                    </a:cubicBezTo>
                    <a:cubicBezTo>
                      <a:pt x="1090" y="1161"/>
                      <a:pt x="950" y="1021"/>
                      <a:pt x="809" y="880"/>
                    </a:cubicBezTo>
                    <a:cubicBezTo>
                      <a:pt x="704" y="775"/>
                      <a:pt x="598" y="669"/>
                      <a:pt x="493" y="564"/>
                    </a:cubicBezTo>
                    <a:cubicBezTo>
                      <a:pt x="437" y="522"/>
                      <a:pt x="376" y="502"/>
                      <a:pt x="316" y="502"/>
                    </a:cubicBezTo>
                    <a:cubicBezTo>
                      <a:pt x="224" y="502"/>
                      <a:pt x="134" y="549"/>
                      <a:pt x="71" y="634"/>
                    </a:cubicBezTo>
                    <a:cubicBezTo>
                      <a:pt x="35" y="704"/>
                      <a:pt x="0" y="775"/>
                      <a:pt x="0" y="880"/>
                    </a:cubicBezTo>
                    <a:cubicBezTo>
                      <a:pt x="35" y="915"/>
                      <a:pt x="35" y="950"/>
                      <a:pt x="71" y="986"/>
                    </a:cubicBezTo>
                    <a:cubicBezTo>
                      <a:pt x="0" y="1091"/>
                      <a:pt x="0" y="1232"/>
                      <a:pt x="71" y="1302"/>
                    </a:cubicBezTo>
                    <a:cubicBezTo>
                      <a:pt x="598" y="1900"/>
                      <a:pt x="1090" y="2463"/>
                      <a:pt x="1618" y="3025"/>
                    </a:cubicBezTo>
                    <a:cubicBezTo>
                      <a:pt x="1829" y="3272"/>
                      <a:pt x="2040" y="3518"/>
                      <a:pt x="2251" y="3764"/>
                    </a:cubicBezTo>
                    <a:cubicBezTo>
                      <a:pt x="2286" y="3799"/>
                      <a:pt x="2321" y="3799"/>
                      <a:pt x="2357" y="3834"/>
                    </a:cubicBezTo>
                    <a:cubicBezTo>
                      <a:pt x="2392" y="3869"/>
                      <a:pt x="2427" y="3940"/>
                      <a:pt x="2462" y="3940"/>
                    </a:cubicBezTo>
                    <a:cubicBezTo>
                      <a:pt x="2497" y="3975"/>
                      <a:pt x="2532" y="4010"/>
                      <a:pt x="2603" y="4010"/>
                    </a:cubicBezTo>
                    <a:cubicBezTo>
                      <a:pt x="2638" y="4045"/>
                      <a:pt x="2743" y="4045"/>
                      <a:pt x="2779" y="4045"/>
                    </a:cubicBezTo>
                    <a:cubicBezTo>
                      <a:pt x="2849" y="4045"/>
                      <a:pt x="2884" y="4010"/>
                      <a:pt x="2919" y="3975"/>
                    </a:cubicBezTo>
                    <a:cubicBezTo>
                      <a:pt x="2990" y="3940"/>
                      <a:pt x="3025" y="3869"/>
                      <a:pt x="3025" y="3834"/>
                    </a:cubicBezTo>
                    <a:cubicBezTo>
                      <a:pt x="3060" y="3764"/>
                      <a:pt x="3095" y="3694"/>
                      <a:pt x="3095" y="3623"/>
                    </a:cubicBezTo>
                    <a:cubicBezTo>
                      <a:pt x="3095" y="3483"/>
                      <a:pt x="3095" y="3342"/>
                      <a:pt x="3095" y="3201"/>
                    </a:cubicBezTo>
                    <a:cubicBezTo>
                      <a:pt x="3095" y="3096"/>
                      <a:pt x="3095" y="2990"/>
                      <a:pt x="3095" y="2850"/>
                    </a:cubicBezTo>
                    <a:cubicBezTo>
                      <a:pt x="3060" y="2639"/>
                      <a:pt x="3060" y="2428"/>
                      <a:pt x="3060" y="2217"/>
                    </a:cubicBezTo>
                    <a:cubicBezTo>
                      <a:pt x="3060" y="1970"/>
                      <a:pt x="3095" y="1759"/>
                      <a:pt x="3095" y="1548"/>
                    </a:cubicBezTo>
                    <a:cubicBezTo>
                      <a:pt x="3095" y="1302"/>
                      <a:pt x="3130" y="1091"/>
                      <a:pt x="3130" y="880"/>
                    </a:cubicBezTo>
                    <a:cubicBezTo>
                      <a:pt x="3165" y="775"/>
                      <a:pt x="3165" y="634"/>
                      <a:pt x="3165" y="528"/>
                    </a:cubicBezTo>
                    <a:cubicBezTo>
                      <a:pt x="3165" y="493"/>
                      <a:pt x="3201" y="458"/>
                      <a:pt x="3201" y="388"/>
                    </a:cubicBezTo>
                    <a:cubicBezTo>
                      <a:pt x="3201" y="317"/>
                      <a:pt x="3201" y="177"/>
                      <a:pt x="3130" y="106"/>
                    </a:cubicBezTo>
                    <a:lnTo>
                      <a:pt x="3060" y="36"/>
                    </a:lnTo>
                    <a:cubicBezTo>
                      <a:pt x="3060" y="36"/>
                      <a:pt x="3025" y="36"/>
                      <a:pt x="2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26"/>
              <p:cNvSpPr/>
              <p:nvPr/>
            </p:nvSpPr>
            <p:spPr>
              <a:xfrm>
                <a:off x="3973075" y="718175"/>
                <a:ext cx="51025" cy="261200"/>
              </a:xfrm>
              <a:custGeom>
                <a:avLst/>
                <a:gdLst/>
                <a:ahLst/>
                <a:cxnLst/>
                <a:rect l="l" t="t" r="r" b="b"/>
                <a:pathLst>
                  <a:path w="2041" h="10448" extrusionOk="0">
                    <a:moveTo>
                      <a:pt x="1161" y="1747"/>
                    </a:moveTo>
                    <a:lnTo>
                      <a:pt x="1161" y="1747"/>
                    </a:lnTo>
                    <a:cubicBezTo>
                      <a:pt x="1127" y="1885"/>
                      <a:pt x="1093" y="2055"/>
                      <a:pt x="1026" y="2194"/>
                    </a:cubicBezTo>
                    <a:lnTo>
                      <a:pt x="1026" y="2194"/>
                    </a:lnTo>
                    <a:cubicBezTo>
                      <a:pt x="1037" y="2149"/>
                      <a:pt x="1048" y="2106"/>
                      <a:pt x="1056" y="2064"/>
                    </a:cubicBezTo>
                    <a:lnTo>
                      <a:pt x="1056" y="2099"/>
                    </a:lnTo>
                    <a:cubicBezTo>
                      <a:pt x="1091" y="1958"/>
                      <a:pt x="1126" y="1853"/>
                      <a:pt x="1161" y="1747"/>
                    </a:cubicBezTo>
                    <a:close/>
                    <a:moveTo>
                      <a:pt x="986" y="2345"/>
                    </a:moveTo>
                    <a:cubicBezTo>
                      <a:pt x="962" y="2439"/>
                      <a:pt x="939" y="2533"/>
                      <a:pt x="915" y="2627"/>
                    </a:cubicBezTo>
                    <a:cubicBezTo>
                      <a:pt x="933" y="2539"/>
                      <a:pt x="959" y="2442"/>
                      <a:pt x="986" y="2345"/>
                    </a:cubicBezTo>
                    <a:close/>
                    <a:moveTo>
                      <a:pt x="1608" y="1"/>
                    </a:moveTo>
                    <a:cubicBezTo>
                      <a:pt x="1543" y="1"/>
                      <a:pt x="1469" y="18"/>
                      <a:pt x="1408" y="59"/>
                    </a:cubicBezTo>
                    <a:cubicBezTo>
                      <a:pt x="1408" y="59"/>
                      <a:pt x="1373" y="94"/>
                      <a:pt x="1373" y="94"/>
                    </a:cubicBezTo>
                    <a:cubicBezTo>
                      <a:pt x="1161" y="446"/>
                      <a:pt x="950" y="833"/>
                      <a:pt x="810" y="1220"/>
                    </a:cubicBezTo>
                    <a:cubicBezTo>
                      <a:pt x="634" y="1607"/>
                      <a:pt x="528" y="1993"/>
                      <a:pt x="423" y="2415"/>
                    </a:cubicBezTo>
                    <a:cubicBezTo>
                      <a:pt x="353" y="2662"/>
                      <a:pt x="282" y="2943"/>
                      <a:pt x="247" y="3224"/>
                    </a:cubicBezTo>
                    <a:cubicBezTo>
                      <a:pt x="212" y="3330"/>
                      <a:pt x="212" y="3435"/>
                      <a:pt x="177" y="3541"/>
                    </a:cubicBezTo>
                    <a:cubicBezTo>
                      <a:pt x="177" y="3611"/>
                      <a:pt x="142" y="3682"/>
                      <a:pt x="142" y="3752"/>
                    </a:cubicBezTo>
                    <a:cubicBezTo>
                      <a:pt x="106" y="3893"/>
                      <a:pt x="106" y="4033"/>
                      <a:pt x="71" y="4209"/>
                    </a:cubicBezTo>
                    <a:cubicBezTo>
                      <a:pt x="71" y="4244"/>
                      <a:pt x="71" y="4315"/>
                      <a:pt x="71" y="4350"/>
                    </a:cubicBezTo>
                    <a:cubicBezTo>
                      <a:pt x="36" y="4455"/>
                      <a:pt x="36" y="4561"/>
                      <a:pt x="36" y="4666"/>
                    </a:cubicBezTo>
                    <a:cubicBezTo>
                      <a:pt x="36" y="4807"/>
                      <a:pt x="36" y="4948"/>
                      <a:pt x="1" y="5088"/>
                    </a:cubicBezTo>
                    <a:cubicBezTo>
                      <a:pt x="1" y="5229"/>
                      <a:pt x="1" y="5335"/>
                      <a:pt x="1" y="5475"/>
                    </a:cubicBezTo>
                    <a:cubicBezTo>
                      <a:pt x="1" y="5616"/>
                      <a:pt x="1" y="5757"/>
                      <a:pt x="1" y="5897"/>
                    </a:cubicBezTo>
                    <a:lnTo>
                      <a:pt x="1" y="6354"/>
                    </a:lnTo>
                    <a:cubicBezTo>
                      <a:pt x="1" y="6495"/>
                      <a:pt x="1" y="6671"/>
                      <a:pt x="1" y="6847"/>
                    </a:cubicBezTo>
                    <a:cubicBezTo>
                      <a:pt x="36" y="6987"/>
                      <a:pt x="36" y="7128"/>
                      <a:pt x="36" y="7269"/>
                    </a:cubicBezTo>
                    <a:cubicBezTo>
                      <a:pt x="71" y="7410"/>
                      <a:pt x="106" y="7550"/>
                      <a:pt x="106" y="7691"/>
                    </a:cubicBezTo>
                    <a:lnTo>
                      <a:pt x="106" y="7726"/>
                    </a:lnTo>
                    <a:cubicBezTo>
                      <a:pt x="142" y="7832"/>
                      <a:pt x="142" y="7937"/>
                      <a:pt x="142" y="8043"/>
                    </a:cubicBezTo>
                    <a:lnTo>
                      <a:pt x="142" y="8254"/>
                    </a:lnTo>
                    <a:cubicBezTo>
                      <a:pt x="142" y="8324"/>
                      <a:pt x="142" y="8359"/>
                      <a:pt x="177" y="8429"/>
                    </a:cubicBezTo>
                    <a:cubicBezTo>
                      <a:pt x="177" y="8535"/>
                      <a:pt x="212" y="8640"/>
                      <a:pt x="212" y="8746"/>
                    </a:cubicBezTo>
                    <a:cubicBezTo>
                      <a:pt x="212" y="8851"/>
                      <a:pt x="212" y="8957"/>
                      <a:pt x="247" y="9027"/>
                    </a:cubicBezTo>
                    <a:cubicBezTo>
                      <a:pt x="282" y="9168"/>
                      <a:pt x="282" y="9309"/>
                      <a:pt x="317" y="9449"/>
                    </a:cubicBezTo>
                    <a:cubicBezTo>
                      <a:pt x="353" y="9555"/>
                      <a:pt x="353" y="9660"/>
                      <a:pt x="388" y="9766"/>
                    </a:cubicBezTo>
                    <a:lnTo>
                      <a:pt x="423" y="9907"/>
                    </a:lnTo>
                    <a:cubicBezTo>
                      <a:pt x="458" y="10012"/>
                      <a:pt x="493" y="10082"/>
                      <a:pt x="493" y="10153"/>
                    </a:cubicBezTo>
                    <a:cubicBezTo>
                      <a:pt x="528" y="10223"/>
                      <a:pt x="564" y="10293"/>
                      <a:pt x="634" y="10364"/>
                    </a:cubicBezTo>
                    <a:cubicBezTo>
                      <a:pt x="692" y="10422"/>
                      <a:pt x="771" y="10448"/>
                      <a:pt x="849" y="10448"/>
                    </a:cubicBezTo>
                    <a:cubicBezTo>
                      <a:pt x="912" y="10448"/>
                      <a:pt x="973" y="10431"/>
                      <a:pt x="1021" y="10399"/>
                    </a:cubicBezTo>
                    <a:cubicBezTo>
                      <a:pt x="1056" y="10364"/>
                      <a:pt x="1091" y="10329"/>
                      <a:pt x="1091" y="10258"/>
                    </a:cubicBezTo>
                    <a:cubicBezTo>
                      <a:pt x="1126" y="10188"/>
                      <a:pt x="1126" y="10153"/>
                      <a:pt x="1091" y="10118"/>
                    </a:cubicBezTo>
                    <a:cubicBezTo>
                      <a:pt x="1091" y="10082"/>
                      <a:pt x="1091" y="10012"/>
                      <a:pt x="1091" y="10012"/>
                    </a:cubicBezTo>
                    <a:cubicBezTo>
                      <a:pt x="1056" y="9942"/>
                      <a:pt x="1056" y="9871"/>
                      <a:pt x="1056" y="9801"/>
                    </a:cubicBezTo>
                    <a:cubicBezTo>
                      <a:pt x="1021" y="9660"/>
                      <a:pt x="986" y="9520"/>
                      <a:pt x="986" y="9379"/>
                    </a:cubicBezTo>
                    <a:cubicBezTo>
                      <a:pt x="915" y="9098"/>
                      <a:pt x="880" y="8781"/>
                      <a:pt x="810" y="8500"/>
                    </a:cubicBezTo>
                    <a:cubicBezTo>
                      <a:pt x="739" y="8218"/>
                      <a:pt x="704" y="7937"/>
                      <a:pt x="669" y="7691"/>
                    </a:cubicBezTo>
                    <a:lnTo>
                      <a:pt x="669" y="7550"/>
                    </a:lnTo>
                    <a:cubicBezTo>
                      <a:pt x="669" y="7374"/>
                      <a:pt x="634" y="7234"/>
                      <a:pt x="634" y="7058"/>
                    </a:cubicBezTo>
                    <a:cubicBezTo>
                      <a:pt x="634" y="6987"/>
                      <a:pt x="634" y="6952"/>
                      <a:pt x="634" y="6882"/>
                    </a:cubicBezTo>
                    <a:cubicBezTo>
                      <a:pt x="634" y="6776"/>
                      <a:pt x="669" y="6671"/>
                      <a:pt x="669" y="6565"/>
                    </a:cubicBezTo>
                    <a:cubicBezTo>
                      <a:pt x="669" y="6425"/>
                      <a:pt x="669" y="6319"/>
                      <a:pt x="669" y="6179"/>
                    </a:cubicBezTo>
                    <a:cubicBezTo>
                      <a:pt x="704" y="6073"/>
                      <a:pt x="704" y="5932"/>
                      <a:pt x="704" y="5792"/>
                    </a:cubicBezTo>
                    <a:cubicBezTo>
                      <a:pt x="704" y="5686"/>
                      <a:pt x="739" y="5616"/>
                      <a:pt x="739" y="5510"/>
                    </a:cubicBezTo>
                    <a:cubicBezTo>
                      <a:pt x="739" y="5440"/>
                      <a:pt x="739" y="5405"/>
                      <a:pt x="775" y="5335"/>
                    </a:cubicBezTo>
                    <a:cubicBezTo>
                      <a:pt x="810" y="5194"/>
                      <a:pt x="810" y="5018"/>
                      <a:pt x="845" y="4877"/>
                    </a:cubicBezTo>
                    <a:cubicBezTo>
                      <a:pt x="915" y="4596"/>
                      <a:pt x="986" y="4315"/>
                      <a:pt x="1056" y="4033"/>
                    </a:cubicBezTo>
                    <a:cubicBezTo>
                      <a:pt x="1126" y="3752"/>
                      <a:pt x="1197" y="3471"/>
                      <a:pt x="1267" y="3189"/>
                    </a:cubicBezTo>
                    <a:cubicBezTo>
                      <a:pt x="1373" y="2908"/>
                      <a:pt x="1443" y="2627"/>
                      <a:pt x="1548" y="2345"/>
                    </a:cubicBezTo>
                    <a:cubicBezTo>
                      <a:pt x="1619" y="2064"/>
                      <a:pt x="1689" y="1818"/>
                      <a:pt x="1759" y="1536"/>
                    </a:cubicBezTo>
                    <a:cubicBezTo>
                      <a:pt x="1795" y="1396"/>
                      <a:pt x="1830" y="1290"/>
                      <a:pt x="1865" y="1185"/>
                    </a:cubicBezTo>
                    <a:cubicBezTo>
                      <a:pt x="1900" y="1044"/>
                      <a:pt x="1935" y="903"/>
                      <a:pt x="1970" y="763"/>
                    </a:cubicBezTo>
                    <a:cubicBezTo>
                      <a:pt x="2041" y="622"/>
                      <a:pt x="1970" y="446"/>
                      <a:pt x="1830" y="411"/>
                    </a:cubicBezTo>
                    <a:cubicBezTo>
                      <a:pt x="1900" y="270"/>
                      <a:pt x="1865" y="129"/>
                      <a:pt x="1724" y="24"/>
                    </a:cubicBezTo>
                    <a:cubicBezTo>
                      <a:pt x="1695" y="9"/>
                      <a:pt x="1654" y="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26"/>
              <p:cNvSpPr/>
              <p:nvPr/>
            </p:nvSpPr>
            <p:spPr>
              <a:xfrm>
                <a:off x="3942300" y="883725"/>
                <a:ext cx="88850" cy="112900"/>
              </a:xfrm>
              <a:custGeom>
                <a:avLst/>
                <a:gdLst/>
                <a:ahLst/>
                <a:cxnLst/>
                <a:rect l="l" t="t" r="r" b="b"/>
                <a:pathLst>
                  <a:path w="3554" h="4516" extrusionOk="0">
                    <a:moveTo>
                      <a:pt x="3253" y="1"/>
                    </a:moveTo>
                    <a:cubicBezTo>
                      <a:pt x="3157" y="1"/>
                      <a:pt x="3052" y="40"/>
                      <a:pt x="3026" y="119"/>
                    </a:cubicBezTo>
                    <a:cubicBezTo>
                      <a:pt x="2990" y="190"/>
                      <a:pt x="2955" y="260"/>
                      <a:pt x="2920" y="365"/>
                    </a:cubicBezTo>
                    <a:cubicBezTo>
                      <a:pt x="2920" y="401"/>
                      <a:pt x="2885" y="471"/>
                      <a:pt x="2885" y="541"/>
                    </a:cubicBezTo>
                    <a:cubicBezTo>
                      <a:pt x="2850" y="612"/>
                      <a:pt x="2850" y="717"/>
                      <a:pt x="2815" y="788"/>
                    </a:cubicBezTo>
                    <a:cubicBezTo>
                      <a:pt x="2779" y="999"/>
                      <a:pt x="2744" y="1210"/>
                      <a:pt x="2709" y="1421"/>
                    </a:cubicBezTo>
                    <a:cubicBezTo>
                      <a:pt x="2674" y="1596"/>
                      <a:pt x="2639" y="1737"/>
                      <a:pt x="2604" y="1913"/>
                    </a:cubicBezTo>
                    <a:cubicBezTo>
                      <a:pt x="2604" y="1983"/>
                      <a:pt x="2604" y="2018"/>
                      <a:pt x="2568" y="2054"/>
                    </a:cubicBezTo>
                    <a:cubicBezTo>
                      <a:pt x="2498" y="2370"/>
                      <a:pt x="2428" y="2687"/>
                      <a:pt x="2357" y="2968"/>
                    </a:cubicBezTo>
                    <a:cubicBezTo>
                      <a:pt x="2357" y="3109"/>
                      <a:pt x="2322" y="3214"/>
                      <a:pt x="2287" y="3355"/>
                    </a:cubicBezTo>
                    <a:cubicBezTo>
                      <a:pt x="2111" y="3179"/>
                      <a:pt x="1935" y="3003"/>
                      <a:pt x="1795" y="2827"/>
                    </a:cubicBezTo>
                    <a:cubicBezTo>
                      <a:pt x="1654" y="2722"/>
                      <a:pt x="1548" y="2581"/>
                      <a:pt x="1443" y="2476"/>
                    </a:cubicBezTo>
                    <a:cubicBezTo>
                      <a:pt x="1337" y="2335"/>
                      <a:pt x="1232" y="2229"/>
                      <a:pt x="1162" y="2124"/>
                    </a:cubicBezTo>
                    <a:cubicBezTo>
                      <a:pt x="1091" y="2054"/>
                      <a:pt x="1056" y="1983"/>
                      <a:pt x="986" y="1913"/>
                    </a:cubicBezTo>
                    <a:cubicBezTo>
                      <a:pt x="951" y="1843"/>
                      <a:pt x="915" y="1772"/>
                      <a:pt x="880" y="1737"/>
                    </a:cubicBezTo>
                    <a:lnTo>
                      <a:pt x="880" y="1772"/>
                    </a:lnTo>
                    <a:cubicBezTo>
                      <a:pt x="775" y="1596"/>
                      <a:pt x="669" y="1385"/>
                      <a:pt x="564" y="1210"/>
                    </a:cubicBezTo>
                    <a:cubicBezTo>
                      <a:pt x="512" y="1107"/>
                      <a:pt x="404" y="1041"/>
                      <a:pt x="295" y="1041"/>
                    </a:cubicBezTo>
                    <a:cubicBezTo>
                      <a:pt x="255" y="1041"/>
                      <a:pt x="215" y="1050"/>
                      <a:pt x="177" y="1069"/>
                    </a:cubicBezTo>
                    <a:cubicBezTo>
                      <a:pt x="177" y="1104"/>
                      <a:pt x="142" y="1104"/>
                      <a:pt x="142" y="1104"/>
                    </a:cubicBezTo>
                    <a:cubicBezTo>
                      <a:pt x="36" y="1210"/>
                      <a:pt x="1" y="1350"/>
                      <a:pt x="71" y="1456"/>
                    </a:cubicBezTo>
                    <a:cubicBezTo>
                      <a:pt x="106" y="1526"/>
                      <a:pt x="142" y="1596"/>
                      <a:pt x="177" y="1667"/>
                    </a:cubicBezTo>
                    <a:cubicBezTo>
                      <a:pt x="142" y="1702"/>
                      <a:pt x="106" y="1772"/>
                      <a:pt x="106" y="1843"/>
                    </a:cubicBezTo>
                    <a:cubicBezTo>
                      <a:pt x="106" y="1913"/>
                      <a:pt x="142" y="1983"/>
                      <a:pt x="177" y="2018"/>
                    </a:cubicBezTo>
                    <a:cubicBezTo>
                      <a:pt x="599" y="2616"/>
                      <a:pt x="1056" y="3144"/>
                      <a:pt x="1478" y="3707"/>
                    </a:cubicBezTo>
                    <a:lnTo>
                      <a:pt x="1724" y="4023"/>
                    </a:lnTo>
                    <a:cubicBezTo>
                      <a:pt x="1795" y="4093"/>
                      <a:pt x="1830" y="4129"/>
                      <a:pt x="1865" y="4199"/>
                    </a:cubicBezTo>
                    <a:cubicBezTo>
                      <a:pt x="1900" y="4234"/>
                      <a:pt x="1935" y="4269"/>
                      <a:pt x="1970" y="4304"/>
                    </a:cubicBezTo>
                    <a:cubicBezTo>
                      <a:pt x="2041" y="4410"/>
                      <a:pt x="2146" y="4480"/>
                      <a:pt x="2252" y="4515"/>
                    </a:cubicBezTo>
                    <a:cubicBezTo>
                      <a:pt x="2357" y="4515"/>
                      <a:pt x="2463" y="4480"/>
                      <a:pt x="2533" y="4410"/>
                    </a:cubicBezTo>
                    <a:cubicBezTo>
                      <a:pt x="2604" y="4304"/>
                      <a:pt x="2674" y="4199"/>
                      <a:pt x="2709" y="4093"/>
                    </a:cubicBezTo>
                    <a:cubicBezTo>
                      <a:pt x="2709" y="4023"/>
                      <a:pt x="2744" y="3953"/>
                      <a:pt x="2744" y="3847"/>
                    </a:cubicBezTo>
                    <a:cubicBezTo>
                      <a:pt x="2779" y="3847"/>
                      <a:pt x="2779" y="3812"/>
                      <a:pt x="2779" y="3812"/>
                    </a:cubicBezTo>
                    <a:cubicBezTo>
                      <a:pt x="2815" y="3777"/>
                      <a:pt x="2815" y="3742"/>
                      <a:pt x="2815" y="3707"/>
                    </a:cubicBezTo>
                    <a:cubicBezTo>
                      <a:pt x="2850" y="3636"/>
                      <a:pt x="2850" y="3566"/>
                      <a:pt x="2885" y="3496"/>
                    </a:cubicBezTo>
                    <a:cubicBezTo>
                      <a:pt x="2920" y="3355"/>
                      <a:pt x="2955" y="3214"/>
                      <a:pt x="2955" y="3074"/>
                    </a:cubicBezTo>
                    <a:cubicBezTo>
                      <a:pt x="3026" y="2757"/>
                      <a:pt x="3096" y="2405"/>
                      <a:pt x="3166" y="2054"/>
                    </a:cubicBezTo>
                    <a:cubicBezTo>
                      <a:pt x="3166" y="1983"/>
                      <a:pt x="3201" y="1913"/>
                      <a:pt x="3201" y="1807"/>
                    </a:cubicBezTo>
                    <a:cubicBezTo>
                      <a:pt x="3272" y="1561"/>
                      <a:pt x="3342" y="1315"/>
                      <a:pt x="3377" y="1069"/>
                    </a:cubicBezTo>
                    <a:cubicBezTo>
                      <a:pt x="3412" y="963"/>
                      <a:pt x="3448" y="858"/>
                      <a:pt x="3448" y="717"/>
                    </a:cubicBezTo>
                    <a:cubicBezTo>
                      <a:pt x="3483" y="682"/>
                      <a:pt x="3483" y="612"/>
                      <a:pt x="3483" y="541"/>
                    </a:cubicBezTo>
                    <a:cubicBezTo>
                      <a:pt x="3518" y="506"/>
                      <a:pt x="3518" y="471"/>
                      <a:pt x="3518" y="401"/>
                    </a:cubicBezTo>
                    <a:cubicBezTo>
                      <a:pt x="3518" y="401"/>
                      <a:pt x="3518" y="365"/>
                      <a:pt x="3518" y="365"/>
                    </a:cubicBezTo>
                    <a:cubicBezTo>
                      <a:pt x="3553" y="295"/>
                      <a:pt x="3518" y="260"/>
                      <a:pt x="3518" y="225"/>
                    </a:cubicBezTo>
                    <a:cubicBezTo>
                      <a:pt x="3518" y="119"/>
                      <a:pt x="3412" y="49"/>
                      <a:pt x="3342" y="14"/>
                    </a:cubicBezTo>
                    <a:cubicBezTo>
                      <a:pt x="3316" y="5"/>
                      <a:pt x="3285" y="1"/>
                      <a:pt x="3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26"/>
              <p:cNvSpPr/>
              <p:nvPr/>
            </p:nvSpPr>
            <p:spPr>
              <a:xfrm>
                <a:off x="4719550" y="1232000"/>
                <a:ext cx="47500" cy="262350"/>
              </a:xfrm>
              <a:custGeom>
                <a:avLst/>
                <a:gdLst/>
                <a:ahLst/>
                <a:cxnLst/>
                <a:rect l="l" t="t" r="r" b="b"/>
                <a:pathLst>
                  <a:path w="1900" h="10494" extrusionOk="0">
                    <a:moveTo>
                      <a:pt x="1056" y="5602"/>
                    </a:moveTo>
                    <a:cubicBezTo>
                      <a:pt x="1056" y="5637"/>
                      <a:pt x="1056" y="5637"/>
                      <a:pt x="1020" y="5637"/>
                    </a:cubicBezTo>
                    <a:cubicBezTo>
                      <a:pt x="1020" y="5637"/>
                      <a:pt x="1020" y="5637"/>
                      <a:pt x="1056" y="5602"/>
                    </a:cubicBezTo>
                    <a:close/>
                    <a:moveTo>
                      <a:pt x="1056" y="7817"/>
                    </a:moveTo>
                    <a:cubicBezTo>
                      <a:pt x="1020" y="8028"/>
                      <a:pt x="985" y="8204"/>
                      <a:pt x="950" y="8380"/>
                    </a:cubicBezTo>
                    <a:lnTo>
                      <a:pt x="845" y="8697"/>
                    </a:lnTo>
                    <a:cubicBezTo>
                      <a:pt x="880" y="8556"/>
                      <a:pt x="915" y="8415"/>
                      <a:pt x="950" y="8239"/>
                    </a:cubicBezTo>
                    <a:cubicBezTo>
                      <a:pt x="985" y="8099"/>
                      <a:pt x="1020" y="7958"/>
                      <a:pt x="1056" y="7817"/>
                    </a:cubicBezTo>
                    <a:close/>
                    <a:moveTo>
                      <a:pt x="897" y="1"/>
                    </a:moveTo>
                    <a:cubicBezTo>
                      <a:pt x="827" y="1"/>
                      <a:pt x="757" y="27"/>
                      <a:pt x="704" y="80"/>
                    </a:cubicBezTo>
                    <a:cubicBezTo>
                      <a:pt x="669" y="115"/>
                      <a:pt x="634" y="150"/>
                      <a:pt x="634" y="186"/>
                    </a:cubicBezTo>
                    <a:cubicBezTo>
                      <a:pt x="598" y="256"/>
                      <a:pt x="634" y="291"/>
                      <a:pt x="634" y="361"/>
                    </a:cubicBezTo>
                    <a:cubicBezTo>
                      <a:pt x="634" y="397"/>
                      <a:pt x="634" y="432"/>
                      <a:pt x="669" y="467"/>
                    </a:cubicBezTo>
                    <a:cubicBezTo>
                      <a:pt x="669" y="537"/>
                      <a:pt x="704" y="608"/>
                      <a:pt x="704" y="678"/>
                    </a:cubicBezTo>
                    <a:cubicBezTo>
                      <a:pt x="739" y="819"/>
                      <a:pt x="774" y="959"/>
                      <a:pt x="774" y="1065"/>
                    </a:cubicBezTo>
                    <a:cubicBezTo>
                      <a:pt x="845" y="1381"/>
                      <a:pt x="915" y="1663"/>
                      <a:pt x="985" y="1944"/>
                    </a:cubicBezTo>
                    <a:cubicBezTo>
                      <a:pt x="1056" y="2225"/>
                      <a:pt x="1091" y="2507"/>
                      <a:pt x="1161" y="2753"/>
                    </a:cubicBezTo>
                    <a:cubicBezTo>
                      <a:pt x="1161" y="2823"/>
                      <a:pt x="1161" y="2858"/>
                      <a:pt x="1161" y="2894"/>
                    </a:cubicBezTo>
                    <a:cubicBezTo>
                      <a:pt x="1161" y="3070"/>
                      <a:pt x="1196" y="3210"/>
                      <a:pt x="1196" y="3386"/>
                    </a:cubicBezTo>
                    <a:lnTo>
                      <a:pt x="1196" y="3562"/>
                    </a:lnTo>
                    <a:lnTo>
                      <a:pt x="1196" y="3878"/>
                    </a:lnTo>
                    <a:cubicBezTo>
                      <a:pt x="1196" y="3984"/>
                      <a:pt x="1196" y="4125"/>
                      <a:pt x="1161" y="4230"/>
                    </a:cubicBezTo>
                    <a:cubicBezTo>
                      <a:pt x="1161" y="4371"/>
                      <a:pt x="1161" y="4511"/>
                      <a:pt x="1161" y="4652"/>
                    </a:cubicBezTo>
                    <a:cubicBezTo>
                      <a:pt x="1126" y="4758"/>
                      <a:pt x="1126" y="4828"/>
                      <a:pt x="1126" y="4933"/>
                    </a:cubicBezTo>
                    <a:cubicBezTo>
                      <a:pt x="1126" y="5004"/>
                      <a:pt x="1126" y="5039"/>
                      <a:pt x="1126" y="5109"/>
                    </a:cubicBezTo>
                    <a:cubicBezTo>
                      <a:pt x="1091" y="5250"/>
                      <a:pt x="1056" y="5426"/>
                      <a:pt x="1020" y="5567"/>
                    </a:cubicBezTo>
                    <a:cubicBezTo>
                      <a:pt x="985" y="5848"/>
                      <a:pt x="915" y="6129"/>
                      <a:pt x="880" y="6411"/>
                    </a:cubicBezTo>
                    <a:cubicBezTo>
                      <a:pt x="809" y="6692"/>
                      <a:pt x="739" y="6973"/>
                      <a:pt x="669" y="7255"/>
                    </a:cubicBezTo>
                    <a:cubicBezTo>
                      <a:pt x="598" y="7536"/>
                      <a:pt x="493" y="7817"/>
                      <a:pt x="423" y="8134"/>
                    </a:cubicBezTo>
                    <a:cubicBezTo>
                      <a:pt x="352" y="8380"/>
                      <a:pt x="282" y="8661"/>
                      <a:pt x="212" y="8943"/>
                    </a:cubicBezTo>
                    <a:cubicBezTo>
                      <a:pt x="212" y="9083"/>
                      <a:pt x="176" y="9189"/>
                      <a:pt x="141" y="9330"/>
                    </a:cubicBezTo>
                    <a:cubicBezTo>
                      <a:pt x="106" y="9470"/>
                      <a:pt x="71" y="9611"/>
                      <a:pt x="36" y="9752"/>
                    </a:cubicBezTo>
                    <a:cubicBezTo>
                      <a:pt x="1" y="9892"/>
                      <a:pt x="71" y="10033"/>
                      <a:pt x="212" y="10068"/>
                    </a:cubicBezTo>
                    <a:lnTo>
                      <a:pt x="247" y="10068"/>
                    </a:lnTo>
                    <a:cubicBezTo>
                      <a:pt x="247" y="10068"/>
                      <a:pt x="212" y="10068"/>
                      <a:pt x="212" y="10103"/>
                    </a:cubicBezTo>
                    <a:cubicBezTo>
                      <a:pt x="141" y="10209"/>
                      <a:pt x="176" y="10385"/>
                      <a:pt x="317" y="10455"/>
                    </a:cubicBezTo>
                    <a:cubicBezTo>
                      <a:pt x="357" y="10482"/>
                      <a:pt x="398" y="10493"/>
                      <a:pt x="438" y="10493"/>
                    </a:cubicBezTo>
                    <a:cubicBezTo>
                      <a:pt x="503" y="10493"/>
                      <a:pt x="568" y="10463"/>
                      <a:pt x="634" y="10420"/>
                    </a:cubicBezTo>
                    <a:cubicBezTo>
                      <a:pt x="634" y="10385"/>
                      <a:pt x="669" y="10385"/>
                      <a:pt x="669" y="10350"/>
                    </a:cubicBezTo>
                    <a:cubicBezTo>
                      <a:pt x="880" y="9998"/>
                      <a:pt x="1056" y="9611"/>
                      <a:pt x="1232" y="9224"/>
                    </a:cubicBezTo>
                    <a:cubicBezTo>
                      <a:pt x="1372" y="8837"/>
                      <a:pt x="1478" y="8450"/>
                      <a:pt x="1583" y="8028"/>
                    </a:cubicBezTo>
                    <a:cubicBezTo>
                      <a:pt x="1618" y="7747"/>
                      <a:pt x="1689" y="7466"/>
                      <a:pt x="1724" y="7184"/>
                    </a:cubicBezTo>
                    <a:cubicBezTo>
                      <a:pt x="1759" y="7079"/>
                      <a:pt x="1759" y="7008"/>
                      <a:pt x="1759" y="6903"/>
                    </a:cubicBezTo>
                    <a:cubicBezTo>
                      <a:pt x="1794" y="6833"/>
                      <a:pt x="1794" y="6727"/>
                      <a:pt x="1794" y="6692"/>
                    </a:cubicBezTo>
                    <a:cubicBezTo>
                      <a:pt x="1829" y="6516"/>
                      <a:pt x="1829" y="6375"/>
                      <a:pt x="1865" y="6200"/>
                    </a:cubicBezTo>
                    <a:cubicBezTo>
                      <a:pt x="1865" y="6164"/>
                      <a:pt x="1865" y="6094"/>
                      <a:pt x="1865" y="6059"/>
                    </a:cubicBezTo>
                    <a:cubicBezTo>
                      <a:pt x="1865" y="5953"/>
                      <a:pt x="1865" y="5848"/>
                      <a:pt x="1900" y="5742"/>
                    </a:cubicBezTo>
                    <a:cubicBezTo>
                      <a:pt x="1900" y="5602"/>
                      <a:pt x="1900" y="5461"/>
                      <a:pt x="1900" y="5320"/>
                    </a:cubicBezTo>
                    <a:lnTo>
                      <a:pt x="1900" y="4933"/>
                    </a:lnTo>
                    <a:cubicBezTo>
                      <a:pt x="1900" y="4793"/>
                      <a:pt x="1900" y="4652"/>
                      <a:pt x="1900" y="4547"/>
                    </a:cubicBezTo>
                    <a:cubicBezTo>
                      <a:pt x="1900" y="4371"/>
                      <a:pt x="1900" y="4230"/>
                      <a:pt x="1865" y="4054"/>
                    </a:cubicBezTo>
                    <a:cubicBezTo>
                      <a:pt x="1865" y="3914"/>
                      <a:pt x="1865" y="3738"/>
                      <a:pt x="1829" y="3597"/>
                    </a:cubicBezTo>
                    <a:cubicBezTo>
                      <a:pt x="1829" y="3456"/>
                      <a:pt x="1794" y="3316"/>
                      <a:pt x="1794" y="3175"/>
                    </a:cubicBezTo>
                    <a:cubicBezTo>
                      <a:pt x="1759" y="3034"/>
                      <a:pt x="1724" y="2858"/>
                      <a:pt x="1689" y="2718"/>
                    </a:cubicBezTo>
                    <a:cubicBezTo>
                      <a:pt x="1689" y="2718"/>
                      <a:pt x="1689" y="2718"/>
                      <a:pt x="1689" y="2683"/>
                    </a:cubicBezTo>
                    <a:cubicBezTo>
                      <a:pt x="1689" y="2577"/>
                      <a:pt x="1689" y="2472"/>
                      <a:pt x="1654" y="2401"/>
                    </a:cubicBezTo>
                    <a:cubicBezTo>
                      <a:pt x="1654" y="2331"/>
                      <a:pt x="1654" y="2261"/>
                      <a:pt x="1654" y="2190"/>
                    </a:cubicBezTo>
                    <a:cubicBezTo>
                      <a:pt x="1654" y="2120"/>
                      <a:pt x="1618" y="2050"/>
                      <a:pt x="1618" y="2014"/>
                    </a:cubicBezTo>
                    <a:lnTo>
                      <a:pt x="1583" y="1663"/>
                    </a:lnTo>
                    <a:cubicBezTo>
                      <a:pt x="1548" y="1592"/>
                      <a:pt x="1548" y="1487"/>
                      <a:pt x="1513" y="1381"/>
                    </a:cubicBezTo>
                    <a:cubicBezTo>
                      <a:pt x="1513" y="1241"/>
                      <a:pt x="1478" y="1100"/>
                      <a:pt x="1443" y="959"/>
                    </a:cubicBezTo>
                    <a:cubicBezTo>
                      <a:pt x="1407" y="889"/>
                      <a:pt x="1372" y="784"/>
                      <a:pt x="1372" y="678"/>
                    </a:cubicBezTo>
                    <a:cubicBezTo>
                      <a:pt x="1337" y="643"/>
                      <a:pt x="1337" y="572"/>
                      <a:pt x="1302" y="537"/>
                    </a:cubicBezTo>
                    <a:cubicBezTo>
                      <a:pt x="1302" y="432"/>
                      <a:pt x="1267" y="361"/>
                      <a:pt x="1232" y="291"/>
                    </a:cubicBezTo>
                    <a:cubicBezTo>
                      <a:pt x="1196" y="221"/>
                      <a:pt x="1161" y="150"/>
                      <a:pt x="1091" y="80"/>
                    </a:cubicBezTo>
                    <a:cubicBezTo>
                      <a:pt x="1038" y="27"/>
                      <a:pt x="968"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26"/>
              <p:cNvSpPr/>
              <p:nvPr/>
            </p:nvSpPr>
            <p:spPr>
              <a:xfrm>
                <a:off x="4708125" y="1215525"/>
                <a:ext cx="87075" cy="113675"/>
              </a:xfrm>
              <a:custGeom>
                <a:avLst/>
                <a:gdLst/>
                <a:ahLst/>
                <a:cxnLst/>
                <a:rect l="l" t="t" r="r" b="b"/>
                <a:pathLst>
                  <a:path w="3483" h="4547" extrusionOk="0">
                    <a:moveTo>
                      <a:pt x="1161" y="1"/>
                    </a:moveTo>
                    <a:cubicBezTo>
                      <a:pt x="1055" y="1"/>
                      <a:pt x="950" y="36"/>
                      <a:pt x="880" y="106"/>
                    </a:cubicBezTo>
                    <a:cubicBezTo>
                      <a:pt x="809" y="212"/>
                      <a:pt x="774" y="317"/>
                      <a:pt x="739" y="423"/>
                    </a:cubicBezTo>
                    <a:cubicBezTo>
                      <a:pt x="704" y="493"/>
                      <a:pt x="704" y="563"/>
                      <a:pt x="669" y="669"/>
                    </a:cubicBezTo>
                    <a:cubicBezTo>
                      <a:pt x="669" y="669"/>
                      <a:pt x="669" y="704"/>
                      <a:pt x="669" y="704"/>
                    </a:cubicBezTo>
                    <a:cubicBezTo>
                      <a:pt x="633" y="739"/>
                      <a:pt x="633" y="774"/>
                      <a:pt x="598" y="809"/>
                    </a:cubicBezTo>
                    <a:cubicBezTo>
                      <a:pt x="598" y="880"/>
                      <a:pt x="598" y="950"/>
                      <a:pt x="563" y="1020"/>
                    </a:cubicBezTo>
                    <a:cubicBezTo>
                      <a:pt x="528" y="1161"/>
                      <a:pt x="528" y="1302"/>
                      <a:pt x="493" y="1443"/>
                    </a:cubicBezTo>
                    <a:cubicBezTo>
                      <a:pt x="422" y="1759"/>
                      <a:pt x="387" y="2111"/>
                      <a:pt x="352" y="2462"/>
                    </a:cubicBezTo>
                    <a:cubicBezTo>
                      <a:pt x="317" y="2533"/>
                      <a:pt x="317" y="2603"/>
                      <a:pt x="282" y="2709"/>
                    </a:cubicBezTo>
                    <a:cubicBezTo>
                      <a:pt x="247" y="2955"/>
                      <a:pt x="176" y="3201"/>
                      <a:pt x="141" y="3447"/>
                    </a:cubicBezTo>
                    <a:cubicBezTo>
                      <a:pt x="106" y="3553"/>
                      <a:pt x="106" y="3693"/>
                      <a:pt x="71" y="3799"/>
                    </a:cubicBezTo>
                    <a:cubicBezTo>
                      <a:pt x="71" y="3869"/>
                      <a:pt x="36" y="3904"/>
                      <a:pt x="36" y="3975"/>
                    </a:cubicBezTo>
                    <a:cubicBezTo>
                      <a:pt x="36" y="4010"/>
                      <a:pt x="36" y="4080"/>
                      <a:pt x="36" y="4115"/>
                    </a:cubicBezTo>
                    <a:cubicBezTo>
                      <a:pt x="36" y="4115"/>
                      <a:pt x="0" y="4151"/>
                      <a:pt x="0" y="4186"/>
                    </a:cubicBezTo>
                    <a:cubicBezTo>
                      <a:pt x="0" y="4221"/>
                      <a:pt x="0" y="4256"/>
                      <a:pt x="0" y="4326"/>
                    </a:cubicBezTo>
                    <a:cubicBezTo>
                      <a:pt x="36" y="4397"/>
                      <a:pt x="106" y="4502"/>
                      <a:pt x="211" y="4537"/>
                    </a:cubicBezTo>
                    <a:cubicBezTo>
                      <a:pt x="230" y="4544"/>
                      <a:pt x="250" y="4547"/>
                      <a:pt x="270" y="4547"/>
                    </a:cubicBezTo>
                    <a:cubicBezTo>
                      <a:pt x="365" y="4547"/>
                      <a:pt x="470" y="4484"/>
                      <a:pt x="528" y="4397"/>
                    </a:cubicBezTo>
                    <a:cubicBezTo>
                      <a:pt x="563" y="4326"/>
                      <a:pt x="598" y="4256"/>
                      <a:pt x="598" y="4151"/>
                    </a:cubicBezTo>
                    <a:lnTo>
                      <a:pt x="633" y="3975"/>
                    </a:lnTo>
                    <a:cubicBezTo>
                      <a:pt x="669" y="3904"/>
                      <a:pt x="669" y="3799"/>
                      <a:pt x="704" y="3693"/>
                    </a:cubicBezTo>
                    <a:cubicBezTo>
                      <a:pt x="739" y="3517"/>
                      <a:pt x="774" y="3306"/>
                      <a:pt x="809" y="3095"/>
                    </a:cubicBezTo>
                    <a:lnTo>
                      <a:pt x="880" y="2568"/>
                    </a:lnTo>
                    <a:cubicBezTo>
                      <a:pt x="880" y="2533"/>
                      <a:pt x="880" y="2498"/>
                      <a:pt x="915" y="2427"/>
                    </a:cubicBezTo>
                    <a:cubicBezTo>
                      <a:pt x="950" y="2146"/>
                      <a:pt x="1020" y="1829"/>
                      <a:pt x="1091" y="1513"/>
                    </a:cubicBezTo>
                    <a:cubicBezTo>
                      <a:pt x="1091" y="1407"/>
                      <a:pt x="1126" y="1267"/>
                      <a:pt x="1161" y="1161"/>
                    </a:cubicBezTo>
                    <a:cubicBezTo>
                      <a:pt x="1337" y="1302"/>
                      <a:pt x="1513" y="1478"/>
                      <a:pt x="1689" y="1654"/>
                    </a:cubicBezTo>
                    <a:cubicBezTo>
                      <a:pt x="1794" y="1759"/>
                      <a:pt x="1900" y="1900"/>
                      <a:pt x="2040" y="2005"/>
                    </a:cubicBezTo>
                    <a:cubicBezTo>
                      <a:pt x="2146" y="2111"/>
                      <a:pt x="2216" y="2216"/>
                      <a:pt x="2322" y="2322"/>
                    </a:cubicBezTo>
                    <a:cubicBezTo>
                      <a:pt x="2392" y="2392"/>
                      <a:pt x="2427" y="2498"/>
                      <a:pt x="2497" y="2568"/>
                    </a:cubicBezTo>
                    <a:cubicBezTo>
                      <a:pt x="2533" y="2603"/>
                      <a:pt x="2568" y="2673"/>
                      <a:pt x="2638" y="2744"/>
                    </a:cubicBezTo>
                    <a:cubicBezTo>
                      <a:pt x="2603" y="2709"/>
                      <a:pt x="2603" y="2709"/>
                      <a:pt x="2603" y="2709"/>
                    </a:cubicBezTo>
                    <a:lnTo>
                      <a:pt x="2603" y="2709"/>
                    </a:lnTo>
                    <a:cubicBezTo>
                      <a:pt x="2708" y="2884"/>
                      <a:pt x="2814" y="3060"/>
                      <a:pt x="2955" y="3236"/>
                    </a:cubicBezTo>
                    <a:cubicBezTo>
                      <a:pt x="3001" y="3330"/>
                      <a:pt x="3080" y="3392"/>
                      <a:pt x="3168" y="3392"/>
                    </a:cubicBezTo>
                    <a:cubicBezTo>
                      <a:pt x="3213" y="3392"/>
                      <a:pt x="3259" y="3377"/>
                      <a:pt x="3306" y="3342"/>
                    </a:cubicBezTo>
                    <a:cubicBezTo>
                      <a:pt x="3341" y="3342"/>
                      <a:pt x="3377" y="3342"/>
                      <a:pt x="3377" y="3306"/>
                    </a:cubicBezTo>
                    <a:cubicBezTo>
                      <a:pt x="3482" y="3236"/>
                      <a:pt x="3482" y="3095"/>
                      <a:pt x="3447" y="2990"/>
                    </a:cubicBezTo>
                    <a:lnTo>
                      <a:pt x="3447" y="2955"/>
                    </a:lnTo>
                    <a:cubicBezTo>
                      <a:pt x="3412" y="2884"/>
                      <a:pt x="3341" y="2814"/>
                      <a:pt x="3306" y="2744"/>
                    </a:cubicBezTo>
                    <a:cubicBezTo>
                      <a:pt x="3341" y="2709"/>
                      <a:pt x="3377" y="2638"/>
                      <a:pt x="3377" y="2603"/>
                    </a:cubicBezTo>
                    <a:cubicBezTo>
                      <a:pt x="3377" y="2533"/>
                      <a:pt x="3341" y="2462"/>
                      <a:pt x="3306" y="2392"/>
                    </a:cubicBezTo>
                    <a:cubicBezTo>
                      <a:pt x="2849" y="1829"/>
                      <a:pt x="2427" y="1302"/>
                      <a:pt x="1970" y="774"/>
                    </a:cubicBezTo>
                    <a:cubicBezTo>
                      <a:pt x="1864" y="669"/>
                      <a:pt x="1794" y="563"/>
                      <a:pt x="1689" y="458"/>
                    </a:cubicBezTo>
                    <a:cubicBezTo>
                      <a:pt x="1653" y="387"/>
                      <a:pt x="1583" y="317"/>
                      <a:pt x="1548" y="282"/>
                    </a:cubicBezTo>
                    <a:cubicBezTo>
                      <a:pt x="1513" y="247"/>
                      <a:pt x="1477" y="212"/>
                      <a:pt x="1477" y="176"/>
                    </a:cubicBezTo>
                    <a:cubicBezTo>
                      <a:pt x="1372" y="106"/>
                      <a:pt x="1266" y="1"/>
                      <a:pt x="1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26"/>
              <p:cNvSpPr/>
              <p:nvPr/>
            </p:nvSpPr>
            <p:spPr>
              <a:xfrm>
                <a:off x="4092650" y="946475"/>
                <a:ext cx="554825" cy="262925"/>
              </a:xfrm>
              <a:custGeom>
                <a:avLst/>
                <a:gdLst/>
                <a:ahLst/>
                <a:cxnLst/>
                <a:rect l="l" t="t" r="r" b="b"/>
                <a:pathLst>
                  <a:path w="22193" h="10517" extrusionOk="0">
                    <a:moveTo>
                      <a:pt x="2217" y="599"/>
                    </a:moveTo>
                    <a:cubicBezTo>
                      <a:pt x="2533" y="599"/>
                      <a:pt x="2814" y="634"/>
                      <a:pt x="3131" y="634"/>
                    </a:cubicBezTo>
                    <a:cubicBezTo>
                      <a:pt x="3131" y="634"/>
                      <a:pt x="3166" y="634"/>
                      <a:pt x="3166" y="669"/>
                    </a:cubicBezTo>
                    <a:cubicBezTo>
                      <a:pt x="2990" y="669"/>
                      <a:pt x="2814" y="669"/>
                      <a:pt x="2639" y="704"/>
                    </a:cubicBezTo>
                    <a:cubicBezTo>
                      <a:pt x="2392" y="704"/>
                      <a:pt x="2181" y="739"/>
                      <a:pt x="1970" y="739"/>
                    </a:cubicBezTo>
                    <a:cubicBezTo>
                      <a:pt x="1830" y="739"/>
                      <a:pt x="1724" y="775"/>
                      <a:pt x="1619" y="775"/>
                    </a:cubicBezTo>
                    <a:lnTo>
                      <a:pt x="1443" y="775"/>
                    </a:lnTo>
                    <a:cubicBezTo>
                      <a:pt x="1443" y="739"/>
                      <a:pt x="1443" y="669"/>
                      <a:pt x="1478" y="634"/>
                    </a:cubicBezTo>
                    <a:lnTo>
                      <a:pt x="1759" y="634"/>
                    </a:lnTo>
                    <a:lnTo>
                      <a:pt x="2217" y="599"/>
                    </a:lnTo>
                    <a:close/>
                    <a:moveTo>
                      <a:pt x="16214" y="564"/>
                    </a:moveTo>
                    <a:cubicBezTo>
                      <a:pt x="16530" y="599"/>
                      <a:pt x="16847" y="599"/>
                      <a:pt x="17164" y="599"/>
                    </a:cubicBezTo>
                    <a:cubicBezTo>
                      <a:pt x="17515" y="634"/>
                      <a:pt x="17867" y="634"/>
                      <a:pt x="18219" y="669"/>
                    </a:cubicBezTo>
                    <a:lnTo>
                      <a:pt x="19063" y="669"/>
                    </a:lnTo>
                    <a:cubicBezTo>
                      <a:pt x="19274" y="704"/>
                      <a:pt x="19450" y="704"/>
                      <a:pt x="19625" y="704"/>
                    </a:cubicBezTo>
                    <a:cubicBezTo>
                      <a:pt x="19766" y="704"/>
                      <a:pt x="19942" y="739"/>
                      <a:pt x="20083" y="739"/>
                    </a:cubicBezTo>
                    <a:cubicBezTo>
                      <a:pt x="20364" y="739"/>
                      <a:pt x="20610" y="775"/>
                      <a:pt x="20891" y="810"/>
                    </a:cubicBezTo>
                    <a:cubicBezTo>
                      <a:pt x="20962" y="845"/>
                      <a:pt x="21032" y="845"/>
                      <a:pt x="21102" y="880"/>
                    </a:cubicBezTo>
                    <a:cubicBezTo>
                      <a:pt x="21138" y="986"/>
                      <a:pt x="21173" y="1126"/>
                      <a:pt x="21173" y="1232"/>
                    </a:cubicBezTo>
                    <a:cubicBezTo>
                      <a:pt x="21173" y="1232"/>
                      <a:pt x="21173" y="1232"/>
                      <a:pt x="21138" y="1197"/>
                    </a:cubicBezTo>
                    <a:cubicBezTo>
                      <a:pt x="21067" y="1161"/>
                      <a:pt x="20962" y="1091"/>
                      <a:pt x="20891" y="1056"/>
                    </a:cubicBezTo>
                    <a:cubicBezTo>
                      <a:pt x="20716" y="986"/>
                      <a:pt x="20505" y="950"/>
                      <a:pt x="20329" y="915"/>
                    </a:cubicBezTo>
                    <a:cubicBezTo>
                      <a:pt x="20153" y="915"/>
                      <a:pt x="19977" y="880"/>
                      <a:pt x="19836" y="880"/>
                    </a:cubicBezTo>
                    <a:cubicBezTo>
                      <a:pt x="19661" y="845"/>
                      <a:pt x="19485" y="810"/>
                      <a:pt x="19344" y="810"/>
                    </a:cubicBezTo>
                    <a:lnTo>
                      <a:pt x="18781" y="739"/>
                    </a:lnTo>
                    <a:cubicBezTo>
                      <a:pt x="18500" y="739"/>
                      <a:pt x="18219" y="704"/>
                      <a:pt x="17937" y="704"/>
                    </a:cubicBezTo>
                    <a:cubicBezTo>
                      <a:pt x="17234" y="634"/>
                      <a:pt x="16495" y="599"/>
                      <a:pt x="15792" y="564"/>
                    </a:cubicBezTo>
                    <a:close/>
                    <a:moveTo>
                      <a:pt x="21875" y="2312"/>
                    </a:moveTo>
                    <a:lnTo>
                      <a:pt x="21875" y="2312"/>
                    </a:lnTo>
                    <a:cubicBezTo>
                      <a:pt x="21875" y="2315"/>
                      <a:pt x="21876" y="2319"/>
                      <a:pt x="21876" y="2322"/>
                    </a:cubicBezTo>
                    <a:cubicBezTo>
                      <a:pt x="21876" y="2318"/>
                      <a:pt x="21876" y="2315"/>
                      <a:pt x="21875" y="2312"/>
                    </a:cubicBezTo>
                    <a:close/>
                    <a:moveTo>
                      <a:pt x="845" y="6824"/>
                    </a:moveTo>
                    <a:cubicBezTo>
                      <a:pt x="845" y="6929"/>
                      <a:pt x="845" y="7035"/>
                      <a:pt x="845" y="7140"/>
                    </a:cubicBezTo>
                    <a:cubicBezTo>
                      <a:pt x="810" y="7457"/>
                      <a:pt x="810" y="7738"/>
                      <a:pt x="775" y="8055"/>
                    </a:cubicBezTo>
                    <a:cubicBezTo>
                      <a:pt x="775" y="8230"/>
                      <a:pt x="739" y="8441"/>
                      <a:pt x="704" y="8652"/>
                    </a:cubicBezTo>
                    <a:cubicBezTo>
                      <a:pt x="704" y="8863"/>
                      <a:pt x="634" y="9110"/>
                      <a:pt x="634" y="9356"/>
                    </a:cubicBezTo>
                    <a:lnTo>
                      <a:pt x="564" y="9356"/>
                    </a:lnTo>
                    <a:cubicBezTo>
                      <a:pt x="564" y="9250"/>
                      <a:pt x="564" y="9145"/>
                      <a:pt x="599" y="9074"/>
                    </a:cubicBezTo>
                    <a:cubicBezTo>
                      <a:pt x="599" y="8899"/>
                      <a:pt x="599" y="8758"/>
                      <a:pt x="634" y="8617"/>
                    </a:cubicBezTo>
                    <a:cubicBezTo>
                      <a:pt x="669" y="8301"/>
                      <a:pt x="704" y="7984"/>
                      <a:pt x="739" y="7668"/>
                    </a:cubicBezTo>
                    <a:cubicBezTo>
                      <a:pt x="739" y="7659"/>
                      <a:pt x="739" y="7650"/>
                      <a:pt x="739" y="7633"/>
                    </a:cubicBezTo>
                    <a:cubicBezTo>
                      <a:pt x="739" y="7621"/>
                      <a:pt x="739" y="7609"/>
                      <a:pt x="739" y="7597"/>
                    </a:cubicBezTo>
                    <a:cubicBezTo>
                      <a:pt x="739" y="7527"/>
                      <a:pt x="739" y="7492"/>
                      <a:pt x="739" y="7457"/>
                    </a:cubicBezTo>
                    <a:cubicBezTo>
                      <a:pt x="775" y="7246"/>
                      <a:pt x="810" y="7035"/>
                      <a:pt x="845" y="6824"/>
                    </a:cubicBezTo>
                    <a:close/>
                    <a:moveTo>
                      <a:pt x="8723" y="845"/>
                    </a:moveTo>
                    <a:cubicBezTo>
                      <a:pt x="9391" y="845"/>
                      <a:pt x="10059" y="845"/>
                      <a:pt x="10728" y="880"/>
                    </a:cubicBezTo>
                    <a:cubicBezTo>
                      <a:pt x="11361" y="880"/>
                      <a:pt x="11994" y="915"/>
                      <a:pt x="12627" y="950"/>
                    </a:cubicBezTo>
                    <a:cubicBezTo>
                      <a:pt x="13225" y="950"/>
                      <a:pt x="13822" y="1021"/>
                      <a:pt x="14420" y="1056"/>
                    </a:cubicBezTo>
                    <a:cubicBezTo>
                      <a:pt x="15018" y="1091"/>
                      <a:pt x="15651" y="1126"/>
                      <a:pt x="16249" y="1161"/>
                    </a:cubicBezTo>
                    <a:cubicBezTo>
                      <a:pt x="16847" y="1197"/>
                      <a:pt x="17445" y="1197"/>
                      <a:pt x="18043" y="1232"/>
                    </a:cubicBezTo>
                    <a:cubicBezTo>
                      <a:pt x="18359" y="1267"/>
                      <a:pt x="18641" y="1302"/>
                      <a:pt x="18957" y="1302"/>
                    </a:cubicBezTo>
                    <a:cubicBezTo>
                      <a:pt x="19238" y="1337"/>
                      <a:pt x="19555" y="1372"/>
                      <a:pt x="19836" y="1408"/>
                    </a:cubicBezTo>
                    <a:cubicBezTo>
                      <a:pt x="19942" y="1408"/>
                      <a:pt x="20012" y="1443"/>
                      <a:pt x="20118" y="1443"/>
                    </a:cubicBezTo>
                    <a:cubicBezTo>
                      <a:pt x="20294" y="1478"/>
                      <a:pt x="20505" y="1513"/>
                      <a:pt x="20680" y="1583"/>
                    </a:cubicBezTo>
                    <a:lnTo>
                      <a:pt x="20751" y="1619"/>
                    </a:lnTo>
                    <a:cubicBezTo>
                      <a:pt x="20786" y="1865"/>
                      <a:pt x="20786" y="2076"/>
                      <a:pt x="20821" y="2322"/>
                    </a:cubicBezTo>
                    <a:cubicBezTo>
                      <a:pt x="20856" y="2568"/>
                      <a:pt x="20891" y="2850"/>
                      <a:pt x="20927" y="3131"/>
                    </a:cubicBezTo>
                    <a:cubicBezTo>
                      <a:pt x="20962" y="3236"/>
                      <a:pt x="20962" y="3377"/>
                      <a:pt x="20997" y="3518"/>
                    </a:cubicBezTo>
                    <a:cubicBezTo>
                      <a:pt x="20997" y="3658"/>
                      <a:pt x="21032" y="3799"/>
                      <a:pt x="21067" y="3940"/>
                    </a:cubicBezTo>
                    <a:cubicBezTo>
                      <a:pt x="21102" y="4080"/>
                      <a:pt x="21138" y="4186"/>
                      <a:pt x="21173" y="4327"/>
                    </a:cubicBezTo>
                    <a:cubicBezTo>
                      <a:pt x="21208" y="4467"/>
                      <a:pt x="21208" y="4573"/>
                      <a:pt x="21243" y="4713"/>
                    </a:cubicBezTo>
                    <a:cubicBezTo>
                      <a:pt x="21243" y="4854"/>
                      <a:pt x="21278" y="4995"/>
                      <a:pt x="21278" y="5100"/>
                    </a:cubicBezTo>
                    <a:cubicBezTo>
                      <a:pt x="21278" y="5276"/>
                      <a:pt x="21313" y="5452"/>
                      <a:pt x="21313" y="5628"/>
                    </a:cubicBezTo>
                    <a:cubicBezTo>
                      <a:pt x="21313" y="5909"/>
                      <a:pt x="21349" y="6226"/>
                      <a:pt x="21349" y="6507"/>
                    </a:cubicBezTo>
                    <a:cubicBezTo>
                      <a:pt x="21313" y="7140"/>
                      <a:pt x="21243" y="7738"/>
                      <a:pt x="21243" y="8336"/>
                    </a:cubicBezTo>
                    <a:lnTo>
                      <a:pt x="19661" y="8336"/>
                    </a:lnTo>
                    <a:cubicBezTo>
                      <a:pt x="19344" y="8336"/>
                      <a:pt x="19063" y="8336"/>
                      <a:pt x="18746" y="8371"/>
                    </a:cubicBezTo>
                    <a:lnTo>
                      <a:pt x="17797" y="8371"/>
                    </a:lnTo>
                    <a:cubicBezTo>
                      <a:pt x="17164" y="8406"/>
                      <a:pt x="16530" y="8441"/>
                      <a:pt x="15897" y="8477"/>
                    </a:cubicBezTo>
                    <a:cubicBezTo>
                      <a:pt x="15264" y="8547"/>
                      <a:pt x="14631" y="8582"/>
                      <a:pt x="13963" y="8617"/>
                    </a:cubicBezTo>
                    <a:cubicBezTo>
                      <a:pt x="13400" y="8652"/>
                      <a:pt x="12803" y="8652"/>
                      <a:pt x="12205" y="8688"/>
                    </a:cubicBezTo>
                    <a:cubicBezTo>
                      <a:pt x="11536" y="8723"/>
                      <a:pt x="10868" y="8758"/>
                      <a:pt x="10165" y="8793"/>
                    </a:cubicBezTo>
                    <a:cubicBezTo>
                      <a:pt x="9567" y="8793"/>
                      <a:pt x="8934" y="8863"/>
                      <a:pt x="8336" y="8899"/>
                    </a:cubicBezTo>
                    <a:cubicBezTo>
                      <a:pt x="7738" y="8934"/>
                      <a:pt x="7140" y="9004"/>
                      <a:pt x="6542" y="9039"/>
                    </a:cubicBezTo>
                    <a:cubicBezTo>
                      <a:pt x="5276" y="9145"/>
                      <a:pt x="4010" y="9250"/>
                      <a:pt x="2744" y="9321"/>
                    </a:cubicBezTo>
                    <a:cubicBezTo>
                      <a:pt x="2533" y="9321"/>
                      <a:pt x="2287" y="9321"/>
                      <a:pt x="2076" y="9356"/>
                    </a:cubicBezTo>
                    <a:lnTo>
                      <a:pt x="1232" y="9356"/>
                    </a:lnTo>
                    <a:cubicBezTo>
                      <a:pt x="1267" y="9145"/>
                      <a:pt x="1302" y="8899"/>
                      <a:pt x="1337" y="8688"/>
                    </a:cubicBezTo>
                    <a:cubicBezTo>
                      <a:pt x="1337" y="8512"/>
                      <a:pt x="1373" y="8336"/>
                      <a:pt x="1373" y="8195"/>
                    </a:cubicBezTo>
                    <a:cubicBezTo>
                      <a:pt x="1408" y="8055"/>
                      <a:pt x="1408" y="7914"/>
                      <a:pt x="1408" y="7773"/>
                    </a:cubicBezTo>
                    <a:cubicBezTo>
                      <a:pt x="1408" y="7457"/>
                      <a:pt x="1443" y="7140"/>
                      <a:pt x="1443" y="6859"/>
                    </a:cubicBezTo>
                    <a:cubicBezTo>
                      <a:pt x="1443" y="6683"/>
                      <a:pt x="1443" y="6542"/>
                      <a:pt x="1443" y="6402"/>
                    </a:cubicBezTo>
                    <a:lnTo>
                      <a:pt x="1443" y="5944"/>
                    </a:lnTo>
                    <a:cubicBezTo>
                      <a:pt x="1443" y="5311"/>
                      <a:pt x="1443" y="4678"/>
                      <a:pt x="1443" y="4045"/>
                    </a:cubicBezTo>
                    <a:cubicBezTo>
                      <a:pt x="1443" y="3447"/>
                      <a:pt x="1443" y="2814"/>
                      <a:pt x="1408" y="2216"/>
                    </a:cubicBezTo>
                    <a:cubicBezTo>
                      <a:pt x="1408" y="1900"/>
                      <a:pt x="1408" y="1619"/>
                      <a:pt x="1408" y="1337"/>
                    </a:cubicBezTo>
                    <a:lnTo>
                      <a:pt x="1724" y="1337"/>
                    </a:lnTo>
                    <a:lnTo>
                      <a:pt x="2146" y="1302"/>
                    </a:lnTo>
                    <a:cubicBezTo>
                      <a:pt x="2463" y="1302"/>
                      <a:pt x="2744" y="1267"/>
                      <a:pt x="3061" y="1232"/>
                    </a:cubicBezTo>
                    <a:cubicBezTo>
                      <a:pt x="3377" y="1197"/>
                      <a:pt x="3659" y="1197"/>
                      <a:pt x="3975" y="1197"/>
                    </a:cubicBezTo>
                    <a:cubicBezTo>
                      <a:pt x="4292" y="1161"/>
                      <a:pt x="4608" y="1126"/>
                      <a:pt x="4925" y="1126"/>
                    </a:cubicBezTo>
                    <a:cubicBezTo>
                      <a:pt x="5522" y="1056"/>
                      <a:pt x="6156" y="1021"/>
                      <a:pt x="6789" y="950"/>
                    </a:cubicBezTo>
                    <a:cubicBezTo>
                      <a:pt x="7246" y="915"/>
                      <a:pt x="7703" y="880"/>
                      <a:pt x="8195" y="845"/>
                    </a:cubicBezTo>
                    <a:close/>
                    <a:moveTo>
                      <a:pt x="21208" y="8899"/>
                    </a:moveTo>
                    <a:cubicBezTo>
                      <a:pt x="21208" y="8934"/>
                      <a:pt x="21208" y="8969"/>
                      <a:pt x="21208" y="9039"/>
                    </a:cubicBezTo>
                    <a:cubicBezTo>
                      <a:pt x="21208" y="9039"/>
                      <a:pt x="21208" y="9074"/>
                      <a:pt x="21208" y="9110"/>
                    </a:cubicBezTo>
                    <a:lnTo>
                      <a:pt x="19485" y="9110"/>
                    </a:lnTo>
                    <a:lnTo>
                      <a:pt x="17691" y="9180"/>
                    </a:lnTo>
                    <a:cubicBezTo>
                      <a:pt x="17023" y="9180"/>
                      <a:pt x="16390" y="9180"/>
                      <a:pt x="15757" y="9215"/>
                    </a:cubicBezTo>
                    <a:cubicBezTo>
                      <a:pt x="15124" y="9250"/>
                      <a:pt x="14526" y="9285"/>
                      <a:pt x="13893" y="9321"/>
                    </a:cubicBezTo>
                    <a:cubicBezTo>
                      <a:pt x="13260" y="9356"/>
                      <a:pt x="12627" y="9391"/>
                      <a:pt x="11958" y="9391"/>
                    </a:cubicBezTo>
                    <a:cubicBezTo>
                      <a:pt x="11396" y="9391"/>
                      <a:pt x="10798" y="9391"/>
                      <a:pt x="10200" y="9426"/>
                    </a:cubicBezTo>
                    <a:cubicBezTo>
                      <a:pt x="8899" y="9496"/>
                      <a:pt x="7597" y="9567"/>
                      <a:pt x="6261" y="9637"/>
                    </a:cubicBezTo>
                    <a:lnTo>
                      <a:pt x="5945" y="9637"/>
                    </a:lnTo>
                    <a:cubicBezTo>
                      <a:pt x="6613" y="9602"/>
                      <a:pt x="7246" y="9532"/>
                      <a:pt x="7879" y="9496"/>
                    </a:cubicBezTo>
                    <a:cubicBezTo>
                      <a:pt x="8547" y="9461"/>
                      <a:pt x="9180" y="9391"/>
                      <a:pt x="9848" y="9356"/>
                    </a:cubicBezTo>
                    <a:cubicBezTo>
                      <a:pt x="10411" y="9321"/>
                      <a:pt x="11009" y="9285"/>
                      <a:pt x="11607" y="9285"/>
                    </a:cubicBezTo>
                    <a:cubicBezTo>
                      <a:pt x="12240" y="9250"/>
                      <a:pt x="12873" y="9215"/>
                      <a:pt x="13506" y="9215"/>
                    </a:cubicBezTo>
                    <a:cubicBezTo>
                      <a:pt x="14772" y="9145"/>
                      <a:pt x="16073" y="9039"/>
                      <a:pt x="17339" y="8934"/>
                    </a:cubicBezTo>
                    <a:cubicBezTo>
                      <a:pt x="17972" y="8899"/>
                      <a:pt x="18570" y="8899"/>
                      <a:pt x="19168" y="8899"/>
                    </a:cubicBezTo>
                    <a:close/>
                    <a:moveTo>
                      <a:pt x="14842" y="1"/>
                    </a:moveTo>
                    <a:cubicBezTo>
                      <a:pt x="14702" y="1"/>
                      <a:pt x="14561" y="1"/>
                      <a:pt x="14420" y="36"/>
                    </a:cubicBezTo>
                    <a:cubicBezTo>
                      <a:pt x="14139" y="36"/>
                      <a:pt x="13822" y="36"/>
                      <a:pt x="13506" y="71"/>
                    </a:cubicBezTo>
                    <a:cubicBezTo>
                      <a:pt x="12873" y="71"/>
                      <a:pt x="12240" y="106"/>
                      <a:pt x="11572" y="141"/>
                    </a:cubicBezTo>
                    <a:cubicBezTo>
                      <a:pt x="10939" y="141"/>
                      <a:pt x="10306" y="177"/>
                      <a:pt x="9672" y="177"/>
                    </a:cubicBezTo>
                    <a:cubicBezTo>
                      <a:pt x="9321" y="212"/>
                      <a:pt x="9004" y="212"/>
                      <a:pt x="8653" y="247"/>
                    </a:cubicBezTo>
                    <a:cubicBezTo>
                      <a:pt x="8477" y="247"/>
                      <a:pt x="8301" y="282"/>
                      <a:pt x="8125" y="282"/>
                    </a:cubicBezTo>
                    <a:lnTo>
                      <a:pt x="5628" y="282"/>
                    </a:lnTo>
                    <a:cubicBezTo>
                      <a:pt x="5452" y="282"/>
                      <a:pt x="5241" y="247"/>
                      <a:pt x="5065" y="247"/>
                    </a:cubicBezTo>
                    <a:cubicBezTo>
                      <a:pt x="4925" y="247"/>
                      <a:pt x="4749" y="247"/>
                      <a:pt x="4608" y="212"/>
                    </a:cubicBezTo>
                    <a:cubicBezTo>
                      <a:pt x="3975" y="177"/>
                      <a:pt x="3412" y="106"/>
                      <a:pt x="2814" y="71"/>
                    </a:cubicBezTo>
                    <a:cubicBezTo>
                      <a:pt x="2639" y="36"/>
                      <a:pt x="2498" y="36"/>
                      <a:pt x="2357" y="36"/>
                    </a:cubicBezTo>
                    <a:cubicBezTo>
                      <a:pt x="2217" y="36"/>
                      <a:pt x="2041" y="71"/>
                      <a:pt x="1900" y="71"/>
                    </a:cubicBezTo>
                    <a:lnTo>
                      <a:pt x="1478" y="71"/>
                    </a:lnTo>
                    <a:cubicBezTo>
                      <a:pt x="1337" y="71"/>
                      <a:pt x="1162" y="71"/>
                      <a:pt x="1056" y="212"/>
                    </a:cubicBezTo>
                    <a:cubicBezTo>
                      <a:pt x="915" y="247"/>
                      <a:pt x="845" y="352"/>
                      <a:pt x="845" y="493"/>
                    </a:cubicBezTo>
                    <a:cubicBezTo>
                      <a:pt x="845" y="634"/>
                      <a:pt x="845" y="739"/>
                      <a:pt x="845" y="880"/>
                    </a:cubicBezTo>
                    <a:cubicBezTo>
                      <a:pt x="845" y="1021"/>
                      <a:pt x="810" y="1161"/>
                      <a:pt x="810" y="1267"/>
                    </a:cubicBezTo>
                    <a:cubicBezTo>
                      <a:pt x="810" y="1443"/>
                      <a:pt x="810" y="1583"/>
                      <a:pt x="810" y="1759"/>
                    </a:cubicBezTo>
                    <a:lnTo>
                      <a:pt x="810" y="2744"/>
                    </a:lnTo>
                    <a:cubicBezTo>
                      <a:pt x="810" y="2955"/>
                      <a:pt x="810" y="3166"/>
                      <a:pt x="810" y="3342"/>
                    </a:cubicBezTo>
                    <a:cubicBezTo>
                      <a:pt x="810" y="3447"/>
                      <a:pt x="775" y="3553"/>
                      <a:pt x="775" y="3658"/>
                    </a:cubicBezTo>
                    <a:cubicBezTo>
                      <a:pt x="775" y="3764"/>
                      <a:pt x="775" y="3869"/>
                      <a:pt x="739" y="4010"/>
                    </a:cubicBezTo>
                    <a:cubicBezTo>
                      <a:pt x="704" y="4291"/>
                      <a:pt x="669" y="4573"/>
                      <a:pt x="599" y="4854"/>
                    </a:cubicBezTo>
                    <a:lnTo>
                      <a:pt x="423" y="5769"/>
                    </a:lnTo>
                    <a:cubicBezTo>
                      <a:pt x="388" y="6085"/>
                      <a:pt x="317" y="6402"/>
                      <a:pt x="282" y="6718"/>
                    </a:cubicBezTo>
                    <a:cubicBezTo>
                      <a:pt x="212" y="7035"/>
                      <a:pt x="177" y="7351"/>
                      <a:pt x="142" y="7668"/>
                    </a:cubicBezTo>
                    <a:cubicBezTo>
                      <a:pt x="106" y="7984"/>
                      <a:pt x="71" y="8301"/>
                      <a:pt x="36" y="8617"/>
                    </a:cubicBezTo>
                    <a:cubicBezTo>
                      <a:pt x="36" y="8758"/>
                      <a:pt x="36" y="8934"/>
                      <a:pt x="1" y="9074"/>
                    </a:cubicBezTo>
                    <a:cubicBezTo>
                      <a:pt x="1" y="9215"/>
                      <a:pt x="1" y="9356"/>
                      <a:pt x="1" y="9532"/>
                    </a:cubicBezTo>
                    <a:cubicBezTo>
                      <a:pt x="36" y="9567"/>
                      <a:pt x="36" y="9637"/>
                      <a:pt x="71" y="9707"/>
                    </a:cubicBezTo>
                    <a:cubicBezTo>
                      <a:pt x="106" y="9778"/>
                      <a:pt x="142" y="9813"/>
                      <a:pt x="177" y="9848"/>
                    </a:cubicBezTo>
                    <a:cubicBezTo>
                      <a:pt x="282" y="9883"/>
                      <a:pt x="353" y="9919"/>
                      <a:pt x="458" y="9919"/>
                    </a:cubicBezTo>
                    <a:lnTo>
                      <a:pt x="564" y="9919"/>
                    </a:lnTo>
                    <a:lnTo>
                      <a:pt x="564" y="9954"/>
                    </a:lnTo>
                    <a:cubicBezTo>
                      <a:pt x="564" y="10024"/>
                      <a:pt x="564" y="10059"/>
                      <a:pt x="564" y="10130"/>
                    </a:cubicBezTo>
                    <a:cubicBezTo>
                      <a:pt x="599" y="10165"/>
                      <a:pt x="599" y="10200"/>
                      <a:pt x="634" y="10235"/>
                    </a:cubicBezTo>
                    <a:cubicBezTo>
                      <a:pt x="634" y="10270"/>
                      <a:pt x="669" y="10305"/>
                      <a:pt x="704" y="10341"/>
                    </a:cubicBezTo>
                    <a:cubicBezTo>
                      <a:pt x="739" y="10376"/>
                      <a:pt x="775" y="10411"/>
                      <a:pt x="845" y="10411"/>
                    </a:cubicBezTo>
                    <a:cubicBezTo>
                      <a:pt x="880" y="10446"/>
                      <a:pt x="915" y="10446"/>
                      <a:pt x="986" y="10481"/>
                    </a:cubicBezTo>
                    <a:cubicBezTo>
                      <a:pt x="1091" y="10481"/>
                      <a:pt x="1197" y="10516"/>
                      <a:pt x="1302" y="10516"/>
                    </a:cubicBezTo>
                    <a:lnTo>
                      <a:pt x="1759" y="10516"/>
                    </a:lnTo>
                    <a:cubicBezTo>
                      <a:pt x="2111" y="10481"/>
                      <a:pt x="2463" y="10481"/>
                      <a:pt x="2814" y="10446"/>
                    </a:cubicBezTo>
                    <a:cubicBezTo>
                      <a:pt x="3096" y="10411"/>
                      <a:pt x="3412" y="10411"/>
                      <a:pt x="3729" y="10376"/>
                    </a:cubicBezTo>
                    <a:cubicBezTo>
                      <a:pt x="4995" y="10305"/>
                      <a:pt x="6261" y="10235"/>
                      <a:pt x="7527" y="10165"/>
                    </a:cubicBezTo>
                    <a:cubicBezTo>
                      <a:pt x="8758" y="10094"/>
                      <a:pt x="9989" y="10024"/>
                      <a:pt x="11255" y="9989"/>
                    </a:cubicBezTo>
                    <a:cubicBezTo>
                      <a:pt x="11888" y="9954"/>
                      <a:pt x="12556" y="9954"/>
                      <a:pt x="13189" y="9954"/>
                    </a:cubicBezTo>
                    <a:cubicBezTo>
                      <a:pt x="13471" y="9919"/>
                      <a:pt x="13787" y="9919"/>
                      <a:pt x="14069" y="9883"/>
                    </a:cubicBezTo>
                    <a:cubicBezTo>
                      <a:pt x="14420" y="9883"/>
                      <a:pt x="14772" y="9848"/>
                      <a:pt x="15124" y="9848"/>
                    </a:cubicBezTo>
                    <a:cubicBezTo>
                      <a:pt x="15757" y="9778"/>
                      <a:pt x="16355" y="9778"/>
                      <a:pt x="16988" y="9743"/>
                    </a:cubicBezTo>
                    <a:cubicBezTo>
                      <a:pt x="17586" y="9743"/>
                      <a:pt x="18183" y="9707"/>
                      <a:pt x="18781" y="9707"/>
                    </a:cubicBezTo>
                    <a:cubicBezTo>
                      <a:pt x="19414" y="9672"/>
                      <a:pt x="20012" y="9672"/>
                      <a:pt x="20645" y="9672"/>
                    </a:cubicBezTo>
                    <a:cubicBezTo>
                      <a:pt x="20786" y="9672"/>
                      <a:pt x="20927" y="9672"/>
                      <a:pt x="21067" y="9637"/>
                    </a:cubicBezTo>
                    <a:lnTo>
                      <a:pt x="21278" y="9637"/>
                    </a:lnTo>
                    <a:cubicBezTo>
                      <a:pt x="21384" y="9637"/>
                      <a:pt x="21489" y="9602"/>
                      <a:pt x="21595" y="9532"/>
                    </a:cubicBezTo>
                    <a:cubicBezTo>
                      <a:pt x="21665" y="9461"/>
                      <a:pt x="21700" y="9356"/>
                      <a:pt x="21736" y="9250"/>
                    </a:cubicBezTo>
                    <a:cubicBezTo>
                      <a:pt x="21771" y="9145"/>
                      <a:pt x="21771" y="9004"/>
                      <a:pt x="21771" y="8899"/>
                    </a:cubicBezTo>
                    <a:cubicBezTo>
                      <a:pt x="21771" y="8863"/>
                      <a:pt x="21771" y="8828"/>
                      <a:pt x="21771" y="8793"/>
                    </a:cubicBezTo>
                    <a:lnTo>
                      <a:pt x="21771" y="8758"/>
                    </a:lnTo>
                    <a:lnTo>
                      <a:pt x="21806" y="8758"/>
                    </a:lnTo>
                    <a:cubicBezTo>
                      <a:pt x="21947" y="8617"/>
                      <a:pt x="21947" y="8406"/>
                      <a:pt x="21982" y="8230"/>
                    </a:cubicBezTo>
                    <a:cubicBezTo>
                      <a:pt x="22017" y="7949"/>
                      <a:pt x="22017" y="7633"/>
                      <a:pt x="22017" y="7351"/>
                    </a:cubicBezTo>
                    <a:cubicBezTo>
                      <a:pt x="22052" y="6999"/>
                      <a:pt x="22052" y="6683"/>
                      <a:pt x="22087" y="6331"/>
                    </a:cubicBezTo>
                    <a:cubicBezTo>
                      <a:pt x="22087" y="6050"/>
                      <a:pt x="22122" y="5769"/>
                      <a:pt x="22158" y="5452"/>
                    </a:cubicBezTo>
                    <a:cubicBezTo>
                      <a:pt x="22158" y="5311"/>
                      <a:pt x="22158" y="5171"/>
                      <a:pt x="22158" y="4995"/>
                    </a:cubicBezTo>
                    <a:cubicBezTo>
                      <a:pt x="22193" y="4854"/>
                      <a:pt x="22193" y="4678"/>
                      <a:pt x="22158" y="4502"/>
                    </a:cubicBezTo>
                    <a:cubicBezTo>
                      <a:pt x="22158" y="4327"/>
                      <a:pt x="22122" y="4151"/>
                      <a:pt x="22087" y="3975"/>
                    </a:cubicBezTo>
                    <a:cubicBezTo>
                      <a:pt x="22052" y="3694"/>
                      <a:pt x="22017" y="3447"/>
                      <a:pt x="21982" y="3201"/>
                    </a:cubicBezTo>
                    <a:cubicBezTo>
                      <a:pt x="21947" y="2891"/>
                      <a:pt x="21913" y="2580"/>
                      <a:pt x="21845" y="2270"/>
                    </a:cubicBezTo>
                    <a:lnTo>
                      <a:pt x="21845" y="2270"/>
                    </a:lnTo>
                    <a:cubicBezTo>
                      <a:pt x="21853" y="2286"/>
                      <a:pt x="21870" y="2292"/>
                      <a:pt x="21875" y="2312"/>
                    </a:cubicBezTo>
                    <a:lnTo>
                      <a:pt x="21875" y="2312"/>
                    </a:lnTo>
                    <a:cubicBezTo>
                      <a:pt x="21840" y="1999"/>
                      <a:pt x="21805" y="1721"/>
                      <a:pt x="21771" y="1408"/>
                    </a:cubicBezTo>
                    <a:cubicBezTo>
                      <a:pt x="21771" y="1267"/>
                      <a:pt x="21736" y="1091"/>
                      <a:pt x="21700" y="915"/>
                    </a:cubicBezTo>
                    <a:cubicBezTo>
                      <a:pt x="21700" y="880"/>
                      <a:pt x="21665" y="810"/>
                      <a:pt x="21665" y="739"/>
                    </a:cubicBezTo>
                    <a:cubicBezTo>
                      <a:pt x="21630" y="669"/>
                      <a:pt x="21595" y="599"/>
                      <a:pt x="21560" y="564"/>
                    </a:cubicBezTo>
                    <a:cubicBezTo>
                      <a:pt x="21524" y="493"/>
                      <a:pt x="21489" y="458"/>
                      <a:pt x="21454" y="423"/>
                    </a:cubicBezTo>
                    <a:cubicBezTo>
                      <a:pt x="21384" y="388"/>
                      <a:pt x="21349" y="352"/>
                      <a:pt x="21278" y="352"/>
                    </a:cubicBezTo>
                    <a:cubicBezTo>
                      <a:pt x="21173" y="282"/>
                      <a:pt x="21067" y="282"/>
                      <a:pt x="20962" y="282"/>
                    </a:cubicBezTo>
                    <a:cubicBezTo>
                      <a:pt x="20891" y="282"/>
                      <a:pt x="20856" y="247"/>
                      <a:pt x="20821" y="247"/>
                    </a:cubicBezTo>
                    <a:lnTo>
                      <a:pt x="20505" y="212"/>
                    </a:lnTo>
                    <a:cubicBezTo>
                      <a:pt x="20364" y="212"/>
                      <a:pt x="20223" y="177"/>
                      <a:pt x="20083" y="177"/>
                    </a:cubicBezTo>
                    <a:cubicBezTo>
                      <a:pt x="19942" y="177"/>
                      <a:pt x="19801" y="141"/>
                      <a:pt x="19625" y="141"/>
                    </a:cubicBezTo>
                    <a:cubicBezTo>
                      <a:pt x="19450" y="141"/>
                      <a:pt x="19274" y="141"/>
                      <a:pt x="19098" y="106"/>
                    </a:cubicBezTo>
                    <a:lnTo>
                      <a:pt x="18254" y="106"/>
                    </a:lnTo>
                    <a:cubicBezTo>
                      <a:pt x="17902" y="71"/>
                      <a:pt x="17550" y="71"/>
                      <a:pt x="17164" y="36"/>
                    </a:cubicBezTo>
                    <a:cubicBezTo>
                      <a:pt x="16566" y="1"/>
                      <a:pt x="15968" y="1"/>
                      <a:pt x="1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26"/>
              <p:cNvSpPr/>
              <p:nvPr/>
            </p:nvSpPr>
            <p:spPr>
              <a:xfrm>
                <a:off x="4673825" y="749525"/>
                <a:ext cx="100275" cy="206650"/>
              </a:xfrm>
              <a:custGeom>
                <a:avLst/>
                <a:gdLst/>
                <a:ahLst/>
                <a:cxnLst/>
                <a:rect l="l" t="t" r="r" b="b"/>
                <a:pathLst>
                  <a:path w="4011" h="8266" extrusionOk="0">
                    <a:moveTo>
                      <a:pt x="1794" y="1654"/>
                    </a:moveTo>
                    <a:cubicBezTo>
                      <a:pt x="1794" y="1654"/>
                      <a:pt x="1829" y="1689"/>
                      <a:pt x="1830" y="1724"/>
                    </a:cubicBezTo>
                    <a:lnTo>
                      <a:pt x="1830" y="1724"/>
                    </a:lnTo>
                    <a:cubicBezTo>
                      <a:pt x="1829" y="1689"/>
                      <a:pt x="1794" y="1689"/>
                      <a:pt x="1794" y="1689"/>
                    </a:cubicBezTo>
                    <a:lnTo>
                      <a:pt x="1794" y="1654"/>
                    </a:lnTo>
                    <a:close/>
                    <a:moveTo>
                      <a:pt x="704" y="1"/>
                    </a:moveTo>
                    <a:cubicBezTo>
                      <a:pt x="634" y="36"/>
                      <a:pt x="563" y="71"/>
                      <a:pt x="528" y="142"/>
                    </a:cubicBezTo>
                    <a:cubicBezTo>
                      <a:pt x="423" y="212"/>
                      <a:pt x="423" y="353"/>
                      <a:pt x="423" y="493"/>
                    </a:cubicBezTo>
                    <a:cubicBezTo>
                      <a:pt x="423" y="564"/>
                      <a:pt x="423" y="634"/>
                      <a:pt x="423" y="704"/>
                    </a:cubicBezTo>
                    <a:cubicBezTo>
                      <a:pt x="388" y="986"/>
                      <a:pt x="388" y="1267"/>
                      <a:pt x="352" y="1548"/>
                    </a:cubicBezTo>
                    <a:cubicBezTo>
                      <a:pt x="352" y="1865"/>
                      <a:pt x="317" y="2146"/>
                      <a:pt x="317" y="2463"/>
                    </a:cubicBezTo>
                    <a:cubicBezTo>
                      <a:pt x="282" y="2744"/>
                      <a:pt x="247" y="3025"/>
                      <a:pt x="177" y="3342"/>
                    </a:cubicBezTo>
                    <a:cubicBezTo>
                      <a:pt x="177" y="3483"/>
                      <a:pt x="141" y="3623"/>
                      <a:pt x="106" y="3799"/>
                    </a:cubicBezTo>
                    <a:cubicBezTo>
                      <a:pt x="106" y="3834"/>
                      <a:pt x="106" y="3870"/>
                      <a:pt x="106" y="3870"/>
                    </a:cubicBezTo>
                    <a:cubicBezTo>
                      <a:pt x="71" y="4045"/>
                      <a:pt x="36" y="4186"/>
                      <a:pt x="1" y="4362"/>
                    </a:cubicBezTo>
                    <a:cubicBezTo>
                      <a:pt x="1" y="4467"/>
                      <a:pt x="36" y="4573"/>
                      <a:pt x="106" y="4608"/>
                    </a:cubicBezTo>
                    <a:cubicBezTo>
                      <a:pt x="158" y="4660"/>
                      <a:pt x="228" y="4692"/>
                      <a:pt x="304" y="4692"/>
                    </a:cubicBezTo>
                    <a:cubicBezTo>
                      <a:pt x="331" y="4692"/>
                      <a:pt x="359" y="4688"/>
                      <a:pt x="388" y="4678"/>
                    </a:cubicBezTo>
                    <a:cubicBezTo>
                      <a:pt x="423" y="4643"/>
                      <a:pt x="458" y="4608"/>
                      <a:pt x="493" y="4573"/>
                    </a:cubicBezTo>
                    <a:cubicBezTo>
                      <a:pt x="528" y="4538"/>
                      <a:pt x="563" y="4467"/>
                      <a:pt x="563" y="4432"/>
                    </a:cubicBezTo>
                    <a:cubicBezTo>
                      <a:pt x="599" y="4362"/>
                      <a:pt x="599" y="4292"/>
                      <a:pt x="599" y="4256"/>
                    </a:cubicBezTo>
                    <a:cubicBezTo>
                      <a:pt x="599" y="4186"/>
                      <a:pt x="634" y="4151"/>
                      <a:pt x="634" y="4116"/>
                    </a:cubicBezTo>
                    <a:cubicBezTo>
                      <a:pt x="634" y="4081"/>
                      <a:pt x="634" y="4045"/>
                      <a:pt x="634" y="4010"/>
                    </a:cubicBezTo>
                    <a:cubicBezTo>
                      <a:pt x="669" y="3870"/>
                      <a:pt x="704" y="3729"/>
                      <a:pt x="739" y="3588"/>
                    </a:cubicBezTo>
                    <a:cubicBezTo>
                      <a:pt x="810" y="3272"/>
                      <a:pt x="880" y="2990"/>
                      <a:pt x="915" y="2674"/>
                    </a:cubicBezTo>
                    <a:cubicBezTo>
                      <a:pt x="950" y="2568"/>
                      <a:pt x="986" y="2428"/>
                      <a:pt x="1021" y="2287"/>
                    </a:cubicBezTo>
                    <a:cubicBezTo>
                      <a:pt x="1021" y="2111"/>
                      <a:pt x="1056" y="1970"/>
                      <a:pt x="1091" y="1830"/>
                    </a:cubicBezTo>
                    <a:cubicBezTo>
                      <a:pt x="1091" y="1795"/>
                      <a:pt x="1091" y="1759"/>
                      <a:pt x="1091" y="1724"/>
                    </a:cubicBezTo>
                    <a:cubicBezTo>
                      <a:pt x="1091" y="1759"/>
                      <a:pt x="1126" y="1759"/>
                      <a:pt x="1126" y="1795"/>
                    </a:cubicBezTo>
                    <a:cubicBezTo>
                      <a:pt x="1197" y="1970"/>
                      <a:pt x="1232" y="2146"/>
                      <a:pt x="1267" y="2322"/>
                    </a:cubicBezTo>
                    <a:cubicBezTo>
                      <a:pt x="1337" y="2533"/>
                      <a:pt x="1372" y="2709"/>
                      <a:pt x="1443" y="2920"/>
                    </a:cubicBezTo>
                    <a:cubicBezTo>
                      <a:pt x="1443" y="2990"/>
                      <a:pt x="1478" y="3096"/>
                      <a:pt x="1478" y="3201"/>
                    </a:cubicBezTo>
                    <a:cubicBezTo>
                      <a:pt x="1478" y="3307"/>
                      <a:pt x="1513" y="3412"/>
                      <a:pt x="1513" y="3553"/>
                    </a:cubicBezTo>
                    <a:cubicBezTo>
                      <a:pt x="1513" y="3764"/>
                      <a:pt x="1548" y="4010"/>
                      <a:pt x="1548" y="4256"/>
                    </a:cubicBezTo>
                    <a:cubicBezTo>
                      <a:pt x="1583" y="4432"/>
                      <a:pt x="1583" y="4643"/>
                      <a:pt x="1583" y="4854"/>
                    </a:cubicBezTo>
                    <a:cubicBezTo>
                      <a:pt x="1583" y="4960"/>
                      <a:pt x="1583" y="5100"/>
                      <a:pt x="1583" y="5206"/>
                    </a:cubicBezTo>
                    <a:lnTo>
                      <a:pt x="1583" y="5487"/>
                    </a:lnTo>
                    <a:cubicBezTo>
                      <a:pt x="1583" y="5874"/>
                      <a:pt x="1548" y="6261"/>
                      <a:pt x="1513" y="6648"/>
                    </a:cubicBezTo>
                    <a:cubicBezTo>
                      <a:pt x="1513" y="6824"/>
                      <a:pt x="1478" y="7000"/>
                      <a:pt x="1478" y="7175"/>
                    </a:cubicBezTo>
                    <a:cubicBezTo>
                      <a:pt x="1443" y="7211"/>
                      <a:pt x="1443" y="7246"/>
                      <a:pt x="1443" y="7281"/>
                    </a:cubicBezTo>
                    <a:cubicBezTo>
                      <a:pt x="1408" y="7386"/>
                      <a:pt x="1408" y="7492"/>
                      <a:pt x="1372" y="7597"/>
                    </a:cubicBezTo>
                    <a:cubicBezTo>
                      <a:pt x="1337" y="7738"/>
                      <a:pt x="1302" y="7879"/>
                      <a:pt x="1302" y="8019"/>
                    </a:cubicBezTo>
                    <a:cubicBezTo>
                      <a:pt x="1302" y="8125"/>
                      <a:pt x="1372" y="8195"/>
                      <a:pt x="1478" y="8266"/>
                    </a:cubicBezTo>
                    <a:lnTo>
                      <a:pt x="1619" y="8266"/>
                    </a:lnTo>
                    <a:cubicBezTo>
                      <a:pt x="1654" y="8266"/>
                      <a:pt x="1759" y="8230"/>
                      <a:pt x="1794" y="8160"/>
                    </a:cubicBezTo>
                    <a:cubicBezTo>
                      <a:pt x="1830" y="8125"/>
                      <a:pt x="1830" y="8090"/>
                      <a:pt x="1865" y="8019"/>
                    </a:cubicBezTo>
                    <a:cubicBezTo>
                      <a:pt x="1865" y="7984"/>
                      <a:pt x="1865" y="7949"/>
                      <a:pt x="1900" y="7914"/>
                    </a:cubicBezTo>
                    <a:cubicBezTo>
                      <a:pt x="1900" y="7879"/>
                      <a:pt x="1900" y="7808"/>
                      <a:pt x="1900" y="7773"/>
                    </a:cubicBezTo>
                    <a:cubicBezTo>
                      <a:pt x="1935" y="7703"/>
                      <a:pt x="1935" y="7633"/>
                      <a:pt x="1970" y="7527"/>
                    </a:cubicBezTo>
                    <a:cubicBezTo>
                      <a:pt x="1970" y="7492"/>
                      <a:pt x="1970" y="7422"/>
                      <a:pt x="1970" y="7351"/>
                    </a:cubicBezTo>
                    <a:cubicBezTo>
                      <a:pt x="2005" y="7281"/>
                      <a:pt x="2005" y="7211"/>
                      <a:pt x="2005" y="7175"/>
                    </a:cubicBezTo>
                    <a:lnTo>
                      <a:pt x="2005" y="7105"/>
                    </a:lnTo>
                    <a:cubicBezTo>
                      <a:pt x="2076" y="6859"/>
                      <a:pt x="2111" y="6613"/>
                      <a:pt x="2111" y="6331"/>
                    </a:cubicBezTo>
                    <a:cubicBezTo>
                      <a:pt x="2146" y="5980"/>
                      <a:pt x="2146" y="5663"/>
                      <a:pt x="2181" y="5311"/>
                    </a:cubicBezTo>
                    <a:cubicBezTo>
                      <a:pt x="2181" y="4995"/>
                      <a:pt x="2181" y="4678"/>
                      <a:pt x="2181" y="4362"/>
                    </a:cubicBezTo>
                    <a:cubicBezTo>
                      <a:pt x="2181" y="4327"/>
                      <a:pt x="2181" y="4292"/>
                      <a:pt x="2181" y="4256"/>
                    </a:cubicBezTo>
                    <a:cubicBezTo>
                      <a:pt x="2181" y="4151"/>
                      <a:pt x="2146" y="4010"/>
                      <a:pt x="2146" y="3905"/>
                    </a:cubicBezTo>
                    <a:cubicBezTo>
                      <a:pt x="2146" y="3834"/>
                      <a:pt x="2146" y="3729"/>
                      <a:pt x="2146" y="3623"/>
                    </a:cubicBezTo>
                    <a:cubicBezTo>
                      <a:pt x="2111" y="3483"/>
                      <a:pt x="2111" y="3307"/>
                      <a:pt x="2076" y="3131"/>
                    </a:cubicBezTo>
                    <a:cubicBezTo>
                      <a:pt x="2076" y="2990"/>
                      <a:pt x="2041" y="2885"/>
                      <a:pt x="2005" y="2744"/>
                    </a:cubicBezTo>
                    <a:lnTo>
                      <a:pt x="2005" y="2744"/>
                    </a:lnTo>
                    <a:cubicBezTo>
                      <a:pt x="2216" y="2955"/>
                      <a:pt x="2463" y="3166"/>
                      <a:pt x="2674" y="3377"/>
                    </a:cubicBezTo>
                    <a:cubicBezTo>
                      <a:pt x="2779" y="3483"/>
                      <a:pt x="2885" y="3588"/>
                      <a:pt x="2990" y="3694"/>
                    </a:cubicBezTo>
                    <a:cubicBezTo>
                      <a:pt x="3096" y="3799"/>
                      <a:pt x="3201" y="3905"/>
                      <a:pt x="3272" y="3975"/>
                    </a:cubicBezTo>
                    <a:cubicBezTo>
                      <a:pt x="3342" y="4010"/>
                      <a:pt x="3377" y="4081"/>
                      <a:pt x="3412" y="4116"/>
                    </a:cubicBezTo>
                    <a:cubicBezTo>
                      <a:pt x="3447" y="4116"/>
                      <a:pt x="3447" y="4151"/>
                      <a:pt x="3447" y="4151"/>
                    </a:cubicBezTo>
                    <a:cubicBezTo>
                      <a:pt x="3483" y="4186"/>
                      <a:pt x="3518" y="4186"/>
                      <a:pt x="3553" y="4221"/>
                    </a:cubicBezTo>
                    <a:cubicBezTo>
                      <a:pt x="3623" y="4256"/>
                      <a:pt x="3658" y="4256"/>
                      <a:pt x="3729" y="4256"/>
                    </a:cubicBezTo>
                    <a:cubicBezTo>
                      <a:pt x="3799" y="4256"/>
                      <a:pt x="3869" y="4186"/>
                      <a:pt x="3905" y="4151"/>
                    </a:cubicBezTo>
                    <a:cubicBezTo>
                      <a:pt x="3975" y="4081"/>
                      <a:pt x="4010" y="4010"/>
                      <a:pt x="3975" y="3940"/>
                    </a:cubicBezTo>
                    <a:cubicBezTo>
                      <a:pt x="3975" y="3870"/>
                      <a:pt x="3975" y="3834"/>
                      <a:pt x="3940" y="3799"/>
                    </a:cubicBezTo>
                    <a:cubicBezTo>
                      <a:pt x="3940" y="3764"/>
                      <a:pt x="3940" y="3764"/>
                      <a:pt x="3905" y="3729"/>
                    </a:cubicBezTo>
                    <a:cubicBezTo>
                      <a:pt x="3905" y="3694"/>
                      <a:pt x="3869" y="3623"/>
                      <a:pt x="3834" y="3588"/>
                    </a:cubicBezTo>
                    <a:cubicBezTo>
                      <a:pt x="3799" y="3518"/>
                      <a:pt x="3764" y="3447"/>
                      <a:pt x="3729" y="3377"/>
                    </a:cubicBezTo>
                    <a:cubicBezTo>
                      <a:pt x="3658" y="3272"/>
                      <a:pt x="3588" y="3166"/>
                      <a:pt x="3483" y="3025"/>
                    </a:cubicBezTo>
                    <a:cubicBezTo>
                      <a:pt x="3342" y="2779"/>
                      <a:pt x="3131" y="2533"/>
                      <a:pt x="2955" y="2287"/>
                    </a:cubicBezTo>
                    <a:cubicBezTo>
                      <a:pt x="2779" y="2041"/>
                      <a:pt x="2568" y="1795"/>
                      <a:pt x="2392" y="1513"/>
                    </a:cubicBezTo>
                    <a:cubicBezTo>
                      <a:pt x="2287" y="1408"/>
                      <a:pt x="2216" y="1302"/>
                      <a:pt x="2111" y="1197"/>
                    </a:cubicBezTo>
                    <a:cubicBezTo>
                      <a:pt x="1970" y="986"/>
                      <a:pt x="1794" y="775"/>
                      <a:pt x="1583" y="564"/>
                    </a:cubicBezTo>
                    <a:cubicBezTo>
                      <a:pt x="1478" y="423"/>
                      <a:pt x="1337" y="282"/>
                      <a:pt x="1197" y="177"/>
                    </a:cubicBezTo>
                    <a:cubicBezTo>
                      <a:pt x="1161" y="142"/>
                      <a:pt x="1126" y="142"/>
                      <a:pt x="1126" y="106"/>
                    </a:cubicBezTo>
                    <a:cubicBezTo>
                      <a:pt x="1091" y="106"/>
                      <a:pt x="1091" y="71"/>
                      <a:pt x="1056" y="71"/>
                    </a:cubicBezTo>
                    <a:cubicBezTo>
                      <a:pt x="1021" y="71"/>
                      <a:pt x="1021" y="36"/>
                      <a:pt x="986" y="36"/>
                    </a:cubicBezTo>
                    <a:cubicBezTo>
                      <a:pt x="950" y="36"/>
                      <a:pt x="915" y="1"/>
                      <a:pt x="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89" name="Google Shape;489;p26"/>
            <p:cNvSpPr/>
            <p:nvPr/>
          </p:nvSpPr>
          <p:spPr>
            <a:xfrm rot="10475321" flipH="1">
              <a:off x="6113896" y="1297060"/>
              <a:ext cx="1628759" cy="2239310"/>
            </a:xfrm>
            <a:prstGeom prst="foldedCorner">
              <a:avLst>
                <a:gd name="adj" fmla="val 23996"/>
              </a:avLst>
            </a:prstGeom>
            <a:solidFill>
              <a:schemeClr val="accent4"/>
            </a:solidFill>
            <a:ln>
              <a:noFill/>
            </a:ln>
            <a:effectLst>
              <a:outerShdw dist="76200" dir="762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90" name="Google Shape;490;p26"/>
            <p:cNvGrpSpPr/>
            <p:nvPr/>
          </p:nvGrpSpPr>
          <p:grpSpPr>
            <a:xfrm rot="-230811">
              <a:off x="6306109" y="1489885"/>
              <a:ext cx="1158492" cy="909479"/>
              <a:chOff x="2192650" y="555225"/>
              <a:chExt cx="1423500" cy="1117525"/>
            </a:xfrm>
          </p:grpSpPr>
          <p:sp>
            <p:nvSpPr>
              <p:cNvPr id="491" name="Google Shape;491;p26"/>
              <p:cNvSpPr/>
              <p:nvPr/>
            </p:nvSpPr>
            <p:spPr>
              <a:xfrm>
                <a:off x="2550500" y="555225"/>
                <a:ext cx="575025" cy="264675"/>
              </a:xfrm>
              <a:custGeom>
                <a:avLst/>
                <a:gdLst/>
                <a:ahLst/>
                <a:cxnLst/>
                <a:rect l="l" t="t" r="r" b="b"/>
                <a:pathLst>
                  <a:path w="23001" h="10587" extrusionOk="0">
                    <a:moveTo>
                      <a:pt x="8652" y="739"/>
                    </a:moveTo>
                    <a:cubicBezTo>
                      <a:pt x="10094" y="739"/>
                      <a:pt x="11500" y="739"/>
                      <a:pt x="12942" y="774"/>
                    </a:cubicBezTo>
                    <a:lnTo>
                      <a:pt x="13962" y="774"/>
                    </a:lnTo>
                    <a:cubicBezTo>
                      <a:pt x="13751" y="809"/>
                      <a:pt x="13505" y="809"/>
                      <a:pt x="13259" y="809"/>
                    </a:cubicBezTo>
                    <a:cubicBezTo>
                      <a:pt x="12591" y="880"/>
                      <a:pt x="11887" y="915"/>
                      <a:pt x="11219" y="915"/>
                    </a:cubicBezTo>
                    <a:cubicBezTo>
                      <a:pt x="9777" y="985"/>
                      <a:pt x="8335" y="1020"/>
                      <a:pt x="6893" y="1056"/>
                    </a:cubicBezTo>
                    <a:lnTo>
                      <a:pt x="4853" y="1056"/>
                    </a:lnTo>
                    <a:cubicBezTo>
                      <a:pt x="4185" y="1056"/>
                      <a:pt x="3517" y="1056"/>
                      <a:pt x="2849" y="1020"/>
                    </a:cubicBezTo>
                    <a:lnTo>
                      <a:pt x="2638" y="1020"/>
                    </a:lnTo>
                    <a:cubicBezTo>
                      <a:pt x="2954" y="985"/>
                      <a:pt x="3236" y="950"/>
                      <a:pt x="3552" y="915"/>
                    </a:cubicBezTo>
                    <a:cubicBezTo>
                      <a:pt x="3904" y="880"/>
                      <a:pt x="4291" y="880"/>
                      <a:pt x="4642" y="845"/>
                    </a:cubicBezTo>
                    <a:cubicBezTo>
                      <a:pt x="5346" y="809"/>
                      <a:pt x="6014" y="809"/>
                      <a:pt x="6717" y="774"/>
                    </a:cubicBezTo>
                    <a:cubicBezTo>
                      <a:pt x="7350" y="739"/>
                      <a:pt x="8019" y="739"/>
                      <a:pt x="8652" y="739"/>
                    </a:cubicBezTo>
                    <a:close/>
                    <a:moveTo>
                      <a:pt x="914" y="1196"/>
                    </a:moveTo>
                    <a:cubicBezTo>
                      <a:pt x="914" y="1231"/>
                      <a:pt x="914" y="1267"/>
                      <a:pt x="879" y="1302"/>
                    </a:cubicBezTo>
                    <a:cubicBezTo>
                      <a:pt x="844" y="1372"/>
                      <a:pt x="844" y="1407"/>
                      <a:pt x="844" y="1478"/>
                    </a:cubicBezTo>
                    <a:cubicBezTo>
                      <a:pt x="844" y="1583"/>
                      <a:pt x="844" y="1689"/>
                      <a:pt x="844" y="1794"/>
                    </a:cubicBezTo>
                    <a:cubicBezTo>
                      <a:pt x="879" y="2322"/>
                      <a:pt x="914" y="2884"/>
                      <a:pt x="914" y="3377"/>
                    </a:cubicBezTo>
                    <a:cubicBezTo>
                      <a:pt x="879" y="3060"/>
                      <a:pt x="844" y="2779"/>
                      <a:pt x="844" y="2427"/>
                    </a:cubicBezTo>
                    <a:cubicBezTo>
                      <a:pt x="844" y="2181"/>
                      <a:pt x="809" y="1935"/>
                      <a:pt x="809" y="1653"/>
                    </a:cubicBezTo>
                    <a:cubicBezTo>
                      <a:pt x="809" y="1513"/>
                      <a:pt x="809" y="1407"/>
                      <a:pt x="809" y="1267"/>
                    </a:cubicBezTo>
                    <a:cubicBezTo>
                      <a:pt x="809" y="1267"/>
                      <a:pt x="809" y="1231"/>
                      <a:pt x="809" y="1196"/>
                    </a:cubicBezTo>
                    <a:close/>
                    <a:moveTo>
                      <a:pt x="21770" y="950"/>
                    </a:moveTo>
                    <a:cubicBezTo>
                      <a:pt x="21805" y="950"/>
                      <a:pt x="21875" y="985"/>
                      <a:pt x="21911" y="985"/>
                    </a:cubicBezTo>
                    <a:cubicBezTo>
                      <a:pt x="21946" y="985"/>
                      <a:pt x="22016" y="985"/>
                      <a:pt x="22086" y="1020"/>
                    </a:cubicBezTo>
                    <a:lnTo>
                      <a:pt x="22086" y="1407"/>
                    </a:lnTo>
                    <a:cubicBezTo>
                      <a:pt x="22086" y="1583"/>
                      <a:pt x="22086" y="1724"/>
                      <a:pt x="22122" y="1900"/>
                    </a:cubicBezTo>
                    <a:cubicBezTo>
                      <a:pt x="22122" y="2251"/>
                      <a:pt x="22157" y="2603"/>
                      <a:pt x="22192" y="2955"/>
                    </a:cubicBezTo>
                    <a:cubicBezTo>
                      <a:pt x="22192" y="3271"/>
                      <a:pt x="22192" y="3588"/>
                      <a:pt x="22227" y="3904"/>
                    </a:cubicBezTo>
                    <a:cubicBezTo>
                      <a:pt x="22262" y="4291"/>
                      <a:pt x="22333" y="4643"/>
                      <a:pt x="22368" y="4995"/>
                    </a:cubicBezTo>
                    <a:cubicBezTo>
                      <a:pt x="22403" y="5276"/>
                      <a:pt x="22403" y="5557"/>
                      <a:pt x="22438" y="5839"/>
                    </a:cubicBezTo>
                    <a:cubicBezTo>
                      <a:pt x="22438" y="6120"/>
                      <a:pt x="22438" y="6436"/>
                      <a:pt x="22438" y="6753"/>
                    </a:cubicBezTo>
                    <a:lnTo>
                      <a:pt x="22438" y="7667"/>
                    </a:lnTo>
                    <a:lnTo>
                      <a:pt x="22438" y="8160"/>
                    </a:lnTo>
                    <a:lnTo>
                      <a:pt x="22438" y="8652"/>
                    </a:lnTo>
                    <a:lnTo>
                      <a:pt x="22368" y="8652"/>
                    </a:lnTo>
                    <a:cubicBezTo>
                      <a:pt x="22403" y="8547"/>
                      <a:pt x="22403" y="8476"/>
                      <a:pt x="22403" y="8406"/>
                    </a:cubicBezTo>
                    <a:lnTo>
                      <a:pt x="22403" y="8160"/>
                    </a:lnTo>
                    <a:cubicBezTo>
                      <a:pt x="22403" y="7984"/>
                      <a:pt x="22403" y="7808"/>
                      <a:pt x="22368" y="7632"/>
                    </a:cubicBezTo>
                    <a:cubicBezTo>
                      <a:pt x="22368" y="7281"/>
                      <a:pt x="22297" y="6929"/>
                      <a:pt x="22262" y="6577"/>
                    </a:cubicBezTo>
                    <a:cubicBezTo>
                      <a:pt x="22192" y="5909"/>
                      <a:pt x="22122" y="5241"/>
                      <a:pt x="22016" y="4537"/>
                    </a:cubicBezTo>
                    <a:lnTo>
                      <a:pt x="21946" y="4080"/>
                    </a:lnTo>
                    <a:cubicBezTo>
                      <a:pt x="21946" y="3904"/>
                      <a:pt x="21911" y="3728"/>
                      <a:pt x="21911" y="3553"/>
                    </a:cubicBezTo>
                    <a:lnTo>
                      <a:pt x="21911" y="3517"/>
                    </a:lnTo>
                    <a:cubicBezTo>
                      <a:pt x="21875" y="3342"/>
                      <a:pt x="21875" y="3201"/>
                      <a:pt x="21875" y="3025"/>
                    </a:cubicBezTo>
                    <a:cubicBezTo>
                      <a:pt x="21840" y="2849"/>
                      <a:pt x="21840" y="2709"/>
                      <a:pt x="21840" y="2533"/>
                    </a:cubicBezTo>
                    <a:cubicBezTo>
                      <a:pt x="21840" y="2357"/>
                      <a:pt x="21805" y="2181"/>
                      <a:pt x="21805" y="2005"/>
                    </a:cubicBezTo>
                    <a:cubicBezTo>
                      <a:pt x="21805" y="1829"/>
                      <a:pt x="21805" y="1689"/>
                      <a:pt x="21805" y="1513"/>
                    </a:cubicBezTo>
                    <a:cubicBezTo>
                      <a:pt x="21805" y="1337"/>
                      <a:pt x="21805" y="1196"/>
                      <a:pt x="21770" y="1020"/>
                    </a:cubicBezTo>
                    <a:lnTo>
                      <a:pt x="21770" y="950"/>
                    </a:lnTo>
                    <a:close/>
                    <a:moveTo>
                      <a:pt x="17268" y="8722"/>
                    </a:moveTo>
                    <a:lnTo>
                      <a:pt x="17268" y="8758"/>
                    </a:lnTo>
                    <a:lnTo>
                      <a:pt x="17198" y="8758"/>
                    </a:lnTo>
                    <a:cubicBezTo>
                      <a:pt x="17198" y="8758"/>
                      <a:pt x="17233" y="8758"/>
                      <a:pt x="17268" y="8722"/>
                    </a:cubicBezTo>
                    <a:close/>
                    <a:moveTo>
                      <a:pt x="21172" y="950"/>
                    </a:moveTo>
                    <a:lnTo>
                      <a:pt x="21172" y="1020"/>
                    </a:lnTo>
                    <a:cubicBezTo>
                      <a:pt x="21172" y="1161"/>
                      <a:pt x="21172" y="1337"/>
                      <a:pt x="21172" y="1478"/>
                    </a:cubicBezTo>
                    <a:cubicBezTo>
                      <a:pt x="21207" y="1829"/>
                      <a:pt x="21207" y="2181"/>
                      <a:pt x="21207" y="2533"/>
                    </a:cubicBezTo>
                    <a:cubicBezTo>
                      <a:pt x="21242" y="3271"/>
                      <a:pt x="21313" y="3975"/>
                      <a:pt x="21418" y="4678"/>
                    </a:cubicBezTo>
                    <a:cubicBezTo>
                      <a:pt x="21453" y="4854"/>
                      <a:pt x="21488" y="5030"/>
                      <a:pt x="21488" y="5241"/>
                    </a:cubicBezTo>
                    <a:cubicBezTo>
                      <a:pt x="21559" y="5768"/>
                      <a:pt x="21629" y="6331"/>
                      <a:pt x="21699" y="6894"/>
                    </a:cubicBezTo>
                    <a:cubicBezTo>
                      <a:pt x="21735" y="7175"/>
                      <a:pt x="21735" y="7421"/>
                      <a:pt x="21770" y="7667"/>
                    </a:cubicBezTo>
                    <a:cubicBezTo>
                      <a:pt x="21770" y="7878"/>
                      <a:pt x="21805" y="8089"/>
                      <a:pt x="21805" y="8300"/>
                    </a:cubicBezTo>
                    <a:cubicBezTo>
                      <a:pt x="21524" y="8336"/>
                      <a:pt x="21277" y="8336"/>
                      <a:pt x="20996" y="8371"/>
                    </a:cubicBezTo>
                    <a:cubicBezTo>
                      <a:pt x="20680" y="8371"/>
                      <a:pt x="20363" y="8406"/>
                      <a:pt x="20011" y="8441"/>
                    </a:cubicBezTo>
                    <a:cubicBezTo>
                      <a:pt x="19660" y="8476"/>
                      <a:pt x="19308" y="8511"/>
                      <a:pt x="18921" y="8547"/>
                    </a:cubicBezTo>
                    <a:cubicBezTo>
                      <a:pt x="18780" y="8547"/>
                      <a:pt x="18675" y="8582"/>
                      <a:pt x="18534" y="8582"/>
                    </a:cubicBezTo>
                    <a:lnTo>
                      <a:pt x="18429" y="8582"/>
                    </a:lnTo>
                    <a:cubicBezTo>
                      <a:pt x="18147" y="8582"/>
                      <a:pt x="17831" y="8547"/>
                      <a:pt x="17514" y="8547"/>
                    </a:cubicBezTo>
                    <a:cubicBezTo>
                      <a:pt x="17198" y="8547"/>
                      <a:pt x="16846" y="8547"/>
                      <a:pt x="16494" y="8582"/>
                    </a:cubicBezTo>
                    <a:cubicBezTo>
                      <a:pt x="15861" y="8617"/>
                      <a:pt x="15193" y="8687"/>
                      <a:pt x="14560" y="8722"/>
                    </a:cubicBezTo>
                    <a:cubicBezTo>
                      <a:pt x="14173" y="8758"/>
                      <a:pt x="13822" y="8793"/>
                      <a:pt x="13470" y="8793"/>
                    </a:cubicBezTo>
                    <a:cubicBezTo>
                      <a:pt x="13118" y="8828"/>
                      <a:pt x="12767" y="8828"/>
                      <a:pt x="12380" y="8863"/>
                    </a:cubicBezTo>
                    <a:cubicBezTo>
                      <a:pt x="11711" y="8898"/>
                      <a:pt x="11008" y="8933"/>
                      <a:pt x="10305" y="8969"/>
                    </a:cubicBezTo>
                    <a:cubicBezTo>
                      <a:pt x="9636" y="9039"/>
                      <a:pt x="8933" y="9074"/>
                      <a:pt x="8265" y="9109"/>
                    </a:cubicBezTo>
                    <a:cubicBezTo>
                      <a:pt x="7561" y="9145"/>
                      <a:pt x="6858" y="9180"/>
                      <a:pt x="6155" y="9215"/>
                    </a:cubicBezTo>
                    <a:cubicBezTo>
                      <a:pt x="5451" y="9250"/>
                      <a:pt x="4748" y="9320"/>
                      <a:pt x="4045" y="9391"/>
                    </a:cubicBezTo>
                    <a:cubicBezTo>
                      <a:pt x="3376" y="9461"/>
                      <a:pt x="2708" y="9496"/>
                      <a:pt x="2075" y="9531"/>
                    </a:cubicBezTo>
                    <a:lnTo>
                      <a:pt x="2040" y="9531"/>
                    </a:lnTo>
                    <a:lnTo>
                      <a:pt x="2040" y="9496"/>
                    </a:lnTo>
                    <a:cubicBezTo>
                      <a:pt x="2040" y="9320"/>
                      <a:pt x="2040" y="9180"/>
                      <a:pt x="2005" y="9004"/>
                    </a:cubicBezTo>
                    <a:lnTo>
                      <a:pt x="1899" y="7984"/>
                    </a:lnTo>
                    <a:cubicBezTo>
                      <a:pt x="1864" y="7316"/>
                      <a:pt x="1794" y="6647"/>
                      <a:pt x="1723" y="5944"/>
                    </a:cubicBezTo>
                    <a:cubicBezTo>
                      <a:pt x="1688" y="5592"/>
                      <a:pt x="1653" y="5206"/>
                      <a:pt x="1618" y="4854"/>
                    </a:cubicBezTo>
                    <a:cubicBezTo>
                      <a:pt x="1618" y="4537"/>
                      <a:pt x="1583" y="4221"/>
                      <a:pt x="1583" y="3939"/>
                    </a:cubicBezTo>
                    <a:cubicBezTo>
                      <a:pt x="1548" y="3236"/>
                      <a:pt x="1477" y="2498"/>
                      <a:pt x="1442" y="1794"/>
                    </a:cubicBezTo>
                    <a:cubicBezTo>
                      <a:pt x="1442" y="1724"/>
                      <a:pt x="1442" y="1618"/>
                      <a:pt x="1442" y="1548"/>
                    </a:cubicBezTo>
                    <a:lnTo>
                      <a:pt x="2286" y="1548"/>
                    </a:lnTo>
                    <a:cubicBezTo>
                      <a:pt x="2638" y="1548"/>
                      <a:pt x="2989" y="1583"/>
                      <a:pt x="3341" y="1583"/>
                    </a:cubicBezTo>
                    <a:cubicBezTo>
                      <a:pt x="4009" y="1618"/>
                      <a:pt x="4713" y="1618"/>
                      <a:pt x="5416" y="1618"/>
                    </a:cubicBezTo>
                    <a:lnTo>
                      <a:pt x="5838" y="1618"/>
                    </a:lnTo>
                    <a:cubicBezTo>
                      <a:pt x="6401" y="1618"/>
                      <a:pt x="6964" y="1618"/>
                      <a:pt x="7491" y="1583"/>
                    </a:cubicBezTo>
                    <a:lnTo>
                      <a:pt x="7491" y="1618"/>
                    </a:lnTo>
                    <a:cubicBezTo>
                      <a:pt x="8124" y="1618"/>
                      <a:pt x="8757" y="1583"/>
                      <a:pt x="9390" y="1548"/>
                    </a:cubicBezTo>
                    <a:cubicBezTo>
                      <a:pt x="10094" y="1548"/>
                      <a:pt x="10762" y="1513"/>
                      <a:pt x="11465" y="1478"/>
                    </a:cubicBezTo>
                    <a:cubicBezTo>
                      <a:pt x="12133" y="1442"/>
                      <a:pt x="12837" y="1407"/>
                      <a:pt x="13540" y="1372"/>
                    </a:cubicBezTo>
                    <a:cubicBezTo>
                      <a:pt x="14244" y="1337"/>
                      <a:pt x="14912" y="1302"/>
                      <a:pt x="15615" y="1267"/>
                    </a:cubicBezTo>
                    <a:cubicBezTo>
                      <a:pt x="16319" y="1231"/>
                      <a:pt x="17022" y="1196"/>
                      <a:pt x="17725" y="1161"/>
                    </a:cubicBezTo>
                    <a:cubicBezTo>
                      <a:pt x="18358" y="1126"/>
                      <a:pt x="19027" y="1056"/>
                      <a:pt x="19660" y="1020"/>
                    </a:cubicBezTo>
                    <a:cubicBezTo>
                      <a:pt x="19836" y="985"/>
                      <a:pt x="19976" y="985"/>
                      <a:pt x="20152" y="985"/>
                    </a:cubicBezTo>
                    <a:cubicBezTo>
                      <a:pt x="20328" y="985"/>
                      <a:pt x="20504" y="950"/>
                      <a:pt x="20680" y="950"/>
                    </a:cubicBezTo>
                    <a:close/>
                    <a:moveTo>
                      <a:pt x="668" y="8722"/>
                    </a:moveTo>
                    <a:cubicBezTo>
                      <a:pt x="668" y="8898"/>
                      <a:pt x="703" y="9074"/>
                      <a:pt x="739" y="9250"/>
                    </a:cubicBezTo>
                    <a:cubicBezTo>
                      <a:pt x="739" y="9356"/>
                      <a:pt x="774" y="9461"/>
                      <a:pt x="774" y="9567"/>
                    </a:cubicBezTo>
                    <a:lnTo>
                      <a:pt x="598" y="9567"/>
                    </a:lnTo>
                    <a:lnTo>
                      <a:pt x="598" y="9531"/>
                    </a:lnTo>
                    <a:cubicBezTo>
                      <a:pt x="598" y="9461"/>
                      <a:pt x="598" y="9391"/>
                      <a:pt x="633" y="9285"/>
                    </a:cubicBezTo>
                    <a:cubicBezTo>
                      <a:pt x="633" y="9145"/>
                      <a:pt x="633" y="9004"/>
                      <a:pt x="668" y="8828"/>
                    </a:cubicBezTo>
                    <a:cubicBezTo>
                      <a:pt x="668" y="8793"/>
                      <a:pt x="668" y="8758"/>
                      <a:pt x="668" y="8722"/>
                    </a:cubicBezTo>
                    <a:close/>
                    <a:moveTo>
                      <a:pt x="12309" y="9426"/>
                    </a:moveTo>
                    <a:cubicBezTo>
                      <a:pt x="12133" y="9461"/>
                      <a:pt x="11922" y="9461"/>
                      <a:pt x="11747" y="9496"/>
                    </a:cubicBezTo>
                    <a:cubicBezTo>
                      <a:pt x="11114" y="9567"/>
                      <a:pt x="10481" y="9637"/>
                      <a:pt x="9847" y="9672"/>
                    </a:cubicBezTo>
                    <a:cubicBezTo>
                      <a:pt x="9531" y="9707"/>
                      <a:pt x="9214" y="9742"/>
                      <a:pt x="8863" y="9778"/>
                    </a:cubicBezTo>
                    <a:cubicBezTo>
                      <a:pt x="8652" y="9778"/>
                      <a:pt x="8406" y="9813"/>
                      <a:pt x="8195" y="9813"/>
                    </a:cubicBezTo>
                    <a:cubicBezTo>
                      <a:pt x="8019" y="9848"/>
                      <a:pt x="7878" y="9848"/>
                      <a:pt x="7737" y="9848"/>
                    </a:cubicBezTo>
                    <a:cubicBezTo>
                      <a:pt x="7386" y="9883"/>
                      <a:pt x="6999" y="9883"/>
                      <a:pt x="6612" y="9918"/>
                    </a:cubicBezTo>
                    <a:lnTo>
                      <a:pt x="5592" y="9918"/>
                    </a:lnTo>
                    <a:cubicBezTo>
                      <a:pt x="5533" y="9930"/>
                      <a:pt x="5471" y="9934"/>
                      <a:pt x="5407" y="9934"/>
                    </a:cubicBezTo>
                    <a:cubicBezTo>
                      <a:pt x="5279" y="9934"/>
                      <a:pt x="5147" y="9918"/>
                      <a:pt x="5029" y="9918"/>
                    </a:cubicBezTo>
                    <a:lnTo>
                      <a:pt x="4431" y="9918"/>
                    </a:lnTo>
                    <a:lnTo>
                      <a:pt x="5486" y="9848"/>
                    </a:lnTo>
                    <a:lnTo>
                      <a:pt x="5451" y="9848"/>
                    </a:lnTo>
                    <a:cubicBezTo>
                      <a:pt x="5803" y="9813"/>
                      <a:pt x="6155" y="9813"/>
                      <a:pt x="6506" y="9778"/>
                    </a:cubicBezTo>
                    <a:cubicBezTo>
                      <a:pt x="7210" y="9742"/>
                      <a:pt x="7913" y="9707"/>
                      <a:pt x="8617" y="9672"/>
                    </a:cubicBezTo>
                    <a:cubicBezTo>
                      <a:pt x="9285" y="9637"/>
                      <a:pt x="9988" y="9567"/>
                      <a:pt x="10656" y="9531"/>
                    </a:cubicBezTo>
                    <a:cubicBezTo>
                      <a:pt x="11219" y="9496"/>
                      <a:pt x="11782" y="9461"/>
                      <a:pt x="12309" y="9426"/>
                    </a:cubicBezTo>
                    <a:close/>
                    <a:moveTo>
                      <a:pt x="20750" y="1"/>
                    </a:moveTo>
                    <a:lnTo>
                      <a:pt x="20750" y="36"/>
                    </a:lnTo>
                    <a:cubicBezTo>
                      <a:pt x="20082" y="36"/>
                      <a:pt x="19378" y="106"/>
                      <a:pt x="18675" y="106"/>
                    </a:cubicBezTo>
                    <a:cubicBezTo>
                      <a:pt x="18007" y="141"/>
                      <a:pt x="17303" y="141"/>
                      <a:pt x="16600" y="176"/>
                    </a:cubicBezTo>
                    <a:lnTo>
                      <a:pt x="14384" y="176"/>
                    </a:lnTo>
                    <a:cubicBezTo>
                      <a:pt x="14068" y="176"/>
                      <a:pt x="13716" y="176"/>
                      <a:pt x="13400" y="141"/>
                    </a:cubicBezTo>
                    <a:lnTo>
                      <a:pt x="12415" y="141"/>
                    </a:lnTo>
                    <a:cubicBezTo>
                      <a:pt x="11782" y="106"/>
                      <a:pt x="11149" y="106"/>
                      <a:pt x="10516" y="106"/>
                    </a:cubicBezTo>
                    <a:lnTo>
                      <a:pt x="8230" y="106"/>
                    </a:lnTo>
                    <a:cubicBezTo>
                      <a:pt x="7561" y="106"/>
                      <a:pt x="6858" y="141"/>
                      <a:pt x="6190" y="176"/>
                    </a:cubicBezTo>
                    <a:cubicBezTo>
                      <a:pt x="5838" y="176"/>
                      <a:pt x="5486" y="212"/>
                      <a:pt x="5170" y="212"/>
                    </a:cubicBezTo>
                    <a:cubicBezTo>
                      <a:pt x="4818" y="212"/>
                      <a:pt x="4467" y="247"/>
                      <a:pt x="4115" y="282"/>
                    </a:cubicBezTo>
                    <a:cubicBezTo>
                      <a:pt x="3447" y="317"/>
                      <a:pt x="2778" y="387"/>
                      <a:pt x="2110" y="458"/>
                    </a:cubicBezTo>
                    <a:cubicBezTo>
                      <a:pt x="1794" y="493"/>
                      <a:pt x="1477" y="528"/>
                      <a:pt x="1161" y="563"/>
                    </a:cubicBezTo>
                    <a:cubicBezTo>
                      <a:pt x="985" y="563"/>
                      <a:pt x="809" y="598"/>
                      <a:pt x="633" y="598"/>
                    </a:cubicBezTo>
                    <a:cubicBezTo>
                      <a:pt x="563" y="598"/>
                      <a:pt x="457" y="634"/>
                      <a:pt x="387" y="634"/>
                    </a:cubicBezTo>
                    <a:cubicBezTo>
                      <a:pt x="281" y="669"/>
                      <a:pt x="211" y="704"/>
                      <a:pt x="141" y="739"/>
                    </a:cubicBezTo>
                    <a:cubicBezTo>
                      <a:pt x="70" y="809"/>
                      <a:pt x="35" y="880"/>
                      <a:pt x="35" y="985"/>
                    </a:cubicBezTo>
                    <a:cubicBezTo>
                      <a:pt x="35" y="1020"/>
                      <a:pt x="70" y="1091"/>
                      <a:pt x="70" y="1161"/>
                    </a:cubicBezTo>
                    <a:cubicBezTo>
                      <a:pt x="70" y="1161"/>
                      <a:pt x="70" y="1161"/>
                      <a:pt x="70" y="1196"/>
                    </a:cubicBezTo>
                    <a:cubicBezTo>
                      <a:pt x="106" y="1513"/>
                      <a:pt x="106" y="1829"/>
                      <a:pt x="141" y="2146"/>
                    </a:cubicBezTo>
                    <a:cubicBezTo>
                      <a:pt x="176" y="2498"/>
                      <a:pt x="211" y="2849"/>
                      <a:pt x="246" y="3201"/>
                    </a:cubicBezTo>
                    <a:cubicBezTo>
                      <a:pt x="246" y="3306"/>
                      <a:pt x="246" y="3412"/>
                      <a:pt x="281" y="3517"/>
                    </a:cubicBezTo>
                    <a:cubicBezTo>
                      <a:pt x="246" y="3904"/>
                      <a:pt x="246" y="4256"/>
                      <a:pt x="246" y="4643"/>
                    </a:cubicBezTo>
                    <a:cubicBezTo>
                      <a:pt x="211" y="4959"/>
                      <a:pt x="211" y="5276"/>
                      <a:pt x="211" y="5592"/>
                    </a:cubicBezTo>
                    <a:cubicBezTo>
                      <a:pt x="176" y="6296"/>
                      <a:pt x="176" y="6964"/>
                      <a:pt x="141" y="7632"/>
                    </a:cubicBezTo>
                    <a:cubicBezTo>
                      <a:pt x="106" y="7984"/>
                      <a:pt x="106" y="8300"/>
                      <a:pt x="70" y="8617"/>
                    </a:cubicBezTo>
                    <a:cubicBezTo>
                      <a:pt x="70" y="8793"/>
                      <a:pt x="70" y="8933"/>
                      <a:pt x="35" y="9109"/>
                    </a:cubicBezTo>
                    <a:cubicBezTo>
                      <a:pt x="35" y="9250"/>
                      <a:pt x="0" y="9391"/>
                      <a:pt x="0" y="9567"/>
                    </a:cubicBezTo>
                    <a:cubicBezTo>
                      <a:pt x="0" y="9602"/>
                      <a:pt x="0" y="9637"/>
                      <a:pt x="0" y="9672"/>
                    </a:cubicBezTo>
                    <a:cubicBezTo>
                      <a:pt x="0" y="9742"/>
                      <a:pt x="0" y="9813"/>
                      <a:pt x="0" y="9848"/>
                    </a:cubicBezTo>
                    <a:cubicBezTo>
                      <a:pt x="35" y="9918"/>
                      <a:pt x="35" y="9953"/>
                      <a:pt x="106" y="9989"/>
                    </a:cubicBezTo>
                    <a:cubicBezTo>
                      <a:pt x="106" y="10024"/>
                      <a:pt x="176" y="10059"/>
                      <a:pt x="211" y="10059"/>
                    </a:cubicBezTo>
                    <a:cubicBezTo>
                      <a:pt x="246" y="10094"/>
                      <a:pt x="281" y="10129"/>
                      <a:pt x="352" y="10129"/>
                    </a:cubicBezTo>
                    <a:cubicBezTo>
                      <a:pt x="422" y="10129"/>
                      <a:pt x="528" y="10164"/>
                      <a:pt x="598" y="10164"/>
                    </a:cubicBezTo>
                    <a:lnTo>
                      <a:pt x="914" y="10164"/>
                    </a:lnTo>
                    <a:cubicBezTo>
                      <a:pt x="943" y="10309"/>
                      <a:pt x="1090" y="10429"/>
                      <a:pt x="1239" y="10429"/>
                    </a:cubicBezTo>
                    <a:cubicBezTo>
                      <a:pt x="1272" y="10429"/>
                      <a:pt x="1305" y="10423"/>
                      <a:pt x="1337" y="10411"/>
                    </a:cubicBezTo>
                    <a:cubicBezTo>
                      <a:pt x="1407" y="10411"/>
                      <a:pt x="1477" y="10340"/>
                      <a:pt x="1512" y="10305"/>
                    </a:cubicBezTo>
                    <a:cubicBezTo>
                      <a:pt x="1548" y="10305"/>
                      <a:pt x="1548" y="10340"/>
                      <a:pt x="1583" y="10340"/>
                    </a:cubicBezTo>
                    <a:cubicBezTo>
                      <a:pt x="1653" y="10375"/>
                      <a:pt x="1723" y="10375"/>
                      <a:pt x="1794" y="10411"/>
                    </a:cubicBezTo>
                    <a:cubicBezTo>
                      <a:pt x="1864" y="10411"/>
                      <a:pt x="1934" y="10411"/>
                      <a:pt x="2040" y="10446"/>
                    </a:cubicBezTo>
                    <a:cubicBezTo>
                      <a:pt x="2216" y="10481"/>
                      <a:pt x="2427" y="10481"/>
                      <a:pt x="2638" y="10516"/>
                    </a:cubicBezTo>
                    <a:cubicBezTo>
                      <a:pt x="2778" y="10516"/>
                      <a:pt x="2954" y="10551"/>
                      <a:pt x="3095" y="10551"/>
                    </a:cubicBezTo>
                    <a:cubicBezTo>
                      <a:pt x="3271" y="10551"/>
                      <a:pt x="3411" y="10586"/>
                      <a:pt x="3587" y="10586"/>
                    </a:cubicBezTo>
                    <a:lnTo>
                      <a:pt x="5627" y="10586"/>
                    </a:lnTo>
                    <a:cubicBezTo>
                      <a:pt x="5979" y="10586"/>
                      <a:pt x="6295" y="10586"/>
                      <a:pt x="6647" y="10551"/>
                    </a:cubicBezTo>
                    <a:lnTo>
                      <a:pt x="7315" y="10551"/>
                    </a:lnTo>
                    <a:cubicBezTo>
                      <a:pt x="7456" y="10516"/>
                      <a:pt x="7597" y="10516"/>
                      <a:pt x="7737" y="10516"/>
                    </a:cubicBezTo>
                    <a:cubicBezTo>
                      <a:pt x="8124" y="10481"/>
                      <a:pt x="8546" y="10446"/>
                      <a:pt x="8933" y="10411"/>
                    </a:cubicBezTo>
                    <a:cubicBezTo>
                      <a:pt x="9250" y="10411"/>
                      <a:pt x="9601" y="10375"/>
                      <a:pt x="9918" y="10340"/>
                    </a:cubicBezTo>
                    <a:cubicBezTo>
                      <a:pt x="10551" y="10270"/>
                      <a:pt x="11184" y="10200"/>
                      <a:pt x="11817" y="10129"/>
                    </a:cubicBezTo>
                    <a:cubicBezTo>
                      <a:pt x="12133" y="10094"/>
                      <a:pt x="12485" y="10059"/>
                      <a:pt x="12837" y="10024"/>
                    </a:cubicBezTo>
                    <a:cubicBezTo>
                      <a:pt x="13224" y="9989"/>
                      <a:pt x="13611" y="9918"/>
                      <a:pt x="13997" y="9883"/>
                    </a:cubicBezTo>
                    <a:cubicBezTo>
                      <a:pt x="14384" y="9813"/>
                      <a:pt x="14736" y="9778"/>
                      <a:pt x="15123" y="9707"/>
                    </a:cubicBezTo>
                    <a:cubicBezTo>
                      <a:pt x="15475" y="9672"/>
                      <a:pt x="15826" y="9602"/>
                      <a:pt x="16178" y="9567"/>
                    </a:cubicBezTo>
                    <a:cubicBezTo>
                      <a:pt x="16494" y="9496"/>
                      <a:pt x="16846" y="9461"/>
                      <a:pt x="17198" y="9391"/>
                    </a:cubicBezTo>
                    <a:cubicBezTo>
                      <a:pt x="17268" y="9391"/>
                      <a:pt x="17374" y="9356"/>
                      <a:pt x="17479" y="9356"/>
                    </a:cubicBezTo>
                    <a:lnTo>
                      <a:pt x="17585" y="9356"/>
                    </a:lnTo>
                    <a:lnTo>
                      <a:pt x="18042" y="9285"/>
                    </a:lnTo>
                    <a:cubicBezTo>
                      <a:pt x="18358" y="9250"/>
                      <a:pt x="18675" y="9215"/>
                      <a:pt x="18991" y="9180"/>
                    </a:cubicBezTo>
                    <a:lnTo>
                      <a:pt x="22544" y="9180"/>
                    </a:lnTo>
                    <a:cubicBezTo>
                      <a:pt x="22614" y="9180"/>
                      <a:pt x="22649" y="9180"/>
                      <a:pt x="22719" y="9145"/>
                    </a:cubicBezTo>
                    <a:cubicBezTo>
                      <a:pt x="22790" y="9145"/>
                      <a:pt x="22825" y="9109"/>
                      <a:pt x="22895" y="9039"/>
                    </a:cubicBezTo>
                    <a:cubicBezTo>
                      <a:pt x="22930" y="9004"/>
                      <a:pt x="22966" y="8933"/>
                      <a:pt x="22966" y="8898"/>
                    </a:cubicBezTo>
                    <a:cubicBezTo>
                      <a:pt x="23001" y="8828"/>
                      <a:pt x="23001" y="8758"/>
                      <a:pt x="23001" y="8687"/>
                    </a:cubicBezTo>
                    <a:cubicBezTo>
                      <a:pt x="23001" y="8582"/>
                      <a:pt x="23001" y="8441"/>
                      <a:pt x="23001" y="8300"/>
                    </a:cubicBezTo>
                    <a:lnTo>
                      <a:pt x="23001" y="8054"/>
                    </a:lnTo>
                    <a:lnTo>
                      <a:pt x="23001" y="7527"/>
                    </a:lnTo>
                    <a:lnTo>
                      <a:pt x="23001" y="6542"/>
                    </a:lnTo>
                    <a:cubicBezTo>
                      <a:pt x="23001" y="6190"/>
                      <a:pt x="23001" y="5839"/>
                      <a:pt x="22966" y="5487"/>
                    </a:cubicBezTo>
                    <a:cubicBezTo>
                      <a:pt x="22966" y="5170"/>
                      <a:pt x="22930" y="4854"/>
                      <a:pt x="22895" y="4537"/>
                    </a:cubicBezTo>
                    <a:cubicBezTo>
                      <a:pt x="22825" y="4186"/>
                      <a:pt x="22790" y="3834"/>
                      <a:pt x="22790" y="3482"/>
                    </a:cubicBezTo>
                    <a:lnTo>
                      <a:pt x="22755" y="2955"/>
                    </a:lnTo>
                    <a:cubicBezTo>
                      <a:pt x="22755" y="2779"/>
                      <a:pt x="22719" y="2638"/>
                      <a:pt x="22719" y="2462"/>
                    </a:cubicBezTo>
                    <a:cubicBezTo>
                      <a:pt x="22684" y="2111"/>
                      <a:pt x="22649" y="1759"/>
                      <a:pt x="22649" y="1442"/>
                    </a:cubicBezTo>
                    <a:cubicBezTo>
                      <a:pt x="22649" y="1267"/>
                      <a:pt x="22649" y="1126"/>
                      <a:pt x="22649" y="985"/>
                    </a:cubicBezTo>
                    <a:cubicBezTo>
                      <a:pt x="22649" y="915"/>
                      <a:pt x="22649" y="880"/>
                      <a:pt x="22614" y="845"/>
                    </a:cubicBezTo>
                    <a:cubicBezTo>
                      <a:pt x="22614" y="809"/>
                      <a:pt x="22579" y="739"/>
                      <a:pt x="22579" y="704"/>
                    </a:cubicBezTo>
                    <a:cubicBezTo>
                      <a:pt x="22508" y="598"/>
                      <a:pt x="22403" y="528"/>
                      <a:pt x="22297" y="493"/>
                    </a:cubicBezTo>
                    <a:cubicBezTo>
                      <a:pt x="22192" y="458"/>
                      <a:pt x="22086" y="458"/>
                      <a:pt x="22016" y="423"/>
                    </a:cubicBezTo>
                    <a:lnTo>
                      <a:pt x="21770" y="423"/>
                    </a:lnTo>
                    <a:cubicBezTo>
                      <a:pt x="21735" y="387"/>
                      <a:pt x="21735" y="352"/>
                      <a:pt x="21735" y="317"/>
                    </a:cubicBezTo>
                    <a:cubicBezTo>
                      <a:pt x="21699" y="282"/>
                      <a:pt x="21664" y="247"/>
                      <a:pt x="21629" y="212"/>
                    </a:cubicBezTo>
                    <a:cubicBezTo>
                      <a:pt x="21559" y="106"/>
                      <a:pt x="21418" y="71"/>
                      <a:pt x="21313" y="36"/>
                    </a:cubicBezTo>
                    <a:cubicBezTo>
                      <a:pt x="21172" y="36"/>
                      <a:pt x="21066" y="1"/>
                      <a:pt x="20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26"/>
              <p:cNvSpPr/>
              <p:nvPr/>
            </p:nvSpPr>
            <p:spPr>
              <a:xfrm>
                <a:off x="2390475" y="691500"/>
                <a:ext cx="191700" cy="22900"/>
              </a:xfrm>
              <a:custGeom>
                <a:avLst/>
                <a:gdLst/>
                <a:ahLst/>
                <a:cxnLst/>
                <a:rect l="l" t="t" r="r" b="b"/>
                <a:pathLst>
                  <a:path w="7668" h="916" extrusionOk="0">
                    <a:moveTo>
                      <a:pt x="6647" y="1"/>
                    </a:moveTo>
                    <a:cubicBezTo>
                      <a:pt x="6401" y="36"/>
                      <a:pt x="6155" y="36"/>
                      <a:pt x="5909" y="36"/>
                    </a:cubicBezTo>
                    <a:cubicBezTo>
                      <a:pt x="5346" y="71"/>
                      <a:pt x="4818" y="106"/>
                      <a:pt x="4256" y="141"/>
                    </a:cubicBezTo>
                    <a:cubicBezTo>
                      <a:pt x="3974" y="141"/>
                      <a:pt x="3693" y="141"/>
                      <a:pt x="3412" y="177"/>
                    </a:cubicBezTo>
                    <a:lnTo>
                      <a:pt x="3095" y="177"/>
                    </a:lnTo>
                    <a:cubicBezTo>
                      <a:pt x="2954" y="177"/>
                      <a:pt x="2814" y="177"/>
                      <a:pt x="2673" y="212"/>
                    </a:cubicBezTo>
                    <a:cubicBezTo>
                      <a:pt x="2110" y="247"/>
                      <a:pt x="1548" y="282"/>
                      <a:pt x="950" y="352"/>
                    </a:cubicBezTo>
                    <a:lnTo>
                      <a:pt x="211" y="423"/>
                    </a:lnTo>
                    <a:cubicBezTo>
                      <a:pt x="176" y="423"/>
                      <a:pt x="106" y="423"/>
                      <a:pt x="71" y="493"/>
                    </a:cubicBezTo>
                    <a:cubicBezTo>
                      <a:pt x="0" y="528"/>
                      <a:pt x="0" y="599"/>
                      <a:pt x="0" y="669"/>
                    </a:cubicBezTo>
                    <a:cubicBezTo>
                      <a:pt x="0" y="704"/>
                      <a:pt x="0" y="774"/>
                      <a:pt x="71" y="845"/>
                    </a:cubicBezTo>
                    <a:cubicBezTo>
                      <a:pt x="106" y="880"/>
                      <a:pt x="176" y="915"/>
                      <a:pt x="211" y="915"/>
                    </a:cubicBezTo>
                    <a:cubicBezTo>
                      <a:pt x="844" y="845"/>
                      <a:pt x="1477" y="774"/>
                      <a:pt x="2110" y="739"/>
                    </a:cubicBezTo>
                    <a:cubicBezTo>
                      <a:pt x="2357" y="704"/>
                      <a:pt x="2638" y="704"/>
                      <a:pt x="2919" y="669"/>
                    </a:cubicBezTo>
                    <a:cubicBezTo>
                      <a:pt x="3201" y="669"/>
                      <a:pt x="3517" y="634"/>
                      <a:pt x="3799" y="634"/>
                    </a:cubicBezTo>
                    <a:cubicBezTo>
                      <a:pt x="4326" y="599"/>
                      <a:pt x="4854" y="563"/>
                      <a:pt x="5381" y="563"/>
                    </a:cubicBezTo>
                    <a:cubicBezTo>
                      <a:pt x="5874" y="528"/>
                      <a:pt x="6401" y="493"/>
                      <a:pt x="6929" y="493"/>
                    </a:cubicBezTo>
                    <a:cubicBezTo>
                      <a:pt x="6987" y="481"/>
                      <a:pt x="7042" y="477"/>
                      <a:pt x="7095" y="477"/>
                    </a:cubicBezTo>
                    <a:cubicBezTo>
                      <a:pt x="7202" y="477"/>
                      <a:pt x="7304" y="493"/>
                      <a:pt x="7421" y="493"/>
                    </a:cubicBezTo>
                    <a:cubicBezTo>
                      <a:pt x="7562" y="493"/>
                      <a:pt x="7667" y="352"/>
                      <a:pt x="7667" y="247"/>
                    </a:cubicBezTo>
                    <a:cubicBezTo>
                      <a:pt x="7667" y="177"/>
                      <a:pt x="7632" y="106"/>
                      <a:pt x="7597" y="71"/>
                    </a:cubicBezTo>
                    <a:cubicBezTo>
                      <a:pt x="7562" y="36"/>
                      <a:pt x="7491" y="1"/>
                      <a:pt x="7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26"/>
              <p:cNvSpPr/>
              <p:nvPr/>
            </p:nvSpPr>
            <p:spPr>
              <a:xfrm>
                <a:off x="3098250" y="665125"/>
                <a:ext cx="186425" cy="22150"/>
              </a:xfrm>
              <a:custGeom>
                <a:avLst/>
                <a:gdLst/>
                <a:ahLst/>
                <a:cxnLst/>
                <a:rect l="l" t="t" r="r" b="b"/>
                <a:pathLst>
                  <a:path w="7457" h="886" extrusionOk="0">
                    <a:moveTo>
                      <a:pt x="7140" y="1"/>
                    </a:moveTo>
                    <a:cubicBezTo>
                      <a:pt x="7034" y="1"/>
                      <a:pt x="6929" y="36"/>
                      <a:pt x="6823" y="36"/>
                    </a:cubicBezTo>
                    <a:lnTo>
                      <a:pt x="6753" y="36"/>
                    </a:lnTo>
                    <a:cubicBezTo>
                      <a:pt x="6612" y="71"/>
                      <a:pt x="6436" y="71"/>
                      <a:pt x="6296" y="71"/>
                    </a:cubicBezTo>
                    <a:cubicBezTo>
                      <a:pt x="6050" y="106"/>
                      <a:pt x="5768" y="106"/>
                      <a:pt x="5522" y="106"/>
                    </a:cubicBezTo>
                    <a:cubicBezTo>
                      <a:pt x="4924" y="106"/>
                      <a:pt x="4361" y="71"/>
                      <a:pt x="3799" y="71"/>
                    </a:cubicBezTo>
                    <a:lnTo>
                      <a:pt x="2216" y="71"/>
                    </a:lnTo>
                    <a:cubicBezTo>
                      <a:pt x="1935" y="106"/>
                      <a:pt x="1653" y="106"/>
                      <a:pt x="1372" y="106"/>
                    </a:cubicBezTo>
                    <a:lnTo>
                      <a:pt x="985" y="106"/>
                    </a:lnTo>
                    <a:cubicBezTo>
                      <a:pt x="915" y="106"/>
                      <a:pt x="845" y="141"/>
                      <a:pt x="774" y="141"/>
                    </a:cubicBezTo>
                    <a:cubicBezTo>
                      <a:pt x="634" y="141"/>
                      <a:pt x="493" y="141"/>
                      <a:pt x="352" y="212"/>
                    </a:cubicBezTo>
                    <a:cubicBezTo>
                      <a:pt x="282" y="247"/>
                      <a:pt x="247" y="317"/>
                      <a:pt x="247" y="388"/>
                    </a:cubicBezTo>
                    <a:cubicBezTo>
                      <a:pt x="106" y="388"/>
                      <a:pt x="1" y="493"/>
                      <a:pt x="1" y="634"/>
                    </a:cubicBezTo>
                    <a:cubicBezTo>
                      <a:pt x="1" y="760"/>
                      <a:pt x="113" y="885"/>
                      <a:pt x="237" y="885"/>
                    </a:cubicBezTo>
                    <a:cubicBezTo>
                      <a:pt x="252" y="885"/>
                      <a:pt x="267" y="884"/>
                      <a:pt x="282" y="880"/>
                    </a:cubicBezTo>
                    <a:cubicBezTo>
                      <a:pt x="1478" y="845"/>
                      <a:pt x="2709" y="810"/>
                      <a:pt x="3904" y="774"/>
                    </a:cubicBezTo>
                    <a:cubicBezTo>
                      <a:pt x="4432" y="739"/>
                      <a:pt x="4959" y="704"/>
                      <a:pt x="5487" y="704"/>
                    </a:cubicBezTo>
                    <a:cubicBezTo>
                      <a:pt x="5733" y="669"/>
                      <a:pt x="5944" y="669"/>
                      <a:pt x="6190" y="634"/>
                    </a:cubicBezTo>
                    <a:cubicBezTo>
                      <a:pt x="6436" y="634"/>
                      <a:pt x="6718" y="563"/>
                      <a:pt x="6964" y="528"/>
                    </a:cubicBezTo>
                    <a:lnTo>
                      <a:pt x="7034" y="528"/>
                    </a:lnTo>
                    <a:cubicBezTo>
                      <a:pt x="7070" y="528"/>
                      <a:pt x="7140" y="528"/>
                      <a:pt x="7175" y="493"/>
                    </a:cubicBezTo>
                    <a:lnTo>
                      <a:pt x="7245" y="493"/>
                    </a:lnTo>
                    <a:cubicBezTo>
                      <a:pt x="7316" y="493"/>
                      <a:pt x="7351" y="458"/>
                      <a:pt x="7351" y="423"/>
                    </a:cubicBezTo>
                    <a:cubicBezTo>
                      <a:pt x="7421" y="388"/>
                      <a:pt x="7456" y="317"/>
                      <a:pt x="7456" y="247"/>
                    </a:cubicBezTo>
                    <a:cubicBezTo>
                      <a:pt x="7456" y="106"/>
                      <a:pt x="7316" y="1"/>
                      <a:pt x="7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26"/>
              <p:cNvSpPr/>
              <p:nvPr/>
            </p:nvSpPr>
            <p:spPr>
              <a:xfrm>
                <a:off x="2383425" y="702925"/>
                <a:ext cx="183800" cy="18500"/>
              </a:xfrm>
              <a:custGeom>
                <a:avLst/>
                <a:gdLst/>
                <a:ahLst/>
                <a:cxnLst/>
                <a:rect l="l" t="t" r="r" b="b"/>
                <a:pathLst>
                  <a:path w="7352" h="740" extrusionOk="0">
                    <a:moveTo>
                      <a:pt x="7105" y="1"/>
                    </a:moveTo>
                    <a:cubicBezTo>
                      <a:pt x="6789" y="1"/>
                      <a:pt x="6472" y="36"/>
                      <a:pt x="6156" y="36"/>
                    </a:cubicBezTo>
                    <a:cubicBezTo>
                      <a:pt x="5909" y="36"/>
                      <a:pt x="5628" y="71"/>
                      <a:pt x="5382" y="71"/>
                    </a:cubicBezTo>
                    <a:cubicBezTo>
                      <a:pt x="4784" y="106"/>
                      <a:pt x="4186" y="142"/>
                      <a:pt x="3553" y="177"/>
                    </a:cubicBezTo>
                    <a:cubicBezTo>
                      <a:pt x="3025" y="177"/>
                      <a:pt x="2463" y="177"/>
                      <a:pt x="1900" y="212"/>
                    </a:cubicBezTo>
                    <a:lnTo>
                      <a:pt x="1126" y="212"/>
                    </a:lnTo>
                    <a:cubicBezTo>
                      <a:pt x="1021" y="212"/>
                      <a:pt x="915" y="177"/>
                      <a:pt x="810" y="177"/>
                    </a:cubicBezTo>
                    <a:cubicBezTo>
                      <a:pt x="634" y="177"/>
                      <a:pt x="458" y="177"/>
                      <a:pt x="282" y="142"/>
                    </a:cubicBezTo>
                    <a:cubicBezTo>
                      <a:pt x="212" y="142"/>
                      <a:pt x="142" y="177"/>
                      <a:pt x="71" y="212"/>
                    </a:cubicBezTo>
                    <a:cubicBezTo>
                      <a:pt x="36" y="282"/>
                      <a:pt x="1" y="353"/>
                      <a:pt x="1" y="423"/>
                    </a:cubicBezTo>
                    <a:cubicBezTo>
                      <a:pt x="1" y="493"/>
                      <a:pt x="36" y="564"/>
                      <a:pt x="71" y="599"/>
                    </a:cubicBezTo>
                    <a:cubicBezTo>
                      <a:pt x="142" y="669"/>
                      <a:pt x="212" y="669"/>
                      <a:pt x="282" y="669"/>
                    </a:cubicBezTo>
                    <a:cubicBezTo>
                      <a:pt x="564" y="704"/>
                      <a:pt x="880" y="739"/>
                      <a:pt x="1197" y="739"/>
                    </a:cubicBezTo>
                    <a:lnTo>
                      <a:pt x="2111" y="739"/>
                    </a:lnTo>
                    <a:cubicBezTo>
                      <a:pt x="2709" y="739"/>
                      <a:pt x="3342" y="704"/>
                      <a:pt x="3940" y="704"/>
                    </a:cubicBezTo>
                    <a:cubicBezTo>
                      <a:pt x="4467" y="669"/>
                      <a:pt x="4960" y="634"/>
                      <a:pt x="5452" y="634"/>
                    </a:cubicBezTo>
                    <a:cubicBezTo>
                      <a:pt x="6015" y="599"/>
                      <a:pt x="6542" y="564"/>
                      <a:pt x="7105" y="528"/>
                    </a:cubicBezTo>
                    <a:cubicBezTo>
                      <a:pt x="7246" y="528"/>
                      <a:pt x="7351" y="423"/>
                      <a:pt x="7351" y="282"/>
                    </a:cubicBezTo>
                    <a:cubicBezTo>
                      <a:pt x="7351" y="106"/>
                      <a:pt x="7246" y="1"/>
                      <a:pt x="7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26"/>
              <p:cNvSpPr/>
              <p:nvPr/>
            </p:nvSpPr>
            <p:spPr>
              <a:xfrm>
                <a:off x="2366725" y="701175"/>
                <a:ext cx="51025" cy="242700"/>
              </a:xfrm>
              <a:custGeom>
                <a:avLst/>
                <a:gdLst/>
                <a:ahLst/>
                <a:cxnLst/>
                <a:rect l="l" t="t" r="r" b="b"/>
                <a:pathLst>
                  <a:path w="2041" h="9708" extrusionOk="0">
                    <a:moveTo>
                      <a:pt x="1689" y="1"/>
                    </a:moveTo>
                    <a:lnTo>
                      <a:pt x="1232" y="71"/>
                    </a:lnTo>
                    <a:cubicBezTo>
                      <a:pt x="1091" y="106"/>
                      <a:pt x="950" y="106"/>
                      <a:pt x="810" y="141"/>
                    </a:cubicBezTo>
                    <a:cubicBezTo>
                      <a:pt x="704" y="176"/>
                      <a:pt x="563" y="176"/>
                      <a:pt x="458" y="247"/>
                    </a:cubicBezTo>
                    <a:lnTo>
                      <a:pt x="423" y="247"/>
                    </a:lnTo>
                    <a:cubicBezTo>
                      <a:pt x="388" y="247"/>
                      <a:pt x="352" y="212"/>
                      <a:pt x="282" y="212"/>
                    </a:cubicBezTo>
                    <a:cubicBezTo>
                      <a:pt x="141" y="212"/>
                      <a:pt x="36" y="317"/>
                      <a:pt x="36" y="458"/>
                    </a:cubicBezTo>
                    <a:cubicBezTo>
                      <a:pt x="1" y="845"/>
                      <a:pt x="1" y="1196"/>
                      <a:pt x="1" y="1583"/>
                    </a:cubicBezTo>
                    <a:cubicBezTo>
                      <a:pt x="1" y="1654"/>
                      <a:pt x="1" y="1724"/>
                      <a:pt x="1" y="1794"/>
                    </a:cubicBezTo>
                    <a:cubicBezTo>
                      <a:pt x="36" y="1970"/>
                      <a:pt x="36" y="2146"/>
                      <a:pt x="36" y="2322"/>
                    </a:cubicBezTo>
                    <a:cubicBezTo>
                      <a:pt x="36" y="2638"/>
                      <a:pt x="71" y="2955"/>
                      <a:pt x="71" y="3271"/>
                    </a:cubicBezTo>
                    <a:cubicBezTo>
                      <a:pt x="71" y="3377"/>
                      <a:pt x="106" y="3482"/>
                      <a:pt x="106" y="3588"/>
                    </a:cubicBezTo>
                    <a:cubicBezTo>
                      <a:pt x="106" y="3799"/>
                      <a:pt x="141" y="4010"/>
                      <a:pt x="141" y="4221"/>
                    </a:cubicBezTo>
                    <a:cubicBezTo>
                      <a:pt x="177" y="4713"/>
                      <a:pt x="247" y="5241"/>
                      <a:pt x="282" y="5768"/>
                    </a:cubicBezTo>
                    <a:cubicBezTo>
                      <a:pt x="317" y="6366"/>
                      <a:pt x="388" y="6964"/>
                      <a:pt x="423" y="7597"/>
                    </a:cubicBezTo>
                    <a:cubicBezTo>
                      <a:pt x="458" y="7878"/>
                      <a:pt x="493" y="8160"/>
                      <a:pt x="528" y="8441"/>
                    </a:cubicBezTo>
                    <a:cubicBezTo>
                      <a:pt x="528" y="8582"/>
                      <a:pt x="563" y="8758"/>
                      <a:pt x="599" y="8934"/>
                    </a:cubicBezTo>
                    <a:cubicBezTo>
                      <a:pt x="599" y="9004"/>
                      <a:pt x="599" y="9074"/>
                      <a:pt x="599" y="9145"/>
                    </a:cubicBezTo>
                    <a:cubicBezTo>
                      <a:pt x="634" y="9180"/>
                      <a:pt x="634" y="9250"/>
                      <a:pt x="634" y="9285"/>
                    </a:cubicBezTo>
                    <a:cubicBezTo>
                      <a:pt x="634" y="9356"/>
                      <a:pt x="634" y="9461"/>
                      <a:pt x="669" y="9531"/>
                    </a:cubicBezTo>
                    <a:cubicBezTo>
                      <a:pt x="669" y="9567"/>
                      <a:pt x="704" y="9602"/>
                      <a:pt x="739" y="9637"/>
                    </a:cubicBezTo>
                    <a:cubicBezTo>
                      <a:pt x="774" y="9672"/>
                      <a:pt x="845" y="9707"/>
                      <a:pt x="915" y="9707"/>
                    </a:cubicBezTo>
                    <a:cubicBezTo>
                      <a:pt x="1056" y="9707"/>
                      <a:pt x="1161" y="9602"/>
                      <a:pt x="1161" y="9461"/>
                    </a:cubicBezTo>
                    <a:cubicBezTo>
                      <a:pt x="1196" y="9145"/>
                      <a:pt x="1126" y="8828"/>
                      <a:pt x="1126" y="8512"/>
                    </a:cubicBezTo>
                    <a:cubicBezTo>
                      <a:pt x="1091" y="8265"/>
                      <a:pt x="1056" y="7984"/>
                      <a:pt x="1021" y="7738"/>
                    </a:cubicBezTo>
                    <a:cubicBezTo>
                      <a:pt x="985" y="7421"/>
                      <a:pt x="985" y="7105"/>
                      <a:pt x="950" y="6753"/>
                    </a:cubicBezTo>
                    <a:cubicBezTo>
                      <a:pt x="915" y="6507"/>
                      <a:pt x="880" y="6261"/>
                      <a:pt x="880" y="6015"/>
                    </a:cubicBezTo>
                    <a:cubicBezTo>
                      <a:pt x="845" y="5733"/>
                      <a:pt x="845" y="5417"/>
                      <a:pt x="810" y="5135"/>
                    </a:cubicBezTo>
                    <a:cubicBezTo>
                      <a:pt x="810" y="4819"/>
                      <a:pt x="774" y="4502"/>
                      <a:pt x="774" y="4186"/>
                    </a:cubicBezTo>
                    <a:cubicBezTo>
                      <a:pt x="774" y="3904"/>
                      <a:pt x="774" y="3623"/>
                      <a:pt x="739" y="3342"/>
                    </a:cubicBezTo>
                    <a:cubicBezTo>
                      <a:pt x="739" y="3060"/>
                      <a:pt x="739" y="2814"/>
                      <a:pt x="739" y="2533"/>
                    </a:cubicBezTo>
                    <a:cubicBezTo>
                      <a:pt x="704" y="2216"/>
                      <a:pt x="704" y="1865"/>
                      <a:pt x="704" y="1548"/>
                    </a:cubicBezTo>
                    <a:cubicBezTo>
                      <a:pt x="704" y="1407"/>
                      <a:pt x="739" y="1267"/>
                      <a:pt x="739" y="1091"/>
                    </a:cubicBezTo>
                    <a:cubicBezTo>
                      <a:pt x="739" y="985"/>
                      <a:pt x="739" y="845"/>
                      <a:pt x="739" y="704"/>
                    </a:cubicBezTo>
                    <a:cubicBezTo>
                      <a:pt x="845" y="704"/>
                      <a:pt x="915" y="669"/>
                      <a:pt x="1021" y="669"/>
                    </a:cubicBezTo>
                    <a:cubicBezTo>
                      <a:pt x="1091" y="634"/>
                      <a:pt x="1161" y="634"/>
                      <a:pt x="1267" y="634"/>
                    </a:cubicBezTo>
                    <a:cubicBezTo>
                      <a:pt x="1443" y="598"/>
                      <a:pt x="1618" y="563"/>
                      <a:pt x="1830" y="528"/>
                    </a:cubicBezTo>
                    <a:cubicBezTo>
                      <a:pt x="1900" y="493"/>
                      <a:pt x="1970" y="458"/>
                      <a:pt x="2005" y="387"/>
                    </a:cubicBezTo>
                    <a:cubicBezTo>
                      <a:pt x="2041" y="317"/>
                      <a:pt x="2041" y="247"/>
                      <a:pt x="2005" y="176"/>
                    </a:cubicBezTo>
                    <a:cubicBezTo>
                      <a:pt x="2005" y="141"/>
                      <a:pt x="1970" y="71"/>
                      <a:pt x="1900" y="36"/>
                    </a:cubicBezTo>
                    <a:cubicBezTo>
                      <a:pt x="1865" y="1"/>
                      <a:pt x="1794" y="1"/>
                      <a:pt x="1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26"/>
              <p:cNvSpPr/>
              <p:nvPr/>
            </p:nvSpPr>
            <p:spPr>
              <a:xfrm>
                <a:off x="2853825" y="789975"/>
                <a:ext cx="27275" cy="167075"/>
              </a:xfrm>
              <a:custGeom>
                <a:avLst/>
                <a:gdLst/>
                <a:ahLst/>
                <a:cxnLst/>
                <a:rect l="l" t="t" r="r" b="b"/>
                <a:pathLst>
                  <a:path w="1091" h="6683" extrusionOk="0">
                    <a:moveTo>
                      <a:pt x="282" y="1"/>
                    </a:moveTo>
                    <a:cubicBezTo>
                      <a:pt x="141" y="1"/>
                      <a:pt x="0" y="141"/>
                      <a:pt x="0" y="282"/>
                    </a:cubicBezTo>
                    <a:cubicBezTo>
                      <a:pt x="0" y="481"/>
                      <a:pt x="0" y="681"/>
                      <a:pt x="0" y="880"/>
                    </a:cubicBezTo>
                    <a:lnTo>
                      <a:pt x="36" y="1443"/>
                    </a:lnTo>
                    <a:cubicBezTo>
                      <a:pt x="36" y="1689"/>
                      <a:pt x="36" y="1935"/>
                      <a:pt x="36" y="2181"/>
                    </a:cubicBezTo>
                    <a:cubicBezTo>
                      <a:pt x="71" y="2392"/>
                      <a:pt x="71" y="2568"/>
                      <a:pt x="71" y="2779"/>
                    </a:cubicBezTo>
                    <a:cubicBezTo>
                      <a:pt x="106" y="2885"/>
                      <a:pt x="106" y="2990"/>
                      <a:pt x="106" y="3096"/>
                    </a:cubicBezTo>
                    <a:cubicBezTo>
                      <a:pt x="141" y="3377"/>
                      <a:pt x="141" y="3623"/>
                      <a:pt x="176" y="3904"/>
                    </a:cubicBezTo>
                    <a:cubicBezTo>
                      <a:pt x="247" y="4362"/>
                      <a:pt x="282" y="4784"/>
                      <a:pt x="352" y="5206"/>
                    </a:cubicBezTo>
                    <a:cubicBezTo>
                      <a:pt x="352" y="5417"/>
                      <a:pt x="387" y="5593"/>
                      <a:pt x="387" y="5768"/>
                    </a:cubicBezTo>
                    <a:cubicBezTo>
                      <a:pt x="422" y="5909"/>
                      <a:pt x="422" y="6015"/>
                      <a:pt x="458" y="6155"/>
                    </a:cubicBezTo>
                    <a:cubicBezTo>
                      <a:pt x="458" y="6261"/>
                      <a:pt x="493" y="6437"/>
                      <a:pt x="528" y="6542"/>
                    </a:cubicBezTo>
                    <a:cubicBezTo>
                      <a:pt x="563" y="6612"/>
                      <a:pt x="669" y="6683"/>
                      <a:pt x="774" y="6683"/>
                    </a:cubicBezTo>
                    <a:cubicBezTo>
                      <a:pt x="809" y="6683"/>
                      <a:pt x="845" y="6683"/>
                      <a:pt x="915" y="6648"/>
                    </a:cubicBezTo>
                    <a:cubicBezTo>
                      <a:pt x="950" y="6612"/>
                      <a:pt x="985" y="6577"/>
                      <a:pt x="1020" y="6542"/>
                    </a:cubicBezTo>
                    <a:cubicBezTo>
                      <a:pt x="1056" y="6437"/>
                      <a:pt x="1056" y="6366"/>
                      <a:pt x="1056" y="6261"/>
                    </a:cubicBezTo>
                    <a:cubicBezTo>
                      <a:pt x="1056" y="6190"/>
                      <a:pt x="1056" y="6085"/>
                      <a:pt x="1056" y="5979"/>
                    </a:cubicBezTo>
                    <a:cubicBezTo>
                      <a:pt x="1056" y="5839"/>
                      <a:pt x="1091" y="5663"/>
                      <a:pt x="1091" y="5522"/>
                    </a:cubicBezTo>
                    <a:cubicBezTo>
                      <a:pt x="1091" y="5241"/>
                      <a:pt x="1091" y="4995"/>
                      <a:pt x="1091" y="4713"/>
                    </a:cubicBezTo>
                    <a:cubicBezTo>
                      <a:pt x="1091" y="4151"/>
                      <a:pt x="1091" y="3588"/>
                      <a:pt x="1091" y="3025"/>
                    </a:cubicBezTo>
                    <a:cubicBezTo>
                      <a:pt x="1091" y="2638"/>
                      <a:pt x="1056" y="2216"/>
                      <a:pt x="1056" y="1829"/>
                    </a:cubicBezTo>
                    <a:cubicBezTo>
                      <a:pt x="1020" y="1478"/>
                      <a:pt x="1020" y="1091"/>
                      <a:pt x="985" y="704"/>
                    </a:cubicBezTo>
                    <a:cubicBezTo>
                      <a:pt x="985" y="563"/>
                      <a:pt x="880" y="458"/>
                      <a:pt x="739" y="458"/>
                    </a:cubicBezTo>
                    <a:cubicBezTo>
                      <a:pt x="669" y="458"/>
                      <a:pt x="563" y="493"/>
                      <a:pt x="528" y="599"/>
                    </a:cubicBezTo>
                    <a:lnTo>
                      <a:pt x="528" y="282"/>
                    </a:lnTo>
                    <a:cubicBezTo>
                      <a:pt x="528" y="141"/>
                      <a:pt x="42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26"/>
              <p:cNvSpPr/>
              <p:nvPr/>
            </p:nvSpPr>
            <p:spPr>
              <a:xfrm>
                <a:off x="3256500" y="662500"/>
                <a:ext cx="69500" cy="215425"/>
              </a:xfrm>
              <a:custGeom>
                <a:avLst/>
                <a:gdLst/>
                <a:ahLst/>
                <a:cxnLst/>
                <a:rect l="l" t="t" r="r" b="b"/>
                <a:pathLst>
                  <a:path w="2780" h="8617" extrusionOk="0">
                    <a:moveTo>
                      <a:pt x="1513" y="422"/>
                    </a:moveTo>
                    <a:lnTo>
                      <a:pt x="1513" y="422"/>
                    </a:lnTo>
                    <a:cubicBezTo>
                      <a:pt x="1513" y="422"/>
                      <a:pt x="1548" y="457"/>
                      <a:pt x="1548" y="457"/>
                    </a:cubicBezTo>
                    <a:cubicBezTo>
                      <a:pt x="1548" y="457"/>
                      <a:pt x="1513" y="457"/>
                      <a:pt x="1513" y="422"/>
                    </a:cubicBezTo>
                    <a:close/>
                    <a:moveTo>
                      <a:pt x="1548" y="528"/>
                    </a:moveTo>
                    <a:cubicBezTo>
                      <a:pt x="1619" y="704"/>
                      <a:pt x="1619" y="844"/>
                      <a:pt x="1654" y="1020"/>
                    </a:cubicBezTo>
                    <a:cubicBezTo>
                      <a:pt x="1654" y="985"/>
                      <a:pt x="1654" y="985"/>
                      <a:pt x="1654" y="950"/>
                    </a:cubicBezTo>
                    <a:cubicBezTo>
                      <a:pt x="1654" y="1231"/>
                      <a:pt x="1689" y="1512"/>
                      <a:pt x="1724" y="1829"/>
                    </a:cubicBezTo>
                    <a:cubicBezTo>
                      <a:pt x="1724" y="2075"/>
                      <a:pt x="1759" y="2321"/>
                      <a:pt x="1795" y="2568"/>
                    </a:cubicBezTo>
                    <a:cubicBezTo>
                      <a:pt x="1654" y="2040"/>
                      <a:pt x="1513" y="1512"/>
                      <a:pt x="1337" y="1020"/>
                    </a:cubicBezTo>
                    <a:cubicBezTo>
                      <a:pt x="1302" y="915"/>
                      <a:pt x="1302" y="809"/>
                      <a:pt x="1267" y="668"/>
                    </a:cubicBezTo>
                    <a:cubicBezTo>
                      <a:pt x="1232" y="633"/>
                      <a:pt x="1197" y="598"/>
                      <a:pt x="1197" y="563"/>
                    </a:cubicBezTo>
                    <a:lnTo>
                      <a:pt x="1408" y="563"/>
                    </a:lnTo>
                    <a:cubicBezTo>
                      <a:pt x="1478" y="563"/>
                      <a:pt x="1513" y="528"/>
                      <a:pt x="1548" y="528"/>
                    </a:cubicBezTo>
                    <a:close/>
                    <a:moveTo>
                      <a:pt x="1548" y="0"/>
                    </a:moveTo>
                    <a:cubicBezTo>
                      <a:pt x="1337" y="0"/>
                      <a:pt x="1126" y="35"/>
                      <a:pt x="915" y="35"/>
                    </a:cubicBezTo>
                    <a:cubicBezTo>
                      <a:pt x="669" y="35"/>
                      <a:pt x="458" y="70"/>
                      <a:pt x="212" y="141"/>
                    </a:cubicBezTo>
                    <a:cubicBezTo>
                      <a:pt x="71" y="176"/>
                      <a:pt x="1" y="352"/>
                      <a:pt x="36" y="493"/>
                    </a:cubicBezTo>
                    <a:cubicBezTo>
                      <a:pt x="64" y="602"/>
                      <a:pt x="155" y="691"/>
                      <a:pt x="261" y="691"/>
                    </a:cubicBezTo>
                    <a:cubicBezTo>
                      <a:pt x="291" y="691"/>
                      <a:pt x="322" y="684"/>
                      <a:pt x="353" y="668"/>
                    </a:cubicBezTo>
                    <a:cubicBezTo>
                      <a:pt x="493" y="633"/>
                      <a:pt x="634" y="633"/>
                      <a:pt x="775" y="598"/>
                    </a:cubicBezTo>
                    <a:lnTo>
                      <a:pt x="775" y="598"/>
                    </a:lnTo>
                    <a:cubicBezTo>
                      <a:pt x="740" y="668"/>
                      <a:pt x="704" y="739"/>
                      <a:pt x="740" y="809"/>
                    </a:cubicBezTo>
                    <a:cubicBezTo>
                      <a:pt x="845" y="1196"/>
                      <a:pt x="986" y="1583"/>
                      <a:pt x="1091" y="1970"/>
                    </a:cubicBezTo>
                    <a:cubicBezTo>
                      <a:pt x="1197" y="2321"/>
                      <a:pt x="1267" y="2673"/>
                      <a:pt x="1373" y="3025"/>
                    </a:cubicBezTo>
                    <a:cubicBezTo>
                      <a:pt x="1408" y="3095"/>
                      <a:pt x="1408" y="3165"/>
                      <a:pt x="1443" y="3236"/>
                    </a:cubicBezTo>
                    <a:lnTo>
                      <a:pt x="1584" y="3834"/>
                    </a:lnTo>
                    <a:cubicBezTo>
                      <a:pt x="1619" y="3974"/>
                      <a:pt x="1654" y="4115"/>
                      <a:pt x="1689" y="4291"/>
                    </a:cubicBezTo>
                    <a:cubicBezTo>
                      <a:pt x="1724" y="4396"/>
                      <a:pt x="1724" y="4502"/>
                      <a:pt x="1759" y="4607"/>
                    </a:cubicBezTo>
                    <a:cubicBezTo>
                      <a:pt x="1795" y="4854"/>
                      <a:pt x="1830" y="5065"/>
                      <a:pt x="1900" y="5311"/>
                    </a:cubicBezTo>
                    <a:cubicBezTo>
                      <a:pt x="1935" y="5522"/>
                      <a:pt x="1970" y="5733"/>
                      <a:pt x="2006" y="5944"/>
                    </a:cubicBezTo>
                    <a:cubicBezTo>
                      <a:pt x="2041" y="6366"/>
                      <a:pt x="2076" y="6788"/>
                      <a:pt x="2111" y="7175"/>
                    </a:cubicBezTo>
                    <a:cubicBezTo>
                      <a:pt x="2146" y="7386"/>
                      <a:pt x="2146" y="7597"/>
                      <a:pt x="2181" y="7773"/>
                    </a:cubicBezTo>
                    <a:lnTo>
                      <a:pt x="2217" y="8124"/>
                    </a:lnTo>
                    <a:cubicBezTo>
                      <a:pt x="2217" y="8159"/>
                      <a:pt x="2252" y="8230"/>
                      <a:pt x="2252" y="8300"/>
                    </a:cubicBezTo>
                    <a:cubicBezTo>
                      <a:pt x="2252" y="8370"/>
                      <a:pt x="2252" y="8441"/>
                      <a:pt x="2322" y="8511"/>
                    </a:cubicBezTo>
                    <a:cubicBezTo>
                      <a:pt x="2322" y="8546"/>
                      <a:pt x="2357" y="8581"/>
                      <a:pt x="2392" y="8581"/>
                    </a:cubicBezTo>
                    <a:cubicBezTo>
                      <a:pt x="2428" y="8617"/>
                      <a:pt x="2463" y="8617"/>
                      <a:pt x="2533" y="8617"/>
                    </a:cubicBezTo>
                    <a:cubicBezTo>
                      <a:pt x="2568" y="8617"/>
                      <a:pt x="2604" y="8617"/>
                      <a:pt x="2639" y="8581"/>
                    </a:cubicBezTo>
                    <a:cubicBezTo>
                      <a:pt x="2709" y="8581"/>
                      <a:pt x="2779" y="8511"/>
                      <a:pt x="2779" y="8441"/>
                    </a:cubicBezTo>
                    <a:cubicBezTo>
                      <a:pt x="2779" y="8406"/>
                      <a:pt x="2779" y="8370"/>
                      <a:pt x="2779" y="8300"/>
                    </a:cubicBezTo>
                    <a:cubicBezTo>
                      <a:pt x="2779" y="8265"/>
                      <a:pt x="2779" y="8195"/>
                      <a:pt x="2779" y="8159"/>
                    </a:cubicBezTo>
                    <a:lnTo>
                      <a:pt x="2779" y="8054"/>
                    </a:lnTo>
                    <a:cubicBezTo>
                      <a:pt x="2779" y="7984"/>
                      <a:pt x="2779" y="7878"/>
                      <a:pt x="2779" y="7773"/>
                    </a:cubicBezTo>
                    <a:cubicBezTo>
                      <a:pt x="2779" y="7667"/>
                      <a:pt x="2779" y="7526"/>
                      <a:pt x="2744" y="7386"/>
                    </a:cubicBezTo>
                    <a:cubicBezTo>
                      <a:pt x="2744" y="7245"/>
                      <a:pt x="2744" y="7104"/>
                      <a:pt x="2709" y="6964"/>
                    </a:cubicBezTo>
                    <a:cubicBezTo>
                      <a:pt x="2709" y="6823"/>
                      <a:pt x="2674" y="6682"/>
                      <a:pt x="2674" y="6542"/>
                    </a:cubicBezTo>
                    <a:cubicBezTo>
                      <a:pt x="2639" y="6225"/>
                      <a:pt x="2604" y="5944"/>
                      <a:pt x="2568" y="5662"/>
                    </a:cubicBezTo>
                    <a:cubicBezTo>
                      <a:pt x="2533" y="5346"/>
                      <a:pt x="2533" y="5029"/>
                      <a:pt x="2498" y="4713"/>
                    </a:cubicBezTo>
                    <a:cubicBezTo>
                      <a:pt x="2463" y="4150"/>
                      <a:pt x="2428" y="3552"/>
                      <a:pt x="2357" y="2990"/>
                    </a:cubicBezTo>
                    <a:cubicBezTo>
                      <a:pt x="2322" y="2708"/>
                      <a:pt x="2287" y="2462"/>
                      <a:pt x="2252" y="2181"/>
                    </a:cubicBezTo>
                    <a:cubicBezTo>
                      <a:pt x="2252" y="1864"/>
                      <a:pt x="2217" y="1583"/>
                      <a:pt x="2217" y="1301"/>
                    </a:cubicBezTo>
                    <a:cubicBezTo>
                      <a:pt x="2181" y="1055"/>
                      <a:pt x="2146" y="844"/>
                      <a:pt x="2111" y="633"/>
                    </a:cubicBezTo>
                    <a:cubicBezTo>
                      <a:pt x="2111" y="528"/>
                      <a:pt x="2076" y="422"/>
                      <a:pt x="2076" y="352"/>
                    </a:cubicBezTo>
                    <a:cubicBezTo>
                      <a:pt x="2041" y="211"/>
                      <a:pt x="1970" y="106"/>
                      <a:pt x="1865" y="35"/>
                    </a:cubicBezTo>
                    <a:cubicBezTo>
                      <a:pt x="1830" y="35"/>
                      <a:pt x="1795"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26"/>
              <p:cNvSpPr/>
              <p:nvPr/>
            </p:nvSpPr>
            <p:spPr>
              <a:xfrm>
                <a:off x="2323650" y="879650"/>
                <a:ext cx="111675" cy="87950"/>
              </a:xfrm>
              <a:custGeom>
                <a:avLst/>
                <a:gdLst/>
                <a:ahLst/>
                <a:cxnLst/>
                <a:rect l="l" t="t" r="r" b="b"/>
                <a:pathLst>
                  <a:path w="4467" h="3518" extrusionOk="0">
                    <a:moveTo>
                      <a:pt x="4186" y="1"/>
                    </a:moveTo>
                    <a:cubicBezTo>
                      <a:pt x="4150" y="1"/>
                      <a:pt x="4115" y="36"/>
                      <a:pt x="4080" y="36"/>
                    </a:cubicBezTo>
                    <a:cubicBezTo>
                      <a:pt x="4045" y="71"/>
                      <a:pt x="4010" y="71"/>
                      <a:pt x="3975" y="106"/>
                    </a:cubicBezTo>
                    <a:cubicBezTo>
                      <a:pt x="3975" y="142"/>
                      <a:pt x="3939" y="177"/>
                      <a:pt x="3904" y="177"/>
                    </a:cubicBezTo>
                    <a:cubicBezTo>
                      <a:pt x="3869" y="247"/>
                      <a:pt x="3869" y="282"/>
                      <a:pt x="3834" y="317"/>
                    </a:cubicBezTo>
                    <a:cubicBezTo>
                      <a:pt x="3799" y="388"/>
                      <a:pt x="3764" y="458"/>
                      <a:pt x="3728" y="528"/>
                    </a:cubicBezTo>
                    <a:cubicBezTo>
                      <a:pt x="3658" y="599"/>
                      <a:pt x="3623" y="704"/>
                      <a:pt x="3588" y="810"/>
                    </a:cubicBezTo>
                    <a:cubicBezTo>
                      <a:pt x="3482" y="986"/>
                      <a:pt x="3377" y="1197"/>
                      <a:pt x="3271" y="1373"/>
                    </a:cubicBezTo>
                    <a:cubicBezTo>
                      <a:pt x="3201" y="1548"/>
                      <a:pt x="3095" y="1724"/>
                      <a:pt x="2990" y="1900"/>
                    </a:cubicBezTo>
                    <a:cubicBezTo>
                      <a:pt x="2919" y="2076"/>
                      <a:pt x="2814" y="2217"/>
                      <a:pt x="2708" y="2392"/>
                    </a:cubicBezTo>
                    <a:cubicBezTo>
                      <a:pt x="2708" y="2392"/>
                      <a:pt x="2673" y="2357"/>
                      <a:pt x="2638" y="2357"/>
                    </a:cubicBezTo>
                    <a:cubicBezTo>
                      <a:pt x="2462" y="2181"/>
                      <a:pt x="2286" y="2006"/>
                      <a:pt x="2111" y="1830"/>
                    </a:cubicBezTo>
                    <a:cubicBezTo>
                      <a:pt x="2075" y="1759"/>
                      <a:pt x="2005" y="1724"/>
                      <a:pt x="1970" y="1654"/>
                    </a:cubicBezTo>
                    <a:cubicBezTo>
                      <a:pt x="1829" y="1513"/>
                      <a:pt x="1689" y="1408"/>
                      <a:pt x="1548" y="1302"/>
                    </a:cubicBezTo>
                    <a:cubicBezTo>
                      <a:pt x="1372" y="1126"/>
                      <a:pt x="1161" y="986"/>
                      <a:pt x="950" y="845"/>
                    </a:cubicBezTo>
                    <a:cubicBezTo>
                      <a:pt x="774" y="634"/>
                      <a:pt x="633" y="458"/>
                      <a:pt x="458" y="282"/>
                    </a:cubicBezTo>
                    <a:cubicBezTo>
                      <a:pt x="405" y="230"/>
                      <a:pt x="335" y="203"/>
                      <a:pt x="264" y="203"/>
                    </a:cubicBezTo>
                    <a:cubicBezTo>
                      <a:pt x="194" y="203"/>
                      <a:pt x="124" y="230"/>
                      <a:pt x="71" y="282"/>
                    </a:cubicBezTo>
                    <a:cubicBezTo>
                      <a:pt x="36" y="317"/>
                      <a:pt x="0" y="388"/>
                      <a:pt x="0" y="458"/>
                    </a:cubicBezTo>
                    <a:cubicBezTo>
                      <a:pt x="0" y="564"/>
                      <a:pt x="36" y="599"/>
                      <a:pt x="71" y="669"/>
                    </a:cubicBezTo>
                    <a:cubicBezTo>
                      <a:pt x="106" y="704"/>
                      <a:pt x="176" y="775"/>
                      <a:pt x="211" y="810"/>
                    </a:cubicBezTo>
                    <a:cubicBezTo>
                      <a:pt x="211" y="845"/>
                      <a:pt x="211" y="880"/>
                      <a:pt x="211" y="915"/>
                    </a:cubicBezTo>
                    <a:cubicBezTo>
                      <a:pt x="247" y="986"/>
                      <a:pt x="282" y="1021"/>
                      <a:pt x="317" y="1091"/>
                    </a:cubicBezTo>
                    <a:cubicBezTo>
                      <a:pt x="352" y="1091"/>
                      <a:pt x="387" y="1126"/>
                      <a:pt x="422" y="1126"/>
                    </a:cubicBezTo>
                    <a:cubicBezTo>
                      <a:pt x="458" y="1162"/>
                      <a:pt x="493" y="1197"/>
                      <a:pt x="493" y="1232"/>
                    </a:cubicBezTo>
                    <a:lnTo>
                      <a:pt x="633" y="1302"/>
                    </a:lnTo>
                    <a:cubicBezTo>
                      <a:pt x="704" y="1408"/>
                      <a:pt x="739" y="1478"/>
                      <a:pt x="809" y="1548"/>
                    </a:cubicBezTo>
                    <a:cubicBezTo>
                      <a:pt x="915" y="1689"/>
                      <a:pt x="1020" y="1830"/>
                      <a:pt x="1126" y="1935"/>
                    </a:cubicBezTo>
                    <a:cubicBezTo>
                      <a:pt x="1231" y="2076"/>
                      <a:pt x="1302" y="2181"/>
                      <a:pt x="1407" y="2287"/>
                    </a:cubicBezTo>
                    <a:cubicBezTo>
                      <a:pt x="1583" y="2498"/>
                      <a:pt x="1759" y="2744"/>
                      <a:pt x="1970" y="2955"/>
                    </a:cubicBezTo>
                    <a:cubicBezTo>
                      <a:pt x="2075" y="3061"/>
                      <a:pt x="2146" y="3166"/>
                      <a:pt x="2251" y="3272"/>
                    </a:cubicBezTo>
                    <a:cubicBezTo>
                      <a:pt x="2286" y="3307"/>
                      <a:pt x="2322" y="3307"/>
                      <a:pt x="2357" y="3342"/>
                    </a:cubicBezTo>
                    <a:cubicBezTo>
                      <a:pt x="2392" y="3377"/>
                      <a:pt x="2462" y="3448"/>
                      <a:pt x="2533" y="3483"/>
                    </a:cubicBezTo>
                    <a:cubicBezTo>
                      <a:pt x="2603" y="3483"/>
                      <a:pt x="2638" y="3518"/>
                      <a:pt x="2673" y="3518"/>
                    </a:cubicBezTo>
                    <a:lnTo>
                      <a:pt x="2814" y="3518"/>
                    </a:lnTo>
                    <a:cubicBezTo>
                      <a:pt x="2884" y="3483"/>
                      <a:pt x="2919" y="3483"/>
                      <a:pt x="2955" y="3448"/>
                    </a:cubicBezTo>
                    <a:cubicBezTo>
                      <a:pt x="3025" y="3412"/>
                      <a:pt x="3060" y="3377"/>
                      <a:pt x="3095" y="3342"/>
                    </a:cubicBezTo>
                    <a:cubicBezTo>
                      <a:pt x="3201" y="3272"/>
                      <a:pt x="3271" y="3166"/>
                      <a:pt x="3306" y="3061"/>
                    </a:cubicBezTo>
                    <a:cubicBezTo>
                      <a:pt x="3412" y="2990"/>
                      <a:pt x="3482" y="2885"/>
                      <a:pt x="3553" y="2779"/>
                    </a:cubicBezTo>
                    <a:cubicBezTo>
                      <a:pt x="3693" y="2533"/>
                      <a:pt x="3799" y="2287"/>
                      <a:pt x="3904" y="2006"/>
                    </a:cubicBezTo>
                    <a:cubicBezTo>
                      <a:pt x="3939" y="1830"/>
                      <a:pt x="4010" y="1654"/>
                      <a:pt x="4080" y="1478"/>
                    </a:cubicBezTo>
                    <a:cubicBezTo>
                      <a:pt x="4150" y="1302"/>
                      <a:pt x="4186" y="1126"/>
                      <a:pt x="4256" y="951"/>
                    </a:cubicBezTo>
                    <a:cubicBezTo>
                      <a:pt x="4291" y="845"/>
                      <a:pt x="4326" y="739"/>
                      <a:pt x="4361" y="634"/>
                    </a:cubicBezTo>
                    <a:cubicBezTo>
                      <a:pt x="4432" y="528"/>
                      <a:pt x="4467" y="388"/>
                      <a:pt x="4467" y="282"/>
                    </a:cubicBezTo>
                    <a:cubicBezTo>
                      <a:pt x="4467" y="177"/>
                      <a:pt x="4432" y="106"/>
                      <a:pt x="4326" y="36"/>
                    </a:cubicBezTo>
                    <a:cubicBezTo>
                      <a:pt x="4291" y="1"/>
                      <a:pt x="4256" y="1"/>
                      <a:pt x="4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26"/>
              <p:cNvSpPr/>
              <p:nvPr/>
            </p:nvSpPr>
            <p:spPr>
              <a:xfrm>
                <a:off x="2814250" y="883175"/>
                <a:ext cx="107300" cy="78950"/>
              </a:xfrm>
              <a:custGeom>
                <a:avLst/>
                <a:gdLst/>
                <a:ahLst/>
                <a:cxnLst/>
                <a:rect l="l" t="t" r="r" b="b"/>
                <a:pathLst>
                  <a:path w="4292" h="3158" extrusionOk="0">
                    <a:moveTo>
                      <a:pt x="4010" y="1"/>
                    </a:moveTo>
                    <a:cubicBezTo>
                      <a:pt x="3905" y="1"/>
                      <a:pt x="3834" y="71"/>
                      <a:pt x="3764" y="141"/>
                    </a:cubicBezTo>
                    <a:cubicBezTo>
                      <a:pt x="3658" y="352"/>
                      <a:pt x="3518" y="598"/>
                      <a:pt x="3412" y="810"/>
                    </a:cubicBezTo>
                    <a:cubicBezTo>
                      <a:pt x="3307" y="1021"/>
                      <a:pt x="3201" y="1196"/>
                      <a:pt x="3096" y="1407"/>
                    </a:cubicBezTo>
                    <a:cubicBezTo>
                      <a:pt x="2990" y="1618"/>
                      <a:pt x="2885" y="1829"/>
                      <a:pt x="2779" y="2076"/>
                    </a:cubicBezTo>
                    <a:cubicBezTo>
                      <a:pt x="2744" y="2181"/>
                      <a:pt x="2709" y="2287"/>
                      <a:pt x="2674" y="2392"/>
                    </a:cubicBezTo>
                    <a:cubicBezTo>
                      <a:pt x="2639" y="2427"/>
                      <a:pt x="2603" y="2462"/>
                      <a:pt x="2568" y="2498"/>
                    </a:cubicBezTo>
                    <a:cubicBezTo>
                      <a:pt x="2568" y="2498"/>
                      <a:pt x="2533" y="2533"/>
                      <a:pt x="2533" y="2568"/>
                    </a:cubicBezTo>
                    <a:cubicBezTo>
                      <a:pt x="2392" y="2427"/>
                      <a:pt x="2252" y="2287"/>
                      <a:pt x="2146" y="2181"/>
                    </a:cubicBezTo>
                    <a:cubicBezTo>
                      <a:pt x="2005" y="2005"/>
                      <a:pt x="1830" y="1829"/>
                      <a:pt x="1689" y="1689"/>
                    </a:cubicBezTo>
                    <a:cubicBezTo>
                      <a:pt x="1513" y="1478"/>
                      <a:pt x="1337" y="1302"/>
                      <a:pt x="1126" y="1126"/>
                    </a:cubicBezTo>
                    <a:cubicBezTo>
                      <a:pt x="1021" y="1021"/>
                      <a:pt x="915" y="950"/>
                      <a:pt x="775" y="880"/>
                    </a:cubicBezTo>
                    <a:cubicBezTo>
                      <a:pt x="739" y="845"/>
                      <a:pt x="704" y="810"/>
                      <a:pt x="634" y="810"/>
                    </a:cubicBezTo>
                    <a:cubicBezTo>
                      <a:pt x="564" y="774"/>
                      <a:pt x="493" y="739"/>
                      <a:pt x="423" y="739"/>
                    </a:cubicBezTo>
                    <a:cubicBezTo>
                      <a:pt x="353" y="739"/>
                      <a:pt x="282" y="774"/>
                      <a:pt x="212" y="810"/>
                    </a:cubicBezTo>
                    <a:cubicBezTo>
                      <a:pt x="177" y="810"/>
                      <a:pt x="142" y="845"/>
                      <a:pt x="142" y="845"/>
                    </a:cubicBezTo>
                    <a:cubicBezTo>
                      <a:pt x="71" y="880"/>
                      <a:pt x="71" y="950"/>
                      <a:pt x="71" y="985"/>
                    </a:cubicBezTo>
                    <a:cubicBezTo>
                      <a:pt x="36" y="1056"/>
                      <a:pt x="36" y="1091"/>
                      <a:pt x="36" y="1161"/>
                    </a:cubicBezTo>
                    <a:lnTo>
                      <a:pt x="36" y="1267"/>
                    </a:lnTo>
                    <a:cubicBezTo>
                      <a:pt x="1" y="1302"/>
                      <a:pt x="1" y="1372"/>
                      <a:pt x="1" y="1443"/>
                    </a:cubicBezTo>
                    <a:cubicBezTo>
                      <a:pt x="1" y="1548"/>
                      <a:pt x="71" y="1654"/>
                      <a:pt x="177" y="1689"/>
                    </a:cubicBezTo>
                    <a:cubicBezTo>
                      <a:pt x="247" y="1724"/>
                      <a:pt x="282" y="1759"/>
                      <a:pt x="317" y="1759"/>
                    </a:cubicBezTo>
                    <a:cubicBezTo>
                      <a:pt x="388" y="1794"/>
                      <a:pt x="423" y="1829"/>
                      <a:pt x="493" y="1865"/>
                    </a:cubicBezTo>
                    <a:cubicBezTo>
                      <a:pt x="564" y="1900"/>
                      <a:pt x="599" y="1935"/>
                      <a:pt x="669" y="1970"/>
                    </a:cubicBezTo>
                    <a:cubicBezTo>
                      <a:pt x="845" y="2146"/>
                      <a:pt x="1056" y="2287"/>
                      <a:pt x="1267" y="2462"/>
                    </a:cubicBezTo>
                    <a:cubicBezTo>
                      <a:pt x="1337" y="2533"/>
                      <a:pt x="1443" y="2603"/>
                      <a:pt x="1548" y="2638"/>
                    </a:cubicBezTo>
                    <a:cubicBezTo>
                      <a:pt x="1654" y="2709"/>
                      <a:pt x="1759" y="2779"/>
                      <a:pt x="1900" y="2849"/>
                    </a:cubicBezTo>
                    <a:cubicBezTo>
                      <a:pt x="2005" y="2920"/>
                      <a:pt x="2111" y="2955"/>
                      <a:pt x="2252" y="3025"/>
                    </a:cubicBezTo>
                    <a:cubicBezTo>
                      <a:pt x="2322" y="3060"/>
                      <a:pt x="2357" y="3096"/>
                      <a:pt x="2463" y="3131"/>
                    </a:cubicBezTo>
                    <a:lnTo>
                      <a:pt x="2603" y="3131"/>
                    </a:lnTo>
                    <a:cubicBezTo>
                      <a:pt x="2621" y="3148"/>
                      <a:pt x="2647" y="3157"/>
                      <a:pt x="2674" y="3157"/>
                    </a:cubicBezTo>
                    <a:cubicBezTo>
                      <a:pt x="2700" y="3157"/>
                      <a:pt x="2726" y="3148"/>
                      <a:pt x="2744" y="3131"/>
                    </a:cubicBezTo>
                    <a:lnTo>
                      <a:pt x="2779" y="3131"/>
                    </a:lnTo>
                    <a:cubicBezTo>
                      <a:pt x="2814" y="3131"/>
                      <a:pt x="2885" y="3096"/>
                      <a:pt x="2920" y="3060"/>
                    </a:cubicBezTo>
                    <a:cubicBezTo>
                      <a:pt x="2955" y="3025"/>
                      <a:pt x="2955" y="2990"/>
                      <a:pt x="2990" y="2955"/>
                    </a:cubicBezTo>
                    <a:cubicBezTo>
                      <a:pt x="3025" y="2920"/>
                      <a:pt x="3025" y="2849"/>
                      <a:pt x="3061" y="2814"/>
                    </a:cubicBezTo>
                    <a:cubicBezTo>
                      <a:pt x="3061" y="2779"/>
                      <a:pt x="3096" y="2744"/>
                      <a:pt x="3096" y="2709"/>
                    </a:cubicBezTo>
                    <a:cubicBezTo>
                      <a:pt x="3096" y="2673"/>
                      <a:pt x="3131" y="2638"/>
                      <a:pt x="3131" y="2603"/>
                    </a:cubicBezTo>
                    <a:cubicBezTo>
                      <a:pt x="3166" y="2533"/>
                      <a:pt x="3236" y="2462"/>
                      <a:pt x="3272" y="2392"/>
                    </a:cubicBezTo>
                    <a:cubicBezTo>
                      <a:pt x="3412" y="2111"/>
                      <a:pt x="3553" y="1865"/>
                      <a:pt x="3694" y="1583"/>
                    </a:cubicBezTo>
                    <a:cubicBezTo>
                      <a:pt x="3799" y="1407"/>
                      <a:pt x="3905" y="1196"/>
                      <a:pt x="3975" y="1021"/>
                    </a:cubicBezTo>
                    <a:lnTo>
                      <a:pt x="4151" y="704"/>
                    </a:lnTo>
                    <a:cubicBezTo>
                      <a:pt x="4151" y="634"/>
                      <a:pt x="4186" y="563"/>
                      <a:pt x="4221" y="493"/>
                    </a:cubicBezTo>
                    <a:cubicBezTo>
                      <a:pt x="4221" y="493"/>
                      <a:pt x="4221" y="458"/>
                      <a:pt x="4221" y="458"/>
                    </a:cubicBezTo>
                    <a:cubicBezTo>
                      <a:pt x="4256" y="387"/>
                      <a:pt x="4256" y="352"/>
                      <a:pt x="4256" y="317"/>
                    </a:cubicBezTo>
                    <a:cubicBezTo>
                      <a:pt x="4291" y="212"/>
                      <a:pt x="4256" y="141"/>
                      <a:pt x="4186" y="71"/>
                    </a:cubicBezTo>
                    <a:cubicBezTo>
                      <a:pt x="4151" y="36"/>
                      <a:pt x="4080" y="1"/>
                      <a:pt x="4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26"/>
              <p:cNvSpPr/>
              <p:nvPr/>
            </p:nvSpPr>
            <p:spPr>
              <a:xfrm>
                <a:off x="3260025" y="817225"/>
                <a:ext cx="92350" cy="86200"/>
              </a:xfrm>
              <a:custGeom>
                <a:avLst/>
                <a:gdLst/>
                <a:ahLst/>
                <a:cxnLst/>
                <a:rect l="l" t="t" r="r" b="b"/>
                <a:pathLst>
                  <a:path w="3694" h="3448" extrusionOk="0">
                    <a:moveTo>
                      <a:pt x="3412" y="1"/>
                    </a:moveTo>
                    <a:cubicBezTo>
                      <a:pt x="3342" y="1"/>
                      <a:pt x="3271" y="36"/>
                      <a:pt x="3236" y="106"/>
                    </a:cubicBezTo>
                    <a:lnTo>
                      <a:pt x="3236" y="71"/>
                    </a:lnTo>
                    <a:cubicBezTo>
                      <a:pt x="3201" y="142"/>
                      <a:pt x="3166" y="142"/>
                      <a:pt x="3166" y="177"/>
                    </a:cubicBezTo>
                    <a:cubicBezTo>
                      <a:pt x="3131" y="212"/>
                      <a:pt x="3131" y="282"/>
                      <a:pt x="3096" y="317"/>
                    </a:cubicBezTo>
                    <a:cubicBezTo>
                      <a:pt x="3096" y="353"/>
                      <a:pt x="3096" y="388"/>
                      <a:pt x="3096" y="388"/>
                    </a:cubicBezTo>
                    <a:cubicBezTo>
                      <a:pt x="3025" y="564"/>
                      <a:pt x="2955" y="739"/>
                      <a:pt x="2885" y="915"/>
                    </a:cubicBezTo>
                    <a:cubicBezTo>
                      <a:pt x="2814" y="1021"/>
                      <a:pt x="2744" y="1162"/>
                      <a:pt x="2709" y="1302"/>
                    </a:cubicBezTo>
                    <a:cubicBezTo>
                      <a:pt x="2638" y="1513"/>
                      <a:pt x="2533" y="1689"/>
                      <a:pt x="2463" y="1865"/>
                    </a:cubicBezTo>
                    <a:cubicBezTo>
                      <a:pt x="2392" y="2006"/>
                      <a:pt x="2322" y="2111"/>
                      <a:pt x="2251" y="2252"/>
                    </a:cubicBezTo>
                    <a:cubicBezTo>
                      <a:pt x="2216" y="2322"/>
                      <a:pt x="2216" y="2392"/>
                      <a:pt x="2181" y="2463"/>
                    </a:cubicBezTo>
                    <a:cubicBezTo>
                      <a:pt x="2005" y="2322"/>
                      <a:pt x="1865" y="2217"/>
                      <a:pt x="1689" y="2111"/>
                    </a:cubicBezTo>
                    <a:cubicBezTo>
                      <a:pt x="1513" y="1970"/>
                      <a:pt x="1302" y="1830"/>
                      <a:pt x="1126" y="1724"/>
                    </a:cubicBezTo>
                    <a:cubicBezTo>
                      <a:pt x="1021" y="1619"/>
                      <a:pt x="915" y="1548"/>
                      <a:pt x="810" y="1443"/>
                    </a:cubicBezTo>
                    <a:cubicBezTo>
                      <a:pt x="739" y="1373"/>
                      <a:pt x="634" y="1267"/>
                      <a:pt x="528" y="1162"/>
                    </a:cubicBezTo>
                    <a:cubicBezTo>
                      <a:pt x="475" y="1082"/>
                      <a:pt x="403" y="1043"/>
                      <a:pt x="311" y="1043"/>
                    </a:cubicBezTo>
                    <a:cubicBezTo>
                      <a:pt x="280" y="1043"/>
                      <a:pt x="247" y="1047"/>
                      <a:pt x="212" y="1056"/>
                    </a:cubicBezTo>
                    <a:cubicBezTo>
                      <a:pt x="176" y="1056"/>
                      <a:pt x="141" y="1091"/>
                      <a:pt x="106" y="1126"/>
                    </a:cubicBezTo>
                    <a:cubicBezTo>
                      <a:pt x="36" y="1197"/>
                      <a:pt x="36" y="1267"/>
                      <a:pt x="1" y="1337"/>
                    </a:cubicBezTo>
                    <a:cubicBezTo>
                      <a:pt x="1" y="1408"/>
                      <a:pt x="36" y="1443"/>
                      <a:pt x="71" y="1513"/>
                    </a:cubicBezTo>
                    <a:cubicBezTo>
                      <a:pt x="1" y="1619"/>
                      <a:pt x="1" y="1759"/>
                      <a:pt x="106" y="1830"/>
                    </a:cubicBezTo>
                    <a:cubicBezTo>
                      <a:pt x="388" y="2076"/>
                      <a:pt x="634" y="2322"/>
                      <a:pt x="915" y="2568"/>
                    </a:cubicBezTo>
                    <a:cubicBezTo>
                      <a:pt x="1126" y="2779"/>
                      <a:pt x="1337" y="2990"/>
                      <a:pt x="1583" y="3166"/>
                    </a:cubicBezTo>
                    <a:cubicBezTo>
                      <a:pt x="1583" y="3201"/>
                      <a:pt x="1618" y="3236"/>
                      <a:pt x="1654" y="3272"/>
                    </a:cubicBezTo>
                    <a:cubicBezTo>
                      <a:pt x="1724" y="3307"/>
                      <a:pt x="1794" y="3377"/>
                      <a:pt x="1865" y="3412"/>
                    </a:cubicBezTo>
                    <a:lnTo>
                      <a:pt x="1935" y="3448"/>
                    </a:lnTo>
                    <a:lnTo>
                      <a:pt x="2040" y="3448"/>
                    </a:lnTo>
                    <a:cubicBezTo>
                      <a:pt x="2076" y="3448"/>
                      <a:pt x="2146" y="3448"/>
                      <a:pt x="2216" y="3412"/>
                    </a:cubicBezTo>
                    <a:cubicBezTo>
                      <a:pt x="2287" y="3342"/>
                      <a:pt x="2357" y="3236"/>
                      <a:pt x="2427" y="3131"/>
                    </a:cubicBezTo>
                    <a:lnTo>
                      <a:pt x="2674" y="2744"/>
                    </a:lnTo>
                    <a:cubicBezTo>
                      <a:pt x="2709" y="2674"/>
                      <a:pt x="2709" y="2603"/>
                      <a:pt x="2744" y="2533"/>
                    </a:cubicBezTo>
                    <a:cubicBezTo>
                      <a:pt x="2779" y="2498"/>
                      <a:pt x="2814" y="2428"/>
                      <a:pt x="2849" y="2357"/>
                    </a:cubicBezTo>
                    <a:cubicBezTo>
                      <a:pt x="2920" y="2217"/>
                      <a:pt x="2990" y="2041"/>
                      <a:pt x="3060" y="1900"/>
                    </a:cubicBezTo>
                    <a:cubicBezTo>
                      <a:pt x="3060" y="1865"/>
                      <a:pt x="3096" y="1795"/>
                      <a:pt x="3131" y="1759"/>
                    </a:cubicBezTo>
                    <a:cubicBezTo>
                      <a:pt x="3201" y="1548"/>
                      <a:pt x="3307" y="1337"/>
                      <a:pt x="3377" y="1091"/>
                    </a:cubicBezTo>
                    <a:cubicBezTo>
                      <a:pt x="3482" y="915"/>
                      <a:pt x="3553" y="704"/>
                      <a:pt x="3623" y="493"/>
                    </a:cubicBezTo>
                    <a:cubicBezTo>
                      <a:pt x="3658" y="458"/>
                      <a:pt x="3658" y="423"/>
                      <a:pt x="3693" y="353"/>
                    </a:cubicBezTo>
                    <a:cubicBezTo>
                      <a:pt x="3693" y="317"/>
                      <a:pt x="3693" y="282"/>
                      <a:pt x="3693" y="212"/>
                    </a:cubicBezTo>
                    <a:cubicBezTo>
                      <a:pt x="3658" y="142"/>
                      <a:pt x="3623" y="106"/>
                      <a:pt x="3553" y="36"/>
                    </a:cubicBezTo>
                    <a:cubicBezTo>
                      <a:pt x="3518" y="36"/>
                      <a:pt x="3482" y="1"/>
                      <a:pt x="3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26"/>
              <p:cNvSpPr/>
              <p:nvPr/>
            </p:nvSpPr>
            <p:spPr>
              <a:xfrm>
                <a:off x="2192650" y="1020350"/>
                <a:ext cx="481825" cy="211025"/>
              </a:xfrm>
              <a:custGeom>
                <a:avLst/>
                <a:gdLst/>
                <a:ahLst/>
                <a:cxnLst/>
                <a:rect l="l" t="t" r="r" b="b"/>
                <a:pathLst>
                  <a:path w="19273" h="8441" extrusionOk="0">
                    <a:moveTo>
                      <a:pt x="3165" y="1407"/>
                    </a:moveTo>
                    <a:lnTo>
                      <a:pt x="3165" y="1442"/>
                    </a:lnTo>
                    <a:cubicBezTo>
                      <a:pt x="2990" y="1547"/>
                      <a:pt x="2814" y="1653"/>
                      <a:pt x="2638" y="1794"/>
                    </a:cubicBezTo>
                    <a:cubicBezTo>
                      <a:pt x="2462" y="1899"/>
                      <a:pt x="2321" y="2005"/>
                      <a:pt x="2146" y="2145"/>
                    </a:cubicBezTo>
                    <a:cubicBezTo>
                      <a:pt x="1829" y="2392"/>
                      <a:pt x="1512" y="2638"/>
                      <a:pt x="1231" y="2954"/>
                    </a:cubicBezTo>
                    <a:cubicBezTo>
                      <a:pt x="1020" y="3165"/>
                      <a:pt x="844" y="3411"/>
                      <a:pt x="633" y="3658"/>
                    </a:cubicBezTo>
                    <a:cubicBezTo>
                      <a:pt x="633" y="3658"/>
                      <a:pt x="633" y="3622"/>
                      <a:pt x="633" y="3587"/>
                    </a:cubicBezTo>
                    <a:cubicBezTo>
                      <a:pt x="668" y="3482"/>
                      <a:pt x="704" y="3376"/>
                      <a:pt x="739" y="3306"/>
                    </a:cubicBezTo>
                    <a:cubicBezTo>
                      <a:pt x="809" y="3130"/>
                      <a:pt x="915" y="2954"/>
                      <a:pt x="1020" y="2814"/>
                    </a:cubicBezTo>
                    <a:cubicBezTo>
                      <a:pt x="1161" y="2638"/>
                      <a:pt x="1372" y="2427"/>
                      <a:pt x="1548" y="2286"/>
                    </a:cubicBezTo>
                    <a:cubicBezTo>
                      <a:pt x="1970" y="1969"/>
                      <a:pt x="2462" y="1723"/>
                      <a:pt x="2919" y="1512"/>
                    </a:cubicBezTo>
                    <a:cubicBezTo>
                      <a:pt x="2990" y="1477"/>
                      <a:pt x="3095" y="1442"/>
                      <a:pt x="3165" y="1407"/>
                    </a:cubicBezTo>
                    <a:close/>
                    <a:moveTo>
                      <a:pt x="985" y="4115"/>
                    </a:moveTo>
                    <a:cubicBezTo>
                      <a:pt x="950" y="4255"/>
                      <a:pt x="950" y="4361"/>
                      <a:pt x="950" y="4466"/>
                    </a:cubicBezTo>
                    <a:cubicBezTo>
                      <a:pt x="915" y="4466"/>
                      <a:pt x="915" y="4431"/>
                      <a:pt x="879" y="4431"/>
                    </a:cubicBezTo>
                    <a:cubicBezTo>
                      <a:pt x="879" y="4396"/>
                      <a:pt x="844" y="4396"/>
                      <a:pt x="844" y="4361"/>
                    </a:cubicBezTo>
                    <a:cubicBezTo>
                      <a:pt x="879" y="4291"/>
                      <a:pt x="950" y="4220"/>
                      <a:pt x="985" y="4115"/>
                    </a:cubicBezTo>
                    <a:close/>
                    <a:moveTo>
                      <a:pt x="14314" y="1020"/>
                    </a:moveTo>
                    <a:lnTo>
                      <a:pt x="14314" y="1020"/>
                    </a:lnTo>
                    <a:cubicBezTo>
                      <a:pt x="14666" y="1090"/>
                      <a:pt x="15017" y="1196"/>
                      <a:pt x="15369" y="1336"/>
                    </a:cubicBezTo>
                    <a:cubicBezTo>
                      <a:pt x="15686" y="1477"/>
                      <a:pt x="16002" y="1653"/>
                      <a:pt x="16284" y="1829"/>
                    </a:cubicBezTo>
                    <a:cubicBezTo>
                      <a:pt x="16459" y="1934"/>
                      <a:pt x="16635" y="2040"/>
                      <a:pt x="16811" y="2181"/>
                    </a:cubicBezTo>
                    <a:cubicBezTo>
                      <a:pt x="17128" y="2392"/>
                      <a:pt x="17409" y="2603"/>
                      <a:pt x="17690" y="2849"/>
                    </a:cubicBezTo>
                    <a:cubicBezTo>
                      <a:pt x="17972" y="3060"/>
                      <a:pt x="18253" y="3271"/>
                      <a:pt x="18464" y="3552"/>
                    </a:cubicBezTo>
                    <a:cubicBezTo>
                      <a:pt x="18534" y="3622"/>
                      <a:pt x="18605" y="3728"/>
                      <a:pt x="18640" y="3869"/>
                    </a:cubicBezTo>
                    <a:cubicBezTo>
                      <a:pt x="18675" y="3939"/>
                      <a:pt x="18710" y="4044"/>
                      <a:pt x="18745" y="4150"/>
                    </a:cubicBezTo>
                    <a:cubicBezTo>
                      <a:pt x="18745" y="4255"/>
                      <a:pt x="18745" y="4326"/>
                      <a:pt x="18745" y="4431"/>
                    </a:cubicBezTo>
                    <a:cubicBezTo>
                      <a:pt x="18710" y="4537"/>
                      <a:pt x="18675" y="4642"/>
                      <a:pt x="18640" y="4748"/>
                    </a:cubicBezTo>
                    <a:cubicBezTo>
                      <a:pt x="18570" y="4889"/>
                      <a:pt x="18499" y="4994"/>
                      <a:pt x="18429" y="5135"/>
                    </a:cubicBezTo>
                    <a:cubicBezTo>
                      <a:pt x="18323" y="5240"/>
                      <a:pt x="18218" y="5346"/>
                      <a:pt x="18112" y="5416"/>
                    </a:cubicBezTo>
                    <a:cubicBezTo>
                      <a:pt x="18077" y="5451"/>
                      <a:pt x="18007" y="5486"/>
                      <a:pt x="17972" y="5522"/>
                    </a:cubicBezTo>
                    <a:cubicBezTo>
                      <a:pt x="17972" y="5486"/>
                      <a:pt x="18007" y="5451"/>
                      <a:pt x="18007" y="5416"/>
                    </a:cubicBezTo>
                    <a:cubicBezTo>
                      <a:pt x="18042" y="5205"/>
                      <a:pt x="18042" y="4994"/>
                      <a:pt x="18042" y="4783"/>
                    </a:cubicBezTo>
                    <a:cubicBezTo>
                      <a:pt x="18042" y="4396"/>
                      <a:pt x="17901" y="3974"/>
                      <a:pt x="17725" y="3622"/>
                    </a:cubicBezTo>
                    <a:cubicBezTo>
                      <a:pt x="17620" y="3482"/>
                      <a:pt x="17514" y="3306"/>
                      <a:pt x="17409" y="3165"/>
                    </a:cubicBezTo>
                    <a:cubicBezTo>
                      <a:pt x="17268" y="3025"/>
                      <a:pt x="17128" y="2849"/>
                      <a:pt x="16987" y="2708"/>
                    </a:cubicBezTo>
                    <a:cubicBezTo>
                      <a:pt x="16706" y="2427"/>
                      <a:pt x="16389" y="2181"/>
                      <a:pt x="16037" y="1969"/>
                    </a:cubicBezTo>
                    <a:cubicBezTo>
                      <a:pt x="15721" y="1723"/>
                      <a:pt x="15369" y="1547"/>
                      <a:pt x="14982" y="1336"/>
                    </a:cubicBezTo>
                    <a:cubicBezTo>
                      <a:pt x="14771" y="1231"/>
                      <a:pt x="14525" y="1090"/>
                      <a:pt x="14314" y="1020"/>
                    </a:cubicBezTo>
                    <a:close/>
                    <a:moveTo>
                      <a:pt x="10199" y="563"/>
                    </a:moveTo>
                    <a:cubicBezTo>
                      <a:pt x="10375" y="598"/>
                      <a:pt x="10551" y="598"/>
                      <a:pt x="10727" y="598"/>
                    </a:cubicBezTo>
                    <a:cubicBezTo>
                      <a:pt x="10832" y="598"/>
                      <a:pt x="10938" y="633"/>
                      <a:pt x="11079" y="633"/>
                    </a:cubicBezTo>
                    <a:cubicBezTo>
                      <a:pt x="11571" y="703"/>
                      <a:pt x="12028" y="809"/>
                      <a:pt x="12520" y="914"/>
                    </a:cubicBezTo>
                    <a:cubicBezTo>
                      <a:pt x="13013" y="1055"/>
                      <a:pt x="13505" y="1231"/>
                      <a:pt x="13962" y="1407"/>
                    </a:cubicBezTo>
                    <a:cubicBezTo>
                      <a:pt x="14384" y="1583"/>
                      <a:pt x="14771" y="1794"/>
                      <a:pt x="15123" y="2005"/>
                    </a:cubicBezTo>
                    <a:cubicBezTo>
                      <a:pt x="15510" y="2216"/>
                      <a:pt x="15862" y="2427"/>
                      <a:pt x="16213" y="2673"/>
                    </a:cubicBezTo>
                    <a:cubicBezTo>
                      <a:pt x="16495" y="2919"/>
                      <a:pt x="16811" y="3200"/>
                      <a:pt x="17057" y="3517"/>
                    </a:cubicBezTo>
                    <a:cubicBezTo>
                      <a:pt x="17198" y="3693"/>
                      <a:pt x="17303" y="3904"/>
                      <a:pt x="17409" y="4115"/>
                    </a:cubicBezTo>
                    <a:cubicBezTo>
                      <a:pt x="17479" y="4291"/>
                      <a:pt x="17514" y="4466"/>
                      <a:pt x="17550" y="4642"/>
                    </a:cubicBezTo>
                    <a:cubicBezTo>
                      <a:pt x="17550" y="4818"/>
                      <a:pt x="17550" y="4994"/>
                      <a:pt x="17550" y="5170"/>
                    </a:cubicBezTo>
                    <a:cubicBezTo>
                      <a:pt x="17514" y="5346"/>
                      <a:pt x="17444" y="5522"/>
                      <a:pt x="17409" y="5697"/>
                    </a:cubicBezTo>
                    <a:cubicBezTo>
                      <a:pt x="17374" y="5768"/>
                      <a:pt x="17339" y="5803"/>
                      <a:pt x="17339" y="5838"/>
                    </a:cubicBezTo>
                    <a:cubicBezTo>
                      <a:pt x="16987" y="5979"/>
                      <a:pt x="16670" y="6084"/>
                      <a:pt x="16319" y="6155"/>
                    </a:cubicBezTo>
                    <a:lnTo>
                      <a:pt x="15545" y="6295"/>
                    </a:lnTo>
                    <a:cubicBezTo>
                      <a:pt x="15510" y="6330"/>
                      <a:pt x="15475" y="6330"/>
                      <a:pt x="15439" y="6330"/>
                    </a:cubicBezTo>
                    <a:cubicBezTo>
                      <a:pt x="15299" y="6366"/>
                      <a:pt x="15158" y="6366"/>
                      <a:pt x="15017" y="6401"/>
                    </a:cubicBezTo>
                    <a:cubicBezTo>
                      <a:pt x="14842" y="6436"/>
                      <a:pt x="14631" y="6471"/>
                      <a:pt x="14455" y="6471"/>
                    </a:cubicBezTo>
                    <a:cubicBezTo>
                      <a:pt x="14138" y="6506"/>
                      <a:pt x="13822" y="6541"/>
                      <a:pt x="13505" y="6577"/>
                    </a:cubicBezTo>
                    <a:cubicBezTo>
                      <a:pt x="13259" y="6612"/>
                      <a:pt x="13013" y="6612"/>
                      <a:pt x="12767" y="6612"/>
                    </a:cubicBezTo>
                    <a:cubicBezTo>
                      <a:pt x="12520" y="6647"/>
                      <a:pt x="12274" y="6647"/>
                      <a:pt x="12028" y="6647"/>
                    </a:cubicBezTo>
                    <a:cubicBezTo>
                      <a:pt x="11641" y="6647"/>
                      <a:pt x="11290" y="6647"/>
                      <a:pt x="10938" y="6682"/>
                    </a:cubicBezTo>
                    <a:lnTo>
                      <a:pt x="10129" y="6682"/>
                    </a:lnTo>
                    <a:cubicBezTo>
                      <a:pt x="9918" y="6682"/>
                      <a:pt x="9672" y="6682"/>
                      <a:pt x="9426" y="6647"/>
                    </a:cubicBezTo>
                    <a:lnTo>
                      <a:pt x="8335" y="6647"/>
                    </a:lnTo>
                    <a:cubicBezTo>
                      <a:pt x="8089" y="6647"/>
                      <a:pt x="7843" y="6612"/>
                      <a:pt x="7597" y="6612"/>
                    </a:cubicBezTo>
                    <a:cubicBezTo>
                      <a:pt x="7386" y="6612"/>
                      <a:pt x="7175" y="6612"/>
                      <a:pt x="6964" y="6577"/>
                    </a:cubicBezTo>
                    <a:lnTo>
                      <a:pt x="6612" y="6577"/>
                    </a:lnTo>
                    <a:lnTo>
                      <a:pt x="5838" y="6506"/>
                    </a:lnTo>
                    <a:cubicBezTo>
                      <a:pt x="5592" y="6506"/>
                      <a:pt x="5311" y="6471"/>
                      <a:pt x="5029" y="6436"/>
                    </a:cubicBezTo>
                    <a:cubicBezTo>
                      <a:pt x="4396" y="6330"/>
                      <a:pt x="3728" y="6190"/>
                      <a:pt x="3130" y="5944"/>
                    </a:cubicBezTo>
                    <a:cubicBezTo>
                      <a:pt x="2532" y="5697"/>
                      <a:pt x="1970" y="5346"/>
                      <a:pt x="1442" y="4959"/>
                    </a:cubicBezTo>
                    <a:cubicBezTo>
                      <a:pt x="1407" y="4748"/>
                      <a:pt x="1407" y="4572"/>
                      <a:pt x="1442" y="4396"/>
                    </a:cubicBezTo>
                    <a:cubicBezTo>
                      <a:pt x="1477" y="4150"/>
                      <a:pt x="1548" y="3904"/>
                      <a:pt x="1618" y="3693"/>
                    </a:cubicBezTo>
                    <a:cubicBezTo>
                      <a:pt x="1723" y="3482"/>
                      <a:pt x="1829" y="3271"/>
                      <a:pt x="1970" y="3095"/>
                    </a:cubicBezTo>
                    <a:cubicBezTo>
                      <a:pt x="2110" y="2919"/>
                      <a:pt x="2251" y="2778"/>
                      <a:pt x="2427" y="2603"/>
                    </a:cubicBezTo>
                    <a:lnTo>
                      <a:pt x="2462" y="2603"/>
                    </a:lnTo>
                    <a:cubicBezTo>
                      <a:pt x="3060" y="2110"/>
                      <a:pt x="3763" y="1723"/>
                      <a:pt x="4467" y="1407"/>
                    </a:cubicBezTo>
                    <a:cubicBezTo>
                      <a:pt x="4889" y="1231"/>
                      <a:pt x="5311" y="1090"/>
                      <a:pt x="5768" y="950"/>
                    </a:cubicBezTo>
                    <a:cubicBezTo>
                      <a:pt x="6225" y="844"/>
                      <a:pt x="6718" y="739"/>
                      <a:pt x="7175" y="668"/>
                    </a:cubicBezTo>
                    <a:cubicBezTo>
                      <a:pt x="7597" y="633"/>
                      <a:pt x="8019" y="598"/>
                      <a:pt x="8441" y="563"/>
                    </a:cubicBezTo>
                    <a:close/>
                    <a:moveTo>
                      <a:pt x="633" y="4889"/>
                    </a:moveTo>
                    <a:cubicBezTo>
                      <a:pt x="704" y="4994"/>
                      <a:pt x="774" y="5064"/>
                      <a:pt x="844" y="5135"/>
                    </a:cubicBezTo>
                    <a:cubicBezTo>
                      <a:pt x="879" y="5170"/>
                      <a:pt x="950" y="5170"/>
                      <a:pt x="985" y="5205"/>
                    </a:cubicBezTo>
                    <a:cubicBezTo>
                      <a:pt x="985" y="5240"/>
                      <a:pt x="985" y="5275"/>
                      <a:pt x="985" y="5275"/>
                    </a:cubicBezTo>
                    <a:cubicBezTo>
                      <a:pt x="1090" y="5662"/>
                      <a:pt x="1301" y="6014"/>
                      <a:pt x="1548" y="6330"/>
                    </a:cubicBezTo>
                    <a:cubicBezTo>
                      <a:pt x="1723" y="6541"/>
                      <a:pt x="1935" y="6717"/>
                      <a:pt x="2181" y="6893"/>
                    </a:cubicBezTo>
                    <a:lnTo>
                      <a:pt x="2146" y="6893"/>
                    </a:lnTo>
                    <a:cubicBezTo>
                      <a:pt x="1864" y="6752"/>
                      <a:pt x="1583" y="6612"/>
                      <a:pt x="1337" y="6401"/>
                    </a:cubicBezTo>
                    <a:cubicBezTo>
                      <a:pt x="1161" y="6295"/>
                      <a:pt x="1020" y="6155"/>
                      <a:pt x="915" y="5979"/>
                    </a:cubicBezTo>
                    <a:cubicBezTo>
                      <a:pt x="809" y="5873"/>
                      <a:pt x="739" y="5768"/>
                      <a:pt x="704" y="5627"/>
                    </a:cubicBezTo>
                    <a:cubicBezTo>
                      <a:pt x="633" y="5522"/>
                      <a:pt x="633" y="5416"/>
                      <a:pt x="598" y="5311"/>
                    </a:cubicBezTo>
                    <a:cubicBezTo>
                      <a:pt x="598" y="5205"/>
                      <a:pt x="598" y="5135"/>
                      <a:pt x="598" y="5029"/>
                    </a:cubicBezTo>
                    <a:lnTo>
                      <a:pt x="633" y="4889"/>
                    </a:lnTo>
                    <a:close/>
                    <a:moveTo>
                      <a:pt x="16741" y="6612"/>
                    </a:moveTo>
                    <a:lnTo>
                      <a:pt x="16670" y="6682"/>
                    </a:lnTo>
                    <a:cubicBezTo>
                      <a:pt x="16565" y="6752"/>
                      <a:pt x="16424" y="6858"/>
                      <a:pt x="16284" y="6928"/>
                    </a:cubicBezTo>
                    <a:cubicBezTo>
                      <a:pt x="16248" y="6858"/>
                      <a:pt x="16143" y="6823"/>
                      <a:pt x="16108" y="6823"/>
                    </a:cubicBezTo>
                    <a:cubicBezTo>
                      <a:pt x="15721" y="6858"/>
                      <a:pt x="15334" y="6893"/>
                      <a:pt x="14982" y="6964"/>
                    </a:cubicBezTo>
                    <a:cubicBezTo>
                      <a:pt x="15088" y="6928"/>
                      <a:pt x="15228" y="6893"/>
                      <a:pt x="15334" y="6893"/>
                    </a:cubicBezTo>
                    <a:cubicBezTo>
                      <a:pt x="15439" y="6858"/>
                      <a:pt x="15510" y="6858"/>
                      <a:pt x="15580" y="6858"/>
                    </a:cubicBezTo>
                    <a:cubicBezTo>
                      <a:pt x="15615" y="6858"/>
                      <a:pt x="15651" y="6823"/>
                      <a:pt x="15686" y="6823"/>
                    </a:cubicBezTo>
                    <a:cubicBezTo>
                      <a:pt x="15967" y="6752"/>
                      <a:pt x="16284" y="6717"/>
                      <a:pt x="16565" y="6647"/>
                    </a:cubicBezTo>
                    <a:cubicBezTo>
                      <a:pt x="16635" y="6647"/>
                      <a:pt x="16706" y="6612"/>
                      <a:pt x="16741" y="6612"/>
                    </a:cubicBezTo>
                    <a:close/>
                    <a:moveTo>
                      <a:pt x="1759" y="5803"/>
                    </a:moveTo>
                    <a:cubicBezTo>
                      <a:pt x="1970" y="5944"/>
                      <a:pt x="2181" y="6049"/>
                      <a:pt x="2392" y="6155"/>
                    </a:cubicBezTo>
                    <a:cubicBezTo>
                      <a:pt x="2779" y="6366"/>
                      <a:pt x="3165" y="6541"/>
                      <a:pt x="3552" y="6647"/>
                    </a:cubicBezTo>
                    <a:cubicBezTo>
                      <a:pt x="3939" y="6752"/>
                      <a:pt x="4361" y="6858"/>
                      <a:pt x="4748" y="6893"/>
                    </a:cubicBezTo>
                    <a:cubicBezTo>
                      <a:pt x="4959" y="6928"/>
                      <a:pt x="5170" y="6964"/>
                      <a:pt x="5381" y="6999"/>
                    </a:cubicBezTo>
                    <a:cubicBezTo>
                      <a:pt x="5487" y="6999"/>
                      <a:pt x="5557" y="6999"/>
                      <a:pt x="5662" y="7034"/>
                    </a:cubicBezTo>
                    <a:cubicBezTo>
                      <a:pt x="5838" y="7034"/>
                      <a:pt x="5979" y="7034"/>
                      <a:pt x="6155" y="7069"/>
                    </a:cubicBezTo>
                    <a:cubicBezTo>
                      <a:pt x="6366" y="7069"/>
                      <a:pt x="6542" y="7069"/>
                      <a:pt x="6753" y="7104"/>
                    </a:cubicBezTo>
                    <a:lnTo>
                      <a:pt x="6964" y="7104"/>
                    </a:lnTo>
                    <a:cubicBezTo>
                      <a:pt x="7526" y="7139"/>
                      <a:pt x="8124" y="7175"/>
                      <a:pt x="8722" y="7175"/>
                    </a:cubicBezTo>
                    <a:lnTo>
                      <a:pt x="12169" y="7175"/>
                    </a:lnTo>
                    <a:cubicBezTo>
                      <a:pt x="12520" y="7175"/>
                      <a:pt x="12837" y="7139"/>
                      <a:pt x="13189" y="7139"/>
                    </a:cubicBezTo>
                    <a:cubicBezTo>
                      <a:pt x="13470" y="7139"/>
                      <a:pt x="13716" y="7104"/>
                      <a:pt x="13962" y="7069"/>
                    </a:cubicBezTo>
                    <a:lnTo>
                      <a:pt x="13962" y="7069"/>
                    </a:lnTo>
                    <a:cubicBezTo>
                      <a:pt x="13822" y="7104"/>
                      <a:pt x="13716" y="7104"/>
                      <a:pt x="13576" y="7139"/>
                    </a:cubicBezTo>
                    <a:cubicBezTo>
                      <a:pt x="13294" y="7175"/>
                      <a:pt x="13048" y="7210"/>
                      <a:pt x="12767" y="7210"/>
                    </a:cubicBezTo>
                    <a:cubicBezTo>
                      <a:pt x="12415" y="7280"/>
                      <a:pt x="12028" y="7315"/>
                      <a:pt x="11676" y="7350"/>
                    </a:cubicBezTo>
                    <a:cubicBezTo>
                      <a:pt x="11430" y="7386"/>
                      <a:pt x="11219" y="7386"/>
                      <a:pt x="10973" y="7421"/>
                    </a:cubicBezTo>
                    <a:cubicBezTo>
                      <a:pt x="10797" y="7421"/>
                      <a:pt x="10586" y="7421"/>
                      <a:pt x="10375" y="7456"/>
                    </a:cubicBezTo>
                    <a:lnTo>
                      <a:pt x="9109" y="7456"/>
                    </a:lnTo>
                    <a:cubicBezTo>
                      <a:pt x="8921" y="7468"/>
                      <a:pt x="8734" y="7472"/>
                      <a:pt x="8546" y="7472"/>
                    </a:cubicBezTo>
                    <a:cubicBezTo>
                      <a:pt x="8171" y="7472"/>
                      <a:pt x="7796" y="7456"/>
                      <a:pt x="7421" y="7456"/>
                    </a:cubicBezTo>
                    <a:lnTo>
                      <a:pt x="6612" y="7456"/>
                    </a:lnTo>
                    <a:cubicBezTo>
                      <a:pt x="6401" y="7456"/>
                      <a:pt x="6155" y="7456"/>
                      <a:pt x="5909" y="7421"/>
                    </a:cubicBezTo>
                    <a:cubicBezTo>
                      <a:pt x="5592" y="7421"/>
                      <a:pt x="5276" y="7421"/>
                      <a:pt x="4959" y="7386"/>
                    </a:cubicBezTo>
                    <a:cubicBezTo>
                      <a:pt x="4678" y="7386"/>
                      <a:pt x="4361" y="7386"/>
                      <a:pt x="4080" y="7350"/>
                    </a:cubicBezTo>
                    <a:cubicBezTo>
                      <a:pt x="3974" y="7315"/>
                      <a:pt x="3869" y="7280"/>
                      <a:pt x="3763" y="7210"/>
                    </a:cubicBezTo>
                    <a:cubicBezTo>
                      <a:pt x="3271" y="6999"/>
                      <a:pt x="2814" y="6752"/>
                      <a:pt x="2392" y="6436"/>
                    </a:cubicBezTo>
                    <a:cubicBezTo>
                      <a:pt x="2181" y="6260"/>
                      <a:pt x="2005" y="6084"/>
                      <a:pt x="1829" y="5873"/>
                    </a:cubicBezTo>
                    <a:cubicBezTo>
                      <a:pt x="1794" y="5873"/>
                      <a:pt x="1794" y="5838"/>
                      <a:pt x="1759" y="5803"/>
                    </a:cubicBezTo>
                    <a:close/>
                    <a:moveTo>
                      <a:pt x="8370" y="0"/>
                    </a:moveTo>
                    <a:cubicBezTo>
                      <a:pt x="8019" y="35"/>
                      <a:pt x="7667" y="35"/>
                      <a:pt x="7315" y="70"/>
                    </a:cubicBezTo>
                    <a:lnTo>
                      <a:pt x="7069" y="70"/>
                    </a:lnTo>
                    <a:cubicBezTo>
                      <a:pt x="6858" y="106"/>
                      <a:pt x="6682" y="141"/>
                      <a:pt x="6471" y="141"/>
                    </a:cubicBezTo>
                    <a:cubicBezTo>
                      <a:pt x="6331" y="176"/>
                      <a:pt x="6190" y="176"/>
                      <a:pt x="6049" y="211"/>
                    </a:cubicBezTo>
                    <a:cubicBezTo>
                      <a:pt x="5944" y="211"/>
                      <a:pt x="5838" y="246"/>
                      <a:pt x="5733" y="246"/>
                    </a:cubicBezTo>
                    <a:cubicBezTo>
                      <a:pt x="5416" y="317"/>
                      <a:pt x="5065" y="387"/>
                      <a:pt x="4748" y="422"/>
                    </a:cubicBezTo>
                    <a:cubicBezTo>
                      <a:pt x="4607" y="457"/>
                      <a:pt x="4467" y="492"/>
                      <a:pt x="4291" y="528"/>
                    </a:cubicBezTo>
                    <a:cubicBezTo>
                      <a:pt x="4115" y="598"/>
                      <a:pt x="3904" y="633"/>
                      <a:pt x="3693" y="703"/>
                    </a:cubicBezTo>
                    <a:cubicBezTo>
                      <a:pt x="3306" y="809"/>
                      <a:pt x="2919" y="985"/>
                      <a:pt x="2532" y="1125"/>
                    </a:cubicBezTo>
                    <a:cubicBezTo>
                      <a:pt x="2146" y="1301"/>
                      <a:pt x="1794" y="1512"/>
                      <a:pt x="1442" y="1723"/>
                    </a:cubicBezTo>
                    <a:cubicBezTo>
                      <a:pt x="1126" y="1934"/>
                      <a:pt x="809" y="2216"/>
                      <a:pt x="598" y="2532"/>
                    </a:cubicBezTo>
                    <a:cubicBezTo>
                      <a:pt x="457" y="2708"/>
                      <a:pt x="387" y="2849"/>
                      <a:pt x="282" y="3025"/>
                    </a:cubicBezTo>
                    <a:cubicBezTo>
                      <a:pt x="246" y="3130"/>
                      <a:pt x="211" y="3200"/>
                      <a:pt x="176" y="3306"/>
                    </a:cubicBezTo>
                    <a:cubicBezTo>
                      <a:pt x="141" y="3411"/>
                      <a:pt x="141" y="3517"/>
                      <a:pt x="141" y="3658"/>
                    </a:cubicBezTo>
                    <a:cubicBezTo>
                      <a:pt x="106" y="3869"/>
                      <a:pt x="141" y="4115"/>
                      <a:pt x="246" y="4326"/>
                    </a:cubicBezTo>
                    <a:cubicBezTo>
                      <a:pt x="246" y="4326"/>
                      <a:pt x="246" y="4361"/>
                      <a:pt x="246" y="4361"/>
                    </a:cubicBezTo>
                    <a:cubicBezTo>
                      <a:pt x="141" y="4572"/>
                      <a:pt x="71" y="4748"/>
                      <a:pt x="35" y="4994"/>
                    </a:cubicBezTo>
                    <a:cubicBezTo>
                      <a:pt x="0" y="5381"/>
                      <a:pt x="106" y="5768"/>
                      <a:pt x="317" y="6119"/>
                    </a:cubicBezTo>
                    <a:cubicBezTo>
                      <a:pt x="422" y="6260"/>
                      <a:pt x="528" y="6401"/>
                      <a:pt x="668" y="6541"/>
                    </a:cubicBezTo>
                    <a:cubicBezTo>
                      <a:pt x="809" y="6682"/>
                      <a:pt x="950" y="6823"/>
                      <a:pt x="1126" y="6928"/>
                    </a:cubicBezTo>
                    <a:cubicBezTo>
                      <a:pt x="1442" y="7175"/>
                      <a:pt x="1794" y="7350"/>
                      <a:pt x="2181" y="7456"/>
                    </a:cubicBezTo>
                    <a:cubicBezTo>
                      <a:pt x="2568" y="7632"/>
                      <a:pt x="2954" y="7702"/>
                      <a:pt x="3341" y="7772"/>
                    </a:cubicBezTo>
                    <a:cubicBezTo>
                      <a:pt x="3587" y="7808"/>
                      <a:pt x="3869" y="7843"/>
                      <a:pt x="4115" y="7878"/>
                    </a:cubicBezTo>
                    <a:cubicBezTo>
                      <a:pt x="4291" y="7948"/>
                      <a:pt x="4467" y="7983"/>
                      <a:pt x="4678" y="8019"/>
                    </a:cubicBezTo>
                    <a:cubicBezTo>
                      <a:pt x="4854" y="8089"/>
                      <a:pt x="5065" y="8124"/>
                      <a:pt x="5240" y="8159"/>
                    </a:cubicBezTo>
                    <a:cubicBezTo>
                      <a:pt x="5346" y="8159"/>
                      <a:pt x="5451" y="8194"/>
                      <a:pt x="5557" y="8194"/>
                    </a:cubicBezTo>
                    <a:cubicBezTo>
                      <a:pt x="5662" y="8230"/>
                      <a:pt x="5768" y="8230"/>
                      <a:pt x="5873" y="8230"/>
                    </a:cubicBezTo>
                    <a:cubicBezTo>
                      <a:pt x="6014" y="8265"/>
                      <a:pt x="6155" y="8265"/>
                      <a:pt x="6295" y="8300"/>
                    </a:cubicBezTo>
                    <a:cubicBezTo>
                      <a:pt x="6542" y="8300"/>
                      <a:pt x="6823" y="8335"/>
                      <a:pt x="7069" y="8370"/>
                    </a:cubicBezTo>
                    <a:cubicBezTo>
                      <a:pt x="7280" y="8370"/>
                      <a:pt x="7456" y="8370"/>
                      <a:pt x="7667" y="8405"/>
                    </a:cubicBezTo>
                    <a:lnTo>
                      <a:pt x="8019" y="8405"/>
                    </a:lnTo>
                    <a:cubicBezTo>
                      <a:pt x="8335" y="8405"/>
                      <a:pt x="8687" y="8441"/>
                      <a:pt x="9004" y="8441"/>
                    </a:cubicBezTo>
                    <a:lnTo>
                      <a:pt x="10551" y="8441"/>
                    </a:lnTo>
                    <a:cubicBezTo>
                      <a:pt x="10727" y="8405"/>
                      <a:pt x="10938" y="8405"/>
                      <a:pt x="11149" y="8405"/>
                    </a:cubicBezTo>
                    <a:cubicBezTo>
                      <a:pt x="11219" y="8405"/>
                      <a:pt x="11325" y="8405"/>
                      <a:pt x="11395" y="8370"/>
                    </a:cubicBezTo>
                    <a:cubicBezTo>
                      <a:pt x="11712" y="8370"/>
                      <a:pt x="12028" y="8335"/>
                      <a:pt x="12345" y="8300"/>
                    </a:cubicBezTo>
                    <a:cubicBezTo>
                      <a:pt x="12485" y="8300"/>
                      <a:pt x="12626" y="8265"/>
                      <a:pt x="12767" y="8265"/>
                    </a:cubicBezTo>
                    <a:cubicBezTo>
                      <a:pt x="12907" y="8230"/>
                      <a:pt x="13083" y="8230"/>
                      <a:pt x="13259" y="8194"/>
                    </a:cubicBezTo>
                    <a:cubicBezTo>
                      <a:pt x="13365" y="8194"/>
                      <a:pt x="13505" y="8159"/>
                      <a:pt x="13646" y="8124"/>
                    </a:cubicBezTo>
                    <a:cubicBezTo>
                      <a:pt x="13822" y="8124"/>
                      <a:pt x="13998" y="8089"/>
                      <a:pt x="14138" y="8054"/>
                    </a:cubicBezTo>
                    <a:cubicBezTo>
                      <a:pt x="14279" y="8054"/>
                      <a:pt x="14420" y="8019"/>
                      <a:pt x="14525" y="7983"/>
                    </a:cubicBezTo>
                    <a:cubicBezTo>
                      <a:pt x="14701" y="7948"/>
                      <a:pt x="14877" y="7913"/>
                      <a:pt x="15053" y="7878"/>
                    </a:cubicBezTo>
                    <a:cubicBezTo>
                      <a:pt x="15439" y="7772"/>
                      <a:pt x="15826" y="7632"/>
                      <a:pt x="16213" y="7491"/>
                    </a:cubicBezTo>
                    <a:cubicBezTo>
                      <a:pt x="16565" y="7315"/>
                      <a:pt x="16881" y="7104"/>
                      <a:pt x="17198" y="6858"/>
                    </a:cubicBezTo>
                    <a:cubicBezTo>
                      <a:pt x="17374" y="6682"/>
                      <a:pt x="17514" y="6471"/>
                      <a:pt x="17655" y="6260"/>
                    </a:cubicBezTo>
                    <a:cubicBezTo>
                      <a:pt x="17796" y="6190"/>
                      <a:pt x="17972" y="6119"/>
                      <a:pt x="18112" y="6049"/>
                    </a:cubicBezTo>
                    <a:cubicBezTo>
                      <a:pt x="18288" y="5944"/>
                      <a:pt x="18464" y="5803"/>
                      <a:pt x="18605" y="5697"/>
                    </a:cubicBezTo>
                    <a:cubicBezTo>
                      <a:pt x="18745" y="5557"/>
                      <a:pt x="18851" y="5416"/>
                      <a:pt x="18956" y="5275"/>
                    </a:cubicBezTo>
                    <a:cubicBezTo>
                      <a:pt x="19062" y="5100"/>
                      <a:pt x="19167" y="4889"/>
                      <a:pt x="19203" y="4713"/>
                    </a:cubicBezTo>
                    <a:cubicBezTo>
                      <a:pt x="19238" y="4502"/>
                      <a:pt x="19273" y="4326"/>
                      <a:pt x="19273" y="4115"/>
                    </a:cubicBezTo>
                    <a:cubicBezTo>
                      <a:pt x="19238" y="3904"/>
                      <a:pt x="19167" y="3728"/>
                      <a:pt x="19062" y="3517"/>
                    </a:cubicBezTo>
                    <a:cubicBezTo>
                      <a:pt x="18992" y="3376"/>
                      <a:pt x="18886" y="3200"/>
                      <a:pt x="18781" y="3060"/>
                    </a:cubicBezTo>
                    <a:cubicBezTo>
                      <a:pt x="18640" y="2919"/>
                      <a:pt x="18499" y="2778"/>
                      <a:pt x="18323" y="2673"/>
                    </a:cubicBezTo>
                    <a:cubicBezTo>
                      <a:pt x="18112" y="2462"/>
                      <a:pt x="17866" y="2286"/>
                      <a:pt x="17620" y="2110"/>
                    </a:cubicBezTo>
                    <a:cubicBezTo>
                      <a:pt x="17303" y="1864"/>
                      <a:pt x="16987" y="1618"/>
                      <a:pt x="16635" y="1407"/>
                    </a:cubicBezTo>
                    <a:cubicBezTo>
                      <a:pt x="16495" y="1301"/>
                      <a:pt x="16319" y="1196"/>
                      <a:pt x="16143" y="1125"/>
                    </a:cubicBezTo>
                    <a:cubicBezTo>
                      <a:pt x="15932" y="1020"/>
                      <a:pt x="15756" y="914"/>
                      <a:pt x="15545" y="844"/>
                    </a:cubicBezTo>
                    <a:cubicBezTo>
                      <a:pt x="15158" y="668"/>
                      <a:pt x="14771" y="563"/>
                      <a:pt x="14384" y="457"/>
                    </a:cubicBezTo>
                    <a:cubicBezTo>
                      <a:pt x="13962" y="387"/>
                      <a:pt x="13576" y="317"/>
                      <a:pt x="13153" y="246"/>
                    </a:cubicBezTo>
                    <a:cubicBezTo>
                      <a:pt x="12907" y="211"/>
                      <a:pt x="12661" y="176"/>
                      <a:pt x="12415" y="176"/>
                    </a:cubicBezTo>
                    <a:cubicBezTo>
                      <a:pt x="12028" y="141"/>
                      <a:pt x="11676" y="106"/>
                      <a:pt x="11290" y="70"/>
                    </a:cubicBezTo>
                    <a:cubicBezTo>
                      <a:pt x="11043" y="70"/>
                      <a:pt x="10832" y="35"/>
                      <a:pt x="10586" y="35"/>
                    </a:cubicBezTo>
                    <a:cubicBezTo>
                      <a:pt x="10305" y="35"/>
                      <a:pt x="10059" y="0"/>
                      <a:pt x="9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26"/>
              <p:cNvSpPr/>
              <p:nvPr/>
            </p:nvSpPr>
            <p:spPr>
              <a:xfrm>
                <a:off x="2712275" y="1004500"/>
                <a:ext cx="430850" cy="212800"/>
              </a:xfrm>
              <a:custGeom>
                <a:avLst/>
                <a:gdLst/>
                <a:ahLst/>
                <a:cxnLst/>
                <a:rect l="l" t="t" r="r" b="b"/>
                <a:pathLst>
                  <a:path w="17234" h="8512" extrusionOk="0">
                    <a:moveTo>
                      <a:pt x="8200" y="577"/>
                    </a:moveTo>
                    <a:cubicBezTo>
                      <a:pt x="8139" y="599"/>
                      <a:pt x="8079" y="599"/>
                      <a:pt x="8019" y="599"/>
                    </a:cubicBezTo>
                    <a:cubicBezTo>
                      <a:pt x="7667" y="634"/>
                      <a:pt x="7315" y="669"/>
                      <a:pt x="6964" y="740"/>
                    </a:cubicBezTo>
                    <a:cubicBezTo>
                      <a:pt x="6858" y="740"/>
                      <a:pt x="6718" y="740"/>
                      <a:pt x="6612" y="775"/>
                    </a:cubicBezTo>
                    <a:cubicBezTo>
                      <a:pt x="6471" y="810"/>
                      <a:pt x="6331" y="810"/>
                      <a:pt x="6225" y="845"/>
                    </a:cubicBezTo>
                    <a:lnTo>
                      <a:pt x="6155" y="845"/>
                    </a:lnTo>
                    <a:cubicBezTo>
                      <a:pt x="6014" y="880"/>
                      <a:pt x="5909" y="880"/>
                      <a:pt x="5803" y="880"/>
                    </a:cubicBezTo>
                    <a:cubicBezTo>
                      <a:pt x="5627" y="915"/>
                      <a:pt x="5487" y="951"/>
                      <a:pt x="5346" y="951"/>
                    </a:cubicBezTo>
                    <a:cubicBezTo>
                      <a:pt x="5803" y="845"/>
                      <a:pt x="6296" y="775"/>
                      <a:pt x="6753" y="704"/>
                    </a:cubicBezTo>
                    <a:cubicBezTo>
                      <a:pt x="7246" y="643"/>
                      <a:pt x="7713" y="608"/>
                      <a:pt x="8200" y="577"/>
                    </a:cubicBezTo>
                    <a:close/>
                    <a:moveTo>
                      <a:pt x="1090" y="3201"/>
                    </a:moveTo>
                    <a:lnTo>
                      <a:pt x="1090" y="3237"/>
                    </a:lnTo>
                    <a:cubicBezTo>
                      <a:pt x="1090" y="3272"/>
                      <a:pt x="1055" y="3342"/>
                      <a:pt x="1020" y="3377"/>
                    </a:cubicBezTo>
                    <a:cubicBezTo>
                      <a:pt x="950" y="3588"/>
                      <a:pt x="915" y="3799"/>
                      <a:pt x="879" y="4010"/>
                    </a:cubicBezTo>
                    <a:cubicBezTo>
                      <a:pt x="809" y="4221"/>
                      <a:pt x="774" y="4397"/>
                      <a:pt x="774" y="4608"/>
                    </a:cubicBezTo>
                    <a:cubicBezTo>
                      <a:pt x="739" y="4819"/>
                      <a:pt x="704" y="5030"/>
                      <a:pt x="704" y="5276"/>
                    </a:cubicBezTo>
                    <a:cubicBezTo>
                      <a:pt x="668" y="5241"/>
                      <a:pt x="668" y="5171"/>
                      <a:pt x="633" y="5136"/>
                    </a:cubicBezTo>
                    <a:cubicBezTo>
                      <a:pt x="598" y="5030"/>
                      <a:pt x="563" y="4925"/>
                      <a:pt x="563" y="4819"/>
                    </a:cubicBezTo>
                    <a:cubicBezTo>
                      <a:pt x="528" y="4678"/>
                      <a:pt x="528" y="4573"/>
                      <a:pt x="563" y="4467"/>
                    </a:cubicBezTo>
                    <a:cubicBezTo>
                      <a:pt x="563" y="4256"/>
                      <a:pt x="633" y="4045"/>
                      <a:pt x="704" y="3870"/>
                    </a:cubicBezTo>
                    <a:cubicBezTo>
                      <a:pt x="809" y="3623"/>
                      <a:pt x="950" y="3412"/>
                      <a:pt x="1090" y="3201"/>
                    </a:cubicBezTo>
                    <a:close/>
                    <a:moveTo>
                      <a:pt x="16565" y="4327"/>
                    </a:moveTo>
                    <a:cubicBezTo>
                      <a:pt x="16600" y="4432"/>
                      <a:pt x="16635" y="4573"/>
                      <a:pt x="16670" y="4714"/>
                    </a:cubicBezTo>
                    <a:cubicBezTo>
                      <a:pt x="16670" y="4889"/>
                      <a:pt x="16670" y="5100"/>
                      <a:pt x="16670" y="5276"/>
                    </a:cubicBezTo>
                    <a:cubicBezTo>
                      <a:pt x="16635" y="5452"/>
                      <a:pt x="16565" y="5593"/>
                      <a:pt x="16530" y="5769"/>
                    </a:cubicBezTo>
                    <a:cubicBezTo>
                      <a:pt x="16459" y="5945"/>
                      <a:pt x="16354" y="6085"/>
                      <a:pt x="16248" y="6226"/>
                    </a:cubicBezTo>
                    <a:cubicBezTo>
                      <a:pt x="16143" y="6367"/>
                      <a:pt x="16002" y="6507"/>
                      <a:pt x="15826" y="6648"/>
                    </a:cubicBezTo>
                    <a:cubicBezTo>
                      <a:pt x="15545" y="6824"/>
                      <a:pt x="15264" y="7000"/>
                      <a:pt x="14947" y="7140"/>
                    </a:cubicBezTo>
                    <a:cubicBezTo>
                      <a:pt x="14595" y="7281"/>
                      <a:pt x="14209" y="7386"/>
                      <a:pt x="13822" y="7492"/>
                    </a:cubicBezTo>
                    <a:cubicBezTo>
                      <a:pt x="13540" y="7562"/>
                      <a:pt x="13294" y="7633"/>
                      <a:pt x="13048" y="7668"/>
                    </a:cubicBezTo>
                    <a:cubicBezTo>
                      <a:pt x="12993" y="7668"/>
                      <a:pt x="12938" y="7689"/>
                      <a:pt x="12883" y="7699"/>
                    </a:cubicBezTo>
                    <a:lnTo>
                      <a:pt x="12883" y="7699"/>
                    </a:lnTo>
                    <a:cubicBezTo>
                      <a:pt x="13055" y="7630"/>
                      <a:pt x="13227" y="7561"/>
                      <a:pt x="13400" y="7492"/>
                    </a:cubicBezTo>
                    <a:cubicBezTo>
                      <a:pt x="13540" y="7457"/>
                      <a:pt x="13681" y="7422"/>
                      <a:pt x="13822" y="7351"/>
                    </a:cubicBezTo>
                    <a:lnTo>
                      <a:pt x="14244" y="7175"/>
                    </a:lnTo>
                    <a:cubicBezTo>
                      <a:pt x="14384" y="7105"/>
                      <a:pt x="14560" y="7035"/>
                      <a:pt x="14701" y="6964"/>
                    </a:cubicBezTo>
                    <a:cubicBezTo>
                      <a:pt x="15053" y="6824"/>
                      <a:pt x="15404" y="6648"/>
                      <a:pt x="15686" y="6402"/>
                    </a:cubicBezTo>
                    <a:cubicBezTo>
                      <a:pt x="15791" y="6367"/>
                      <a:pt x="15862" y="6296"/>
                      <a:pt x="15932" y="6226"/>
                    </a:cubicBezTo>
                    <a:cubicBezTo>
                      <a:pt x="16002" y="6156"/>
                      <a:pt x="16037" y="6085"/>
                      <a:pt x="16108" y="5980"/>
                    </a:cubicBezTo>
                    <a:cubicBezTo>
                      <a:pt x="16213" y="5839"/>
                      <a:pt x="16319" y="5628"/>
                      <a:pt x="16354" y="5452"/>
                    </a:cubicBezTo>
                    <a:cubicBezTo>
                      <a:pt x="16495" y="5100"/>
                      <a:pt x="16530" y="4714"/>
                      <a:pt x="16565" y="4327"/>
                    </a:cubicBezTo>
                    <a:close/>
                    <a:moveTo>
                      <a:pt x="9592" y="1111"/>
                    </a:moveTo>
                    <a:cubicBezTo>
                      <a:pt x="9656" y="1111"/>
                      <a:pt x="9719" y="1115"/>
                      <a:pt x="9777" y="1126"/>
                    </a:cubicBezTo>
                    <a:lnTo>
                      <a:pt x="10621" y="1126"/>
                    </a:lnTo>
                    <a:cubicBezTo>
                      <a:pt x="10797" y="1126"/>
                      <a:pt x="10973" y="1162"/>
                      <a:pt x="11149" y="1162"/>
                    </a:cubicBezTo>
                    <a:cubicBezTo>
                      <a:pt x="11465" y="1197"/>
                      <a:pt x="11747" y="1197"/>
                      <a:pt x="12063" y="1232"/>
                    </a:cubicBezTo>
                    <a:cubicBezTo>
                      <a:pt x="12134" y="1232"/>
                      <a:pt x="12204" y="1197"/>
                      <a:pt x="12239" y="1162"/>
                    </a:cubicBezTo>
                    <a:cubicBezTo>
                      <a:pt x="12239" y="1162"/>
                      <a:pt x="12274" y="1126"/>
                      <a:pt x="12274" y="1126"/>
                    </a:cubicBezTo>
                    <a:cubicBezTo>
                      <a:pt x="12626" y="1162"/>
                      <a:pt x="12978" y="1267"/>
                      <a:pt x="13329" y="1337"/>
                    </a:cubicBezTo>
                    <a:lnTo>
                      <a:pt x="13435" y="1373"/>
                    </a:lnTo>
                    <a:cubicBezTo>
                      <a:pt x="13540" y="1408"/>
                      <a:pt x="13646" y="1443"/>
                      <a:pt x="13751" y="1513"/>
                    </a:cubicBezTo>
                    <a:cubicBezTo>
                      <a:pt x="14209" y="1689"/>
                      <a:pt x="14666" y="1935"/>
                      <a:pt x="15053" y="2252"/>
                    </a:cubicBezTo>
                    <a:cubicBezTo>
                      <a:pt x="15369" y="2498"/>
                      <a:pt x="15651" y="2779"/>
                      <a:pt x="15862" y="3061"/>
                    </a:cubicBezTo>
                    <a:cubicBezTo>
                      <a:pt x="15932" y="3131"/>
                      <a:pt x="15967" y="3201"/>
                      <a:pt x="16037" y="3272"/>
                    </a:cubicBezTo>
                    <a:cubicBezTo>
                      <a:pt x="16037" y="3307"/>
                      <a:pt x="16037" y="3342"/>
                      <a:pt x="16037" y="3377"/>
                    </a:cubicBezTo>
                    <a:cubicBezTo>
                      <a:pt x="16108" y="3834"/>
                      <a:pt x="16073" y="4256"/>
                      <a:pt x="16037" y="4714"/>
                    </a:cubicBezTo>
                    <a:cubicBezTo>
                      <a:pt x="16002" y="4995"/>
                      <a:pt x="15932" y="5241"/>
                      <a:pt x="15826" y="5487"/>
                    </a:cubicBezTo>
                    <a:cubicBezTo>
                      <a:pt x="15791" y="5593"/>
                      <a:pt x="15721" y="5698"/>
                      <a:pt x="15651" y="5769"/>
                    </a:cubicBezTo>
                    <a:cubicBezTo>
                      <a:pt x="15580" y="5874"/>
                      <a:pt x="15510" y="5945"/>
                      <a:pt x="15404" y="6015"/>
                    </a:cubicBezTo>
                    <a:cubicBezTo>
                      <a:pt x="15193" y="6191"/>
                      <a:pt x="14947" y="6331"/>
                      <a:pt x="14701" y="6437"/>
                    </a:cubicBezTo>
                    <a:cubicBezTo>
                      <a:pt x="14560" y="6507"/>
                      <a:pt x="14420" y="6578"/>
                      <a:pt x="14279" y="6648"/>
                    </a:cubicBezTo>
                    <a:cubicBezTo>
                      <a:pt x="14068" y="6718"/>
                      <a:pt x="13822" y="6824"/>
                      <a:pt x="13611" y="6929"/>
                    </a:cubicBezTo>
                    <a:cubicBezTo>
                      <a:pt x="13329" y="7035"/>
                      <a:pt x="13013" y="7105"/>
                      <a:pt x="12731" y="7211"/>
                    </a:cubicBezTo>
                    <a:cubicBezTo>
                      <a:pt x="12626" y="7246"/>
                      <a:pt x="12556" y="7281"/>
                      <a:pt x="12450" y="7316"/>
                    </a:cubicBezTo>
                    <a:cubicBezTo>
                      <a:pt x="12274" y="7351"/>
                      <a:pt x="12063" y="7422"/>
                      <a:pt x="11887" y="7457"/>
                    </a:cubicBezTo>
                    <a:cubicBezTo>
                      <a:pt x="11782" y="7492"/>
                      <a:pt x="11712" y="7527"/>
                      <a:pt x="11641" y="7527"/>
                    </a:cubicBezTo>
                    <a:cubicBezTo>
                      <a:pt x="11430" y="7562"/>
                      <a:pt x="11254" y="7598"/>
                      <a:pt x="11043" y="7633"/>
                    </a:cubicBezTo>
                    <a:cubicBezTo>
                      <a:pt x="10973" y="7668"/>
                      <a:pt x="10868" y="7668"/>
                      <a:pt x="10797" y="7703"/>
                    </a:cubicBezTo>
                    <a:cubicBezTo>
                      <a:pt x="10621" y="7703"/>
                      <a:pt x="10410" y="7738"/>
                      <a:pt x="10234" y="7773"/>
                    </a:cubicBezTo>
                    <a:cubicBezTo>
                      <a:pt x="10129" y="7773"/>
                      <a:pt x="10059" y="7809"/>
                      <a:pt x="9953" y="7809"/>
                    </a:cubicBezTo>
                    <a:cubicBezTo>
                      <a:pt x="9672" y="7844"/>
                      <a:pt x="9426" y="7844"/>
                      <a:pt x="9144" y="7879"/>
                    </a:cubicBezTo>
                    <a:cubicBezTo>
                      <a:pt x="9039" y="7879"/>
                      <a:pt x="8968" y="7914"/>
                      <a:pt x="8863" y="7914"/>
                    </a:cubicBezTo>
                    <a:lnTo>
                      <a:pt x="8617" y="7914"/>
                    </a:lnTo>
                    <a:cubicBezTo>
                      <a:pt x="8406" y="7914"/>
                      <a:pt x="8195" y="7914"/>
                      <a:pt x="7984" y="7949"/>
                    </a:cubicBezTo>
                    <a:cubicBezTo>
                      <a:pt x="7773" y="7914"/>
                      <a:pt x="7597" y="7914"/>
                      <a:pt x="7421" y="7879"/>
                    </a:cubicBezTo>
                    <a:lnTo>
                      <a:pt x="6577" y="7773"/>
                    </a:lnTo>
                    <a:cubicBezTo>
                      <a:pt x="6471" y="7738"/>
                      <a:pt x="6366" y="7738"/>
                      <a:pt x="6225" y="7703"/>
                    </a:cubicBezTo>
                    <a:cubicBezTo>
                      <a:pt x="6155" y="7703"/>
                      <a:pt x="6049" y="7668"/>
                      <a:pt x="5979" y="7668"/>
                    </a:cubicBezTo>
                    <a:cubicBezTo>
                      <a:pt x="5662" y="7598"/>
                      <a:pt x="5311" y="7562"/>
                      <a:pt x="4994" y="7492"/>
                    </a:cubicBezTo>
                    <a:cubicBezTo>
                      <a:pt x="4889" y="7457"/>
                      <a:pt x="4783" y="7457"/>
                      <a:pt x="4678" y="7422"/>
                    </a:cubicBezTo>
                    <a:cubicBezTo>
                      <a:pt x="4502" y="7386"/>
                      <a:pt x="4291" y="7316"/>
                      <a:pt x="4115" y="7281"/>
                    </a:cubicBezTo>
                    <a:cubicBezTo>
                      <a:pt x="3728" y="7175"/>
                      <a:pt x="3376" y="7070"/>
                      <a:pt x="3060" y="6929"/>
                    </a:cubicBezTo>
                    <a:cubicBezTo>
                      <a:pt x="2849" y="6824"/>
                      <a:pt x="2638" y="6683"/>
                      <a:pt x="2427" y="6578"/>
                    </a:cubicBezTo>
                    <a:lnTo>
                      <a:pt x="2251" y="6507"/>
                    </a:lnTo>
                    <a:cubicBezTo>
                      <a:pt x="2216" y="6472"/>
                      <a:pt x="2181" y="6437"/>
                      <a:pt x="2146" y="6402"/>
                    </a:cubicBezTo>
                    <a:cubicBezTo>
                      <a:pt x="2005" y="6296"/>
                      <a:pt x="1864" y="6156"/>
                      <a:pt x="1724" y="6015"/>
                    </a:cubicBezTo>
                    <a:cubicBezTo>
                      <a:pt x="1653" y="5909"/>
                      <a:pt x="1583" y="5769"/>
                      <a:pt x="1512" y="5628"/>
                    </a:cubicBezTo>
                    <a:cubicBezTo>
                      <a:pt x="1442" y="5487"/>
                      <a:pt x="1407" y="5312"/>
                      <a:pt x="1372" y="5136"/>
                    </a:cubicBezTo>
                    <a:cubicBezTo>
                      <a:pt x="1372" y="4925"/>
                      <a:pt x="1372" y="4714"/>
                      <a:pt x="1372" y="4503"/>
                    </a:cubicBezTo>
                    <a:cubicBezTo>
                      <a:pt x="1407" y="4327"/>
                      <a:pt x="1442" y="4151"/>
                      <a:pt x="1512" y="4010"/>
                    </a:cubicBezTo>
                    <a:cubicBezTo>
                      <a:pt x="1583" y="3870"/>
                      <a:pt x="1653" y="3729"/>
                      <a:pt x="1759" y="3588"/>
                    </a:cubicBezTo>
                    <a:cubicBezTo>
                      <a:pt x="1935" y="3377"/>
                      <a:pt x="2146" y="3201"/>
                      <a:pt x="2357" y="3026"/>
                    </a:cubicBezTo>
                    <a:cubicBezTo>
                      <a:pt x="2673" y="2779"/>
                      <a:pt x="2990" y="2568"/>
                      <a:pt x="3306" y="2392"/>
                    </a:cubicBezTo>
                    <a:cubicBezTo>
                      <a:pt x="3658" y="2181"/>
                      <a:pt x="4010" y="2006"/>
                      <a:pt x="4361" y="1830"/>
                    </a:cubicBezTo>
                    <a:cubicBezTo>
                      <a:pt x="4678" y="1689"/>
                      <a:pt x="4994" y="1584"/>
                      <a:pt x="5346" y="1513"/>
                    </a:cubicBezTo>
                    <a:cubicBezTo>
                      <a:pt x="5522" y="1478"/>
                      <a:pt x="5698" y="1443"/>
                      <a:pt x="5909" y="1408"/>
                    </a:cubicBezTo>
                    <a:cubicBezTo>
                      <a:pt x="6155" y="1373"/>
                      <a:pt x="6436" y="1337"/>
                      <a:pt x="6718" y="1302"/>
                    </a:cubicBezTo>
                    <a:cubicBezTo>
                      <a:pt x="6823" y="1267"/>
                      <a:pt x="6929" y="1267"/>
                      <a:pt x="7034" y="1267"/>
                    </a:cubicBezTo>
                    <a:lnTo>
                      <a:pt x="7597" y="1197"/>
                    </a:lnTo>
                    <a:lnTo>
                      <a:pt x="7562" y="1197"/>
                    </a:lnTo>
                    <a:cubicBezTo>
                      <a:pt x="7667" y="1162"/>
                      <a:pt x="7737" y="1162"/>
                      <a:pt x="7843" y="1162"/>
                    </a:cubicBezTo>
                    <a:cubicBezTo>
                      <a:pt x="8019" y="1162"/>
                      <a:pt x="8230" y="1126"/>
                      <a:pt x="8441" y="1126"/>
                    </a:cubicBezTo>
                    <a:lnTo>
                      <a:pt x="9215" y="1126"/>
                    </a:lnTo>
                    <a:cubicBezTo>
                      <a:pt x="9332" y="1126"/>
                      <a:pt x="9465" y="1111"/>
                      <a:pt x="9592" y="1111"/>
                    </a:cubicBezTo>
                    <a:close/>
                    <a:moveTo>
                      <a:pt x="8757" y="1"/>
                    </a:moveTo>
                    <a:cubicBezTo>
                      <a:pt x="7984" y="1"/>
                      <a:pt x="7175" y="71"/>
                      <a:pt x="6401" y="177"/>
                    </a:cubicBezTo>
                    <a:cubicBezTo>
                      <a:pt x="5592" y="317"/>
                      <a:pt x="4748" y="493"/>
                      <a:pt x="3939" y="775"/>
                    </a:cubicBezTo>
                    <a:cubicBezTo>
                      <a:pt x="3552" y="915"/>
                      <a:pt x="3165" y="1091"/>
                      <a:pt x="2779" y="1267"/>
                    </a:cubicBezTo>
                    <a:cubicBezTo>
                      <a:pt x="2427" y="1443"/>
                      <a:pt x="2075" y="1654"/>
                      <a:pt x="1724" y="1900"/>
                    </a:cubicBezTo>
                    <a:cubicBezTo>
                      <a:pt x="1407" y="2111"/>
                      <a:pt x="1090" y="2392"/>
                      <a:pt x="809" y="2709"/>
                    </a:cubicBezTo>
                    <a:cubicBezTo>
                      <a:pt x="704" y="2850"/>
                      <a:pt x="563" y="2990"/>
                      <a:pt x="457" y="3166"/>
                    </a:cubicBezTo>
                    <a:cubicBezTo>
                      <a:pt x="352" y="3342"/>
                      <a:pt x="246" y="3553"/>
                      <a:pt x="176" y="3729"/>
                    </a:cubicBezTo>
                    <a:cubicBezTo>
                      <a:pt x="71" y="4010"/>
                      <a:pt x="0" y="4327"/>
                      <a:pt x="0" y="4643"/>
                    </a:cubicBezTo>
                    <a:cubicBezTo>
                      <a:pt x="0" y="4784"/>
                      <a:pt x="0" y="4960"/>
                      <a:pt x="35" y="5100"/>
                    </a:cubicBezTo>
                    <a:cubicBezTo>
                      <a:pt x="71" y="5241"/>
                      <a:pt x="141" y="5417"/>
                      <a:pt x="211" y="5558"/>
                    </a:cubicBezTo>
                    <a:cubicBezTo>
                      <a:pt x="282" y="5663"/>
                      <a:pt x="387" y="5804"/>
                      <a:pt x="493" y="5909"/>
                    </a:cubicBezTo>
                    <a:cubicBezTo>
                      <a:pt x="563" y="6015"/>
                      <a:pt x="704" y="6120"/>
                      <a:pt x="809" y="6226"/>
                    </a:cubicBezTo>
                    <a:cubicBezTo>
                      <a:pt x="879" y="6261"/>
                      <a:pt x="915" y="6331"/>
                      <a:pt x="985" y="6367"/>
                    </a:cubicBezTo>
                    <a:cubicBezTo>
                      <a:pt x="985" y="6402"/>
                      <a:pt x="1020" y="6402"/>
                      <a:pt x="1020" y="6402"/>
                    </a:cubicBezTo>
                    <a:cubicBezTo>
                      <a:pt x="1196" y="6753"/>
                      <a:pt x="1512" y="7000"/>
                      <a:pt x="1864" y="7175"/>
                    </a:cubicBezTo>
                    <a:cubicBezTo>
                      <a:pt x="2005" y="7281"/>
                      <a:pt x="2216" y="7351"/>
                      <a:pt x="2392" y="7422"/>
                    </a:cubicBezTo>
                    <a:cubicBezTo>
                      <a:pt x="2568" y="7527"/>
                      <a:pt x="2779" y="7598"/>
                      <a:pt x="2990" y="7668"/>
                    </a:cubicBezTo>
                    <a:cubicBezTo>
                      <a:pt x="3201" y="7738"/>
                      <a:pt x="3412" y="7809"/>
                      <a:pt x="3658" y="7844"/>
                    </a:cubicBezTo>
                    <a:lnTo>
                      <a:pt x="4221" y="7984"/>
                    </a:lnTo>
                    <a:cubicBezTo>
                      <a:pt x="4326" y="8020"/>
                      <a:pt x="4396" y="8055"/>
                      <a:pt x="4467" y="8055"/>
                    </a:cubicBezTo>
                    <a:lnTo>
                      <a:pt x="5029" y="8160"/>
                    </a:lnTo>
                    <a:cubicBezTo>
                      <a:pt x="5170" y="8195"/>
                      <a:pt x="5311" y="8231"/>
                      <a:pt x="5451" y="8231"/>
                    </a:cubicBezTo>
                    <a:cubicBezTo>
                      <a:pt x="5873" y="8301"/>
                      <a:pt x="6296" y="8371"/>
                      <a:pt x="6753" y="8406"/>
                    </a:cubicBezTo>
                    <a:lnTo>
                      <a:pt x="7351" y="8406"/>
                    </a:lnTo>
                    <a:cubicBezTo>
                      <a:pt x="7421" y="8406"/>
                      <a:pt x="7491" y="8422"/>
                      <a:pt x="7572" y="8422"/>
                    </a:cubicBezTo>
                    <a:cubicBezTo>
                      <a:pt x="7612" y="8422"/>
                      <a:pt x="7655" y="8418"/>
                      <a:pt x="7702" y="8406"/>
                    </a:cubicBezTo>
                    <a:cubicBezTo>
                      <a:pt x="7984" y="8442"/>
                      <a:pt x="8300" y="8477"/>
                      <a:pt x="8582" y="8512"/>
                    </a:cubicBezTo>
                    <a:lnTo>
                      <a:pt x="9812" y="8512"/>
                    </a:lnTo>
                    <a:cubicBezTo>
                      <a:pt x="9918" y="8512"/>
                      <a:pt x="10059" y="8512"/>
                      <a:pt x="10164" y="8477"/>
                    </a:cubicBezTo>
                    <a:cubicBezTo>
                      <a:pt x="10375" y="8477"/>
                      <a:pt x="10586" y="8477"/>
                      <a:pt x="10797" y="8442"/>
                    </a:cubicBezTo>
                    <a:lnTo>
                      <a:pt x="11008" y="8442"/>
                    </a:lnTo>
                    <a:cubicBezTo>
                      <a:pt x="11360" y="8406"/>
                      <a:pt x="11712" y="8371"/>
                      <a:pt x="12063" y="8336"/>
                    </a:cubicBezTo>
                    <a:cubicBezTo>
                      <a:pt x="12345" y="8301"/>
                      <a:pt x="12626" y="8231"/>
                      <a:pt x="12907" y="8195"/>
                    </a:cubicBezTo>
                    <a:cubicBezTo>
                      <a:pt x="13048" y="8195"/>
                      <a:pt x="13189" y="8160"/>
                      <a:pt x="13329" y="8125"/>
                    </a:cubicBezTo>
                    <a:cubicBezTo>
                      <a:pt x="13716" y="8055"/>
                      <a:pt x="14138" y="7949"/>
                      <a:pt x="14525" y="7844"/>
                    </a:cubicBezTo>
                    <a:cubicBezTo>
                      <a:pt x="14912" y="7703"/>
                      <a:pt x="15299" y="7562"/>
                      <a:pt x="15651" y="7351"/>
                    </a:cubicBezTo>
                    <a:cubicBezTo>
                      <a:pt x="15826" y="7281"/>
                      <a:pt x="15967" y="7175"/>
                      <a:pt x="16143" y="7070"/>
                    </a:cubicBezTo>
                    <a:cubicBezTo>
                      <a:pt x="16284" y="6929"/>
                      <a:pt x="16459" y="6789"/>
                      <a:pt x="16600" y="6613"/>
                    </a:cubicBezTo>
                    <a:cubicBezTo>
                      <a:pt x="16846" y="6331"/>
                      <a:pt x="17057" y="5945"/>
                      <a:pt x="17128" y="5558"/>
                    </a:cubicBezTo>
                    <a:cubicBezTo>
                      <a:pt x="17233" y="5171"/>
                      <a:pt x="17198" y="4749"/>
                      <a:pt x="17128" y="4327"/>
                    </a:cubicBezTo>
                    <a:cubicBezTo>
                      <a:pt x="17022" y="3940"/>
                      <a:pt x="16846" y="3553"/>
                      <a:pt x="16635" y="3237"/>
                    </a:cubicBezTo>
                    <a:cubicBezTo>
                      <a:pt x="16565" y="3131"/>
                      <a:pt x="16530" y="3061"/>
                      <a:pt x="16459" y="2990"/>
                    </a:cubicBezTo>
                    <a:cubicBezTo>
                      <a:pt x="16424" y="2815"/>
                      <a:pt x="16354" y="2639"/>
                      <a:pt x="16284" y="2463"/>
                    </a:cubicBezTo>
                    <a:cubicBezTo>
                      <a:pt x="16213" y="2287"/>
                      <a:pt x="16108" y="2146"/>
                      <a:pt x="15967" y="2006"/>
                    </a:cubicBezTo>
                    <a:cubicBezTo>
                      <a:pt x="15826" y="1865"/>
                      <a:pt x="15686" y="1759"/>
                      <a:pt x="15510" y="1654"/>
                    </a:cubicBezTo>
                    <a:cubicBezTo>
                      <a:pt x="15369" y="1548"/>
                      <a:pt x="15193" y="1443"/>
                      <a:pt x="15017" y="1373"/>
                    </a:cubicBezTo>
                    <a:cubicBezTo>
                      <a:pt x="14842" y="1302"/>
                      <a:pt x="14631" y="1232"/>
                      <a:pt x="14455" y="1162"/>
                    </a:cubicBezTo>
                    <a:cubicBezTo>
                      <a:pt x="14279" y="1091"/>
                      <a:pt x="14068" y="1021"/>
                      <a:pt x="13857" y="951"/>
                    </a:cubicBezTo>
                    <a:lnTo>
                      <a:pt x="13822" y="951"/>
                    </a:lnTo>
                    <a:cubicBezTo>
                      <a:pt x="13083" y="634"/>
                      <a:pt x="12309" y="388"/>
                      <a:pt x="11501" y="247"/>
                    </a:cubicBezTo>
                    <a:cubicBezTo>
                      <a:pt x="10656" y="71"/>
                      <a:pt x="9812" y="1"/>
                      <a:pt x="8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26"/>
              <p:cNvSpPr/>
              <p:nvPr/>
            </p:nvSpPr>
            <p:spPr>
              <a:xfrm>
                <a:off x="3193200" y="993950"/>
                <a:ext cx="422950" cy="212325"/>
              </a:xfrm>
              <a:custGeom>
                <a:avLst/>
                <a:gdLst/>
                <a:ahLst/>
                <a:cxnLst/>
                <a:rect l="l" t="t" r="r" b="b"/>
                <a:pathLst>
                  <a:path w="16918" h="8493" extrusionOk="0">
                    <a:moveTo>
                      <a:pt x="4116" y="739"/>
                    </a:moveTo>
                    <a:cubicBezTo>
                      <a:pt x="4010" y="810"/>
                      <a:pt x="3869" y="880"/>
                      <a:pt x="3764" y="986"/>
                    </a:cubicBezTo>
                    <a:lnTo>
                      <a:pt x="3694" y="986"/>
                    </a:lnTo>
                    <a:cubicBezTo>
                      <a:pt x="3588" y="1021"/>
                      <a:pt x="3518" y="1056"/>
                      <a:pt x="3412" y="1091"/>
                    </a:cubicBezTo>
                    <a:cubicBezTo>
                      <a:pt x="3131" y="1197"/>
                      <a:pt x="2849" y="1302"/>
                      <a:pt x="2568" y="1443"/>
                    </a:cubicBezTo>
                    <a:cubicBezTo>
                      <a:pt x="2814" y="1267"/>
                      <a:pt x="3096" y="1091"/>
                      <a:pt x="3377" y="951"/>
                    </a:cubicBezTo>
                    <a:cubicBezTo>
                      <a:pt x="3553" y="880"/>
                      <a:pt x="3764" y="810"/>
                      <a:pt x="3940" y="775"/>
                    </a:cubicBezTo>
                    <a:cubicBezTo>
                      <a:pt x="4010" y="775"/>
                      <a:pt x="4080" y="739"/>
                      <a:pt x="4116" y="739"/>
                    </a:cubicBezTo>
                    <a:close/>
                    <a:moveTo>
                      <a:pt x="915" y="2779"/>
                    </a:moveTo>
                    <a:cubicBezTo>
                      <a:pt x="810" y="2920"/>
                      <a:pt x="739" y="3096"/>
                      <a:pt x="669" y="3272"/>
                    </a:cubicBezTo>
                    <a:cubicBezTo>
                      <a:pt x="599" y="3377"/>
                      <a:pt x="563" y="3483"/>
                      <a:pt x="528" y="3623"/>
                    </a:cubicBezTo>
                    <a:cubicBezTo>
                      <a:pt x="563" y="3448"/>
                      <a:pt x="599" y="3307"/>
                      <a:pt x="634" y="3166"/>
                    </a:cubicBezTo>
                    <a:cubicBezTo>
                      <a:pt x="704" y="3025"/>
                      <a:pt x="775" y="2920"/>
                      <a:pt x="880" y="2814"/>
                    </a:cubicBezTo>
                    <a:cubicBezTo>
                      <a:pt x="880" y="2779"/>
                      <a:pt x="880" y="2779"/>
                      <a:pt x="880" y="2779"/>
                    </a:cubicBezTo>
                    <a:close/>
                    <a:moveTo>
                      <a:pt x="2427" y="2111"/>
                    </a:moveTo>
                    <a:lnTo>
                      <a:pt x="2427" y="2111"/>
                    </a:lnTo>
                    <a:cubicBezTo>
                      <a:pt x="2392" y="2146"/>
                      <a:pt x="2322" y="2217"/>
                      <a:pt x="2287" y="2252"/>
                    </a:cubicBezTo>
                    <a:cubicBezTo>
                      <a:pt x="2181" y="2357"/>
                      <a:pt x="2076" y="2498"/>
                      <a:pt x="1935" y="2603"/>
                    </a:cubicBezTo>
                    <a:cubicBezTo>
                      <a:pt x="1830" y="2744"/>
                      <a:pt x="1689" y="2885"/>
                      <a:pt x="1548" y="3061"/>
                    </a:cubicBezTo>
                    <a:cubicBezTo>
                      <a:pt x="1443" y="3201"/>
                      <a:pt x="1302" y="3377"/>
                      <a:pt x="1197" y="3553"/>
                    </a:cubicBezTo>
                    <a:cubicBezTo>
                      <a:pt x="1091" y="3729"/>
                      <a:pt x="1021" y="3905"/>
                      <a:pt x="986" y="4081"/>
                    </a:cubicBezTo>
                    <a:cubicBezTo>
                      <a:pt x="950" y="4327"/>
                      <a:pt x="950" y="4538"/>
                      <a:pt x="986" y="4749"/>
                    </a:cubicBezTo>
                    <a:cubicBezTo>
                      <a:pt x="1021" y="5171"/>
                      <a:pt x="1197" y="5522"/>
                      <a:pt x="1443" y="5839"/>
                    </a:cubicBezTo>
                    <a:cubicBezTo>
                      <a:pt x="1548" y="6015"/>
                      <a:pt x="1724" y="6191"/>
                      <a:pt x="1865" y="6331"/>
                    </a:cubicBezTo>
                    <a:cubicBezTo>
                      <a:pt x="1759" y="6261"/>
                      <a:pt x="1689" y="6191"/>
                      <a:pt x="1583" y="6120"/>
                    </a:cubicBezTo>
                    <a:cubicBezTo>
                      <a:pt x="1443" y="6015"/>
                      <a:pt x="1302" y="5874"/>
                      <a:pt x="1161" y="5734"/>
                    </a:cubicBezTo>
                    <a:cubicBezTo>
                      <a:pt x="1056" y="5593"/>
                      <a:pt x="986" y="5417"/>
                      <a:pt x="915" y="5276"/>
                    </a:cubicBezTo>
                    <a:cubicBezTo>
                      <a:pt x="880" y="5171"/>
                      <a:pt x="845" y="5100"/>
                      <a:pt x="810" y="4995"/>
                    </a:cubicBezTo>
                    <a:cubicBezTo>
                      <a:pt x="810" y="4854"/>
                      <a:pt x="810" y="4714"/>
                      <a:pt x="845" y="4538"/>
                    </a:cubicBezTo>
                    <a:cubicBezTo>
                      <a:pt x="880" y="4362"/>
                      <a:pt x="915" y="4186"/>
                      <a:pt x="986" y="3975"/>
                    </a:cubicBezTo>
                    <a:cubicBezTo>
                      <a:pt x="1056" y="3799"/>
                      <a:pt x="1126" y="3623"/>
                      <a:pt x="1197" y="3448"/>
                    </a:cubicBezTo>
                    <a:cubicBezTo>
                      <a:pt x="1302" y="3201"/>
                      <a:pt x="1408" y="2990"/>
                      <a:pt x="1548" y="2779"/>
                    </a:cubicBezTo>
                    <a:cubicBezTo>
                      <a:pt x="1654" y="2639"/>
                      <a:pt x="1759" y="2533"/>
                      <a:pt x="1900" y="2428"/>
                    </a:cubicBezTo>
                    <a:cubicBezTo>
                      <a:pt x="2041" y="2322"/>
                      <a:pt x="2216" y="2217"/>
                      <a:pt x="2427" y="2111"/>
                    </a:cubicBezTo>
                    <a:close/>
                    <a:moveTo>
                      <a:pt x="15757" y="2674"/>
                    </a:moveTo>
                    <a:lnTo>
                      <a:pt x="15932" y="2850"/>
                    </a:lnTo>
                    <a:cubicBezTo>
                      <a:pt x="16038" y="2990"/>
                      <a:pt x="16108" y="3131"/>
                      <a:pt x="16179" y="3307"/>
                    </a:cubicBezTo>
                    <a:cubicBezTo>
                      <a:pt x="16214" y="3377"/>
                      <a:pt x="16249" y="3448"/>
                      <a:pt x="16249" y="3518"/>
                    </a:cubicBezTo>
                    <a:cubicBezTo>
                      <a:pt x="16284" y="3623"/>
                      <a:pt x="16284" y="3694"/>
                      <a:pt x="16319" y="3799"/>
                    </a:cubicBezTo>
                    <a:cubicBezTo>
                      <a:pt x="16354" y="4010"/>
                      <a:pt x="16354" y="4221"/>
                      <a:pt x="16354" y="4432"/>
                    </a:cubicBezTo>
                    <a:cubicBezTo>
                      <a:pt x="16354" y="4678"/>
                      <a:pt x="16319" y="4889"/>
                      <a:pt x="16319" y="5100"/>
                    </a:cubicBezTo>
                    <a:cubicBezTo>
                      <a:pt x="16284" y="5311"/>
                      <a:pt x="16214" y="5558"/>
                      <a:pt x="16143" y="5804"/>
                    </a:cubicBezTo>
                    <a:cubicBezTo>
                      <a:pt x="16073" y="5909"/>
                      <a:pt x="16038" y="6015"/>
                      <a:pt x="15968" y="6085"/>
                    </a:cubicBezTo>
                    <a:cubicBezTo>
                      <a:pt x="15862" y="6191"/>
                      <a:pt x="15757" y="6296"/>
                      <a:pt x="15651" y="6402"/>
                    </a:cubicBezTo>
                    <a:cubicBezTo>
                      <a:pt x="15440" y="6578"/>
                      <a:pt x="15159" y="6683"/>
                      <a:pt x="14913" y="6824"/>
                    </a:cubicBezTo>
                    <a:cubicBezTo>
                      <a:pt x="14561" y="6964"/>
                      <a:pt x="14209" y="7070"/>
                      <a:pt x="13857" y="7175"/>
                    </a:cubicBezTo>
                    <a:cubicBezTo>
                      <a:pt x="13717" y="7211"/>
                      <a:pt x="13576" y="7246"/>
                      <a:pt x="13471" y="7281"/>
                    </a:cubicBezTo>
                    <a:cubicBezTo>
                      <a:pt x="13435" y="7316"/>
                      <a:pt x="13400" y="7316"/>
                      <a:pt x="13365" y="7316"/>
                    </a:cubicBezTo>
                    <a:cubicBezTo>
                      <a:pt x="13576" y="7246"/>
                      <a:pt x="13752" y="7175"/>
                      <a:pt x="13928" y="7070"/>
                    </a:cubicBezTo>
                    <a:cubicBezTo>
                      <a:pt x="14104" y="7000"/>
                      <a:pt x="14280" y="6894"/>
                      <a:pt x="14420" y="6824"/>
                    </a:cubicBezTo>
                    <a:cubicBezTo>
                      <a:pt x="14596" y="6683"/>
                      <a:pt x="14772" y="6578"/>
                      <a:pt x="14913" y="6437"/>
                    </a:cubicBezTo>
                    <a:cubicBezTo>
                      <a:pt x="15229" y="6156"/>
                      <a:pt x="15440" y="5839"/>
                      <a:pt x="15651" y="5487"/>
                    </a:cubicBezTo>
                    <a:cubicBezTo>
                      <a:pt x="15721" y="5311"/>
                      <a:pt x="15792" y="5136"/>
                      <a:pt x="15862" y="4925"/>
                    </a:cubicBezTo>
                    <a:cubicBezTo>
                      <a:pt x="15932" y="4714"/>
                      <a:pt x="16003" y="4503"/>
                      <a:pt x="16038" y="4292"/>
                    </a:cubicBezTo>
                    <a:cubicBezTo>
                      <a:pt x="16038" y="4081"/>
                      <a:pt x="16038" y="3905"/>
                      <a:pt x="16038" y="3694"/>
                    </a:cubicBezTo>
                    <a:cubicBezTo>
                      <a:pt x="16038" y="3483"/>
                      <a:pt x="15968" y="3272"/>
                      <a:pt x="15932" y="3061"/>
                    </a:cubicBezTo>
                    <a:cubicBezTo>
                      <a:pt x="15897" y="2920"/>
                      <a:pt x="15827" y="2814"/>
                      <a:pt x="15757" y="2674"/>
                    </a:cubicBezTo>
                    <a:close/>
                    <a:moveTo>
                      <a:pt x="8969" y="599"/>
                    </a:moveTo>
                    <a:cubicBezTo>
                      <a:pt x="9743" y="634"/>
                      <a:pt x="10516" y="634"/>
                      <a:pt x="11290" y="739"/>
                    </a:cubicBezTo>
                    <a:cubicBezTo>
                      <a:pt x="11607" y="775"/>
                      <a:pt x="11923" y="845"/>
                      <a:pt x="12240" y="915"/>
                    </a:cubicBezTo>
                    <a:cubicBezTo>
                      <a:pt x="12451" y="986"/>
                      <a:pt x="12662" y="1056"/>
                      <a:pt x="12838" y="1126"/>
                    </a:cubicBezTo>
                    <a:cubicBezTo>
                      <a:pt x="13119" y="1232"/>
                      <a:pt x="13435" y="1337"/>
                      <a:pt x="13717" y="1443"/>
                    </a:cubicBezTo>
                    <a:cubicBezTo>
                      <a:pt x="13857" y="1513"/>
                      <a:pt x="14033" y="1584"/>
                      <a:pt x="14174" y="1654"/>
                    </a:cubicBezTo>
                    <a:cubicBezTo>
                      <a:pt x="14244" y="1724"/>
                      <a:pt x="14280" y="1759"/>
                      <a:pt x="14350" y="1795"/>
                    </a:cubicBezTo>
                    <a:cubicBezTo>
                      <a:pt x="14561" y="1970"/>
                      <a:pt x="14772" y="2181"/>
                      <a:pt x="14948" y="2392"/>
                    </a:cubicBezTo>
                    <a:cubicBezTo>
                      <a:pt x="15088" y="2568"/>
                      <a:pt x="15229" y="2779"/>
                      <a:pt x="15335" y="2990"/>
                    </a:cubicBezTo>
                    <a:cubicBezTo>
                      <a:pt x="15405" y="3201"/>
                      <a:pt x="15475" y="3412"/>
                      <a:pt x="15510" y="3623"/>
                    </a:cubicBezTo>
                    <a:cubicBezTo>
                      <a:pt x="15510" y="3834"/>
                      <a:pt x="15510" y="4045"/>
                      <a:pt x="15475" y="4256"/>
                    </a:cubicBezTo>
                    <a:cubicBezTo>
                      <a:pt x="15440" y="4503"/>
                      <a:pt x="15370" y="4749"/>
                      <a:pt x="15264" y="4995"/>
                    </a:cubicBezTo>
                    <a:cubicBezTo>
                      <a:pt x="15159" y="5276"/>
                      <a:pt x="15018" y="5487"/>
                      <a:pt x="14842" y="5734"/>
                    </a:cubicBezTo>
                    <a:cubicBezTo>
                      <a:pt x="14702" y="5909"/>
                      <a:pt x="14526" y="6085"/>
                      <a:pt x="14350" y="6226"/>
                    </a:cubicBezTo>
                    <a:cubicBezTo>
                      <a:pt x="14068" y="6437"/>
                      <a:pt x="13752" y="6613"/>
                      <a:pt x="13400" y="6753"/>
                    </a:cubicBezTo>
                    <a:cubicBezTo>
                      <a:pt x="13224" y="6824"/>
                      <a:pt x="13013" y="6894"/>
                      <a:pt x="12802" y="6964"/>
                    </a:cubicBezTo>
                    <a:cubicBezTo>
                      <a:pt x="12591" y="7035"/>
                      <a:pt x="12416" y="7105"/>
                      <a:pt x="12205" y="7175"/>
                    </a:cubicBezTo>
                    <a:cubicBezTo>
                      <a:pt x="11958" y="7246"/>
                      <a:pt x="11677" y="7316"/>
                      <a:pt x="11396" y="7422"/>
                    </a:cubicBezTo>
                    <a:cubicBezTo>
                      <a:pt x="11325" y="7422"/>
                      <a:pt x="11220" y="7457"/>
                      <a:pt x="11114" y="7492"/>
                    </a:cubicBezTo>
                    <a:cubicBezTo>
                      <a:pt x="10938" y="7527"/>
                      <a:pt x="10763" y="7562"/>
                      <a:pt x="10622" y="7597"/>
                    </a:cubicBezTo>
                    <a:cubicBezTo>
                      <a:pt x="10481" y="7633"/>
                      <a:pt x="10341" y="7668"/>
                      <a:pt x="10200" y="7703"/>
                    </a:cubicBezTo>
                    <a:lnTo>
                      <a:pt x="9110" y="7703"/>
                    </a:lnTo>
                    <a:cubicBezTo>
                      <a:pt x="8934" y="7703"/>
                      <a:pt x="8793" y="7668"/>
                      <a:pt x="8617" y="7668"/>
                    </a:cubicBezTo>
                    <a:lnTo>
                      <a:pt x="8336" y="7668"/>
                    </a:lnTo>
                    <a:lnTo>
                      <a:pt x="7668" y="7633"/>
                    </a:lnTo>
                    <a:cubicBezTo>
                      <a:pt x="7597" y="7633"/>
                      <a:pt x="7492" y="7597"/>
                      <a:pt x="7386" y="7597"/>
                    </a:cubicBezTo>
                    <a:cubicBezTo>
                      <a:pt x="7070" y="7562"/>
                      <a:pt x="6718" y="7527"/>
                      <a:pt x="6366" y="7492"/>
                    </a:cubicBezTo>
                    <a:cubicBezTo>
                      <a:pt x="5417" y="7351"/>
                      <a:pt x="4467" y="7140"/>
                      <a:pt x="3553" y="6753"/>
                    </a:cubicBezTo>
                    <a:cubicBezTo>
                      <a:pt x="3166" y="6613"/>
                      <a:pt x="2814" y="6402"/>
                      <a:pt x="2463" y="6156"/>
                    </a:cubicBezTo>
                    <a:cubicBezTo>
                      <a:pt x="2252" y="5980"/>
                      <a:pt x="2076" y="5804"/>
                      <a:pt x="1900" y="5593"/>
                    </a:cubicBezTo>
                    <a:cubicBezTo>
                      <a:pt x="1794" y="5452"/>
                      <a:pt x="1689" y="5276"/>
                      <a:pt x="1619" y="5100"/>
                    </a:cubicBezTo>
                    <a:cubicBezTo>
                      <a:pt x="1548" y="4960"/>
                      <a:pt x="1513" y="4819"/>
                      <a:pt x="1478" y="4678"/>
                    </a:cubicBezTo>
                    <a:cubicBezTo>
                      <a:pt x="1478" y="4538"/>
                      <a:pt x="1478" y="4432"/>
                      <a:pt x="1478" y="4327"/>
                    </a:cubicBezTo>
                    <a:cubicBezTo>
                      <a:pt x="1513" y="4221"/>
                      <a:pt x="1513" y="4116"/>
                      <a:pt x="1583" y="4010"/>
                    </a:cubicBezTo>
                    <a:cubicBezTo>
                      <a:pt x="1654" y="3834"/>
                      <a:pt x="1759" y="3659"/>
                      <a:pt x="1865" y="3518"/>
                    </a:cubicBezTo>
                    <a:cubicBezTo>
                      <a:pt x="2111" y="3201"/>
                      <a:pt x="2392" y="2885"/>
                      <a:pt x="2674" y="2603"/>
                    </a:cubicBezTo>
                    <a:cubicBezTo>
                      <a:pt x="2744" y="2533"/>
                      <a:pt x="2814" y="2428"/>
                      <a:pt x="2920" y="2357"/>
                    </a:cubicBezTo>
                    <a:cubicBezTo>
                      <a:pt x="3025" y="2252"/>
                      <a:pt x="3131" y="2146"/>
                      <a:pt x="3272" y="2006"/>
                    </a:cubicBezTo>
                    <a:cubicBezTo>
                      <a:pt x="3377" y="1900"/>
                      <a:pt x="3518" y="1795"/>
                      <a:pt x="3658" y="1689"/>
                    </a:cubicBezTo>
                    <a:cubicBezTo>
                      <a:pt x="3729" y="1619"/>
                      <a:pt x="3834" y="1548"/>
                      <a:pt x="3905" y="1513"/>
                    </a:cubicBezTo>
                    <a:cubicBezTo>
                      <a:pt x="4080" y="1443"/>
                      <a:pt x="4256" y="1373"/>
                      <a:pt x="4432" y="1302"/>
                    </a:cubicBezTo>
                    <a:cubicBezTo>
                      <a:pt x="4678" y="1232"/>
                      <a:pt x="4960" y="1162"/>
                      <a:pt x="5206" y="1056"/>
                    </a:cubicBezTo>
                    <a:cubicBezTo>
                      <a:pt x="5733" y="915"/>
                      <a:pt x="6296" y="775"/>
                      <a:pt x="6859" y="704"/>
                    </a:cubicBezTo>
                    <a:cubicBezTo>
                      <a:pt x="7316" y="634"/>
                      <a:pt x="7773" y="599"/>
                      <a:pt x="8195" y="599"/>
                    </a:cubicBezTo>
                    <a:close/>
                    <a:moveTo>
                      <a:pt x="4151" y="7527"/>
                    </a:moveTo>
                    <a:lnTo>
                      <a:pt x="4151" y="7527"/>
                    </a:lnTo>
                    <a:cubicBezTo>
                      <a:pt x="4678" y="7703"/>
                      <a:pt x="5206" y="7808"/>
                      <a:pt x="5733" y="7914"/>
                    </a:cubicBezTo>
                    <a:cubicBezTo>
                      <a:pt x="5558" y="7914"/>
                      <a:pt x="5417" y="7879"/>
                      <a:pt x="5241" y="7844"/>
                    </a:cubicBezTo>
                    <a:cubicBezTo>
                      <a:pt x="4924" y="7808"/>
                      <a:pt x="4573" y="7738"/>
                      <a:pt x="4256" y="7668"/>
                    </a:cubicBezTo>
                    <a:cubicBezTo>
                      <a:pt x="4256" y="7668"/>
                      <a:pt x="4221" y="7668"/>
                      <a:pt x="4186" y="7633"/>
                    </a:cubicBezTo>
                    <a:cubicBezTo>
                      <a:pt x="4186" y="7597"/>
                      <a:pt x="4151" y="7562"/>
                      <a:pt x="4151" y="7527"/>
                    </a:cubicBezTo>
                    <a:close/>
                    <a:moveTo>
                      <a:pt x="7703" y="1"/>
                    </a:moveTo>
                    <a:cubicBezTo>
                      <a:pt x="7281" y="1"/>
                      <a:pt x="6859" y="1"/>
                      <a:pt x="6437" y="71"/>
                    </a:cubicBezTo>
                    <a:cubicBezTo>
                      <a:pt x="6155" y="71"/>
                      <a:pt x="5874" y="71"/>
                      <a:pt x="5628" y="106"/>
                    </a:cubicBezTo>
                    <a:lnTo>
                      <a:pt x="5206" y="106"/>
                    </a:lnTo>
                    <a:cubicBezTo>
                      <a:pt x="4784" y="142"/>
                      <a:pt x="4362" y="212"/>
                      <a:pt x="3975" y="282"/>
                    </a:cubicBezTo>
                    <a:cubicBezTo>
                      <a:pt x="3553" y="353"/>
                      <a:pt x="3166" y="493"/>
                      <a:pt x="2814" y="704"/>
                    </a:cubicBezTo>
                    <a:cubicBezTo>
                      <a:pt x="2533" y="845"/>
                      <a:pt x="2287" y="1021"/>
                      <a:pt x="2041" y="1197"/>
                    </a:cubicBezTo>
                    <a:cubicBezTo>
                      <a:pt x="1654" y="1478"/>
                      <a:pt x="1302" y="1724"/>
                      <a:pt x="950" y="2041"/>
                    </a:cubicBezTo>
                    <a:cubicBezTo>
                      <a:pt x="810" y="2146"/>
                      <a:pt x="669" y="2287"/>
                      <a:pt x="528" y="2428"/>
                    </a:cubicBezTo>
                    <a:cubicBezTo>
                      <a:pt x="388" y="2568"/>
                      <a:pt x="282" y="2744"/>
                      <a:pt x="212" y="2955"/>
                    </a:cubicBezTo>
                    <a:cubicBezTo>
                      <a:pt x="106" y="3096"/>
                      <a:pt x="71" y="3272"/>
                      <a:pt x="36" y="3483"/>
                    </a:cubicBezTo>
                    <a:cubicBezTo>
                      <a:pt x="1" y="3694"/>
                      <a:pt x="1" y="3905"/>
                      <a:pt x="1" y="4116"/>
                    </a:cubicBezTo>
                    <a:cubicBezTo>
                      <a:pt x="36" y="4538"/>
                      <a:pt x="106" y="4925"/>
                      <a:pt x="247" y="5311"/>
                    </a:cubicBezTo>
                    <a:cubicBezTo>
                      <a:pt x="317" y="5487"/>
                      <a:pt x="423" y="5663"/>
                      <a:pt x="493" y="5839"/>
                    </a:cubicBezTo>
                    <a:cubicBezTo>
                      <a:pt x="599" y="6015"/>
                      <a:pt x="739" y="6156"/>
                      <a:pt x="880" y="6331"/>
                    </a:cubicBezTo>
                    <a:cubicBezTo>
                      <a:pt x="1126" y="6648"/>
                      <a:pt x="1443" y="6894"/>
                      <a:pt x="1759" y="7105"/>
                    </a:cubicBezTo>
                    <a:cubicBezTo>
                      <a:pt x="2111" y="7351"/>
                      <a:pt x="2463" y="7527"/>
                      <a:pt x="2849" y="7703"/>
                    </a:cubicBezTo>
                    <a:cubicBezTo>
                      <a:pt x="3236" y="7879"/>
                      <a:pt x="3623" y="8020"/>
                      <a:pt x="4045" y="8125"/>
                    </a:cubicBezTo>
                    <a:cubicBezTo>
                      <a:pt x="4432" y="8266"/>
                      <a:pt x="4854" y="8301"/>
                      <a:pt x="5276" y="8371"/>
                    </a:cubicBezTo>
                    <a:cubicBezTo>
                      <a:pt x="5698" y="8442"/>
                      <a:pt x="6120" y="8442"/>
                      <a:pt x="6542" y="8477"/>
                    </a:cubicBezTo>
                    <a:lnTo>
                      <a:pt x="6929" y="8477"/>
                    </a:lnTo>
                    <a:cubicBezTo>
                      <a:pt x="7117" y="8477"/>
                      <a:pt x="7304" y="8492"/>
                      <a:pt x="7492" y="8492"/>
                    </a:cubicBezTo>
                    <a:cubicBezTo>
                      <a:pt x="7586" y="8492"/>
                      <a:pt x="7679" y="8488"/>
                      <a:pt x="7773" y="8477"/>
                    </a:cubicBezTo>
                    <a:lnTo>
                      <a:pt x="8371" y="8477"/>
                    </a:lnTo>
                    <a:cubicBezTo>
                      <a:pt x="8477" y="8477"/>
                      <a:pt x="8547" y="8477"/>
                      <a:pt x="8652" y="8442"/>
                    </a:cubicBezTo>
                    <a:cubicBezTo>
                      <a:pt x="8828" y="8442"/>
                      <a:pt x="9039" y="8406"/>
                      <a:pt x="9215" y="8406"/>
                    </a:cubicBezTo>
                    <a:cubicBezTo>
                      <a:pt x="9321" y="8371"/>
                      <a:pt x="9461" y="8371"/>
                      <a:pt x="9567" y="8336"/>
                    </a:cubicBezTo>
                    <a:cubicBezTo>
                      <a:pt x="9743" y="8301"/>
                      <a:pt x="9919" y="8301"/>
                      <a:pt x="10130" y="8266"/>
                    </a:cubicBezTo>
                    <a:cubicBezTo>
                      <a:pt x="10165" y="8231"/>
                      <a:pt x="10165" y="8231"/>
                      <a:pt x="10200" y="8231"/>
                    </a:cubicBezTo>
                    <a:lnTo>
                      <a:pt x="10622" y="8231"/>
                    </a:lnTo>
                    <a:cubicBezTo>
                      <a:pt x="10903" y="8231"/>
                      <a:pt x="11185" y="8231"/>
                      <a:pt x="11466" y="8195"/>
                    </a:cubicBezTo>
                    <a:cubicBezTo>
                      <a:pt x="11747" y="8195"/>
                      <a:pt x="12029" y="8160"/>
                      <a:pt x="12275" y="8125"/>
                    </a:cubicBezTo>
                    <a:cubicBezTo>
                      <a:pt x="12486" y="8090"/>
                      <a:pt x="12697" y="8055"/>
                      <a:pt x="12908" y="7984"/>
                    </a:cubicBezTo>
                    <a:cubicBezTo>
                      <a:pt x="13013" y="7984"/>
                      <a:pt x="13084" y="7949"/>
                      <a:pt x="13189" y="7914"/>
                    </a:cubicBezTo>
                    <a:cubicBezTo>
                      <a:pt x="13611" y="7808"/>
                      <a:pt x="13998" y="7703"/>
                      <a:pt x="14385" y="7562"/>
                    </a:cubicBezTo>
                    <a:cubicBezTo>
                      <a:pt x="14561" y="7527"/>
                      <a:pt x="14737" y="7457"/>
                      <a:pt x="14948" y="7386"/>
                    </a:cubicBezTo>
                    <a:cubicBezTo>
                      <a:pt x="15124" y="7281"/>
                      <a:pt x="15335" y="7211"/>
                      <a:pt x="15510" y="7105"/>
                    </a:cubicBezTo>
                    <a:cubicBezTo>
                      <a:pt x="15686" y="7035"/>
                      <a:pt x="15827" y="6929"/>
                      <a:pt x="15968" y="6824"/>
                    </a:cubicBezTo>
                    <a:cubicBezTo>
                      <a:pt x="16143" y="6718"/>
                      <a:pt x="16284" y="6542"/>
                      <a:pt x="16425" y="6402"/>
                    </a:cubicBezTo>
                    <a:cubicBezTo>
                      <a:pt x="16636" y="6085"/>
                      <a:pt x="16777" y="5698"/>
                      <a:pt x="16847" y="5311"/>
                    </a:cubicBezTo>
                    <a:cubicBezTo>
                      <a:pt x="16917" y="4889"/>
                      <a:pt x="16917" y="4467"/>
                      <a:pt x="16882" y="4045"/>
                    </a:cubicBezTo>
                    <a:cubicBezTo>
                      <a:pt x="16882" y="3870"/>
                      <a:pt x="16847" y="3659"/>
                      <a:pt x="16812" y="3483"/>
                    </a:cubicBezTo>
                    <a:cubicBezTo>
                      <a:pt x="16777" y="3272"/>
                      <a:pt x="16671" y="3096"/>
                      <a:pt x="16601" y="2885"/>
                    </a:cubicBezTo>
                    <a:cubicBezTo>
                      <a:pt x="16495" y="2709"/>
                      <a:pt x="16390" y="2568"/>
                      <a:pt x="16284" y="2428"/>
                    </a:cubicBezTo>
                    <a:cubicBezTo>
                      <a:pt x="16143" y="2252"/>
                      <a:pt x="16003" y="2111"/>
                      <a:pt x="15827" y="2006"/>
                    </a:cubicBezTo>
                    <a:cubicBezTo>
                      <a:pt x="15686" y="1900"/>
                      <a:pt x="15546" y="1759"/>
                      <a:pt x="15370" y="1654"/>
                    </a:cubicBezTo>
                    <a:cubicBezTo>
                      <a:pt x="15194" y="1548"/>
                      <a:pt x="15018" y="1443"/>
                      <a:pt x="14807" y="1373"/>
                    </a:cubicBezTo>
                    <a:cubicBezTo>
                      <a:pt x="14702" y="1302"/>
                      <a:pt x="14561" y="1232"/>
                      <a:pt x="14420" y="1162"/>
                    </a:cubicBezTo>
                    <a:cubicBezTo>
                      <a:pt x="14104" y="951"/>
                      <a:pt x="13787" y="810"/>
                      <a:pt x="13435" y="669"/>
                    </a:cubicBezTo>
                    <a:cubicBezTo>
                      <a:pt x="13049" y="528"/>
                      <a:pt x="12662" y="423"/>
                      <a:pt x="12240" y="317"/>
                    </a:cubicBezTo>
                    <a:cubicBezTo>
                      <a:pt x="11818" y="212"/>
                      <a:pt x="11396" y="177"/>
                      <a:pt x="10974" y="106"/>
                    </a:cubicBezTo>
                    <a:cubicBezTo>
                      <a:pt x="10692" y="106"/>
                      <a:pt x="10446" y="71"/>
                      <a:pt x="10165" y="71"/>
                    </a:cubicBezTo>
                    <a:cubicBezTo>
                      <a:pt x="9989" y="36"/>
                      <a:pt x="9813" y="36"/>
                      <a:pt x="9637" y="36"/>
                    </a:cubicBezTo>
                    <a:cubicBezTo>
                      <a:pt x="9461" y="36"/>
                      <a:pt x="9250" y="1"/>
                      <a:pt x="9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26"/>
              <p:cNvSpPr/>
              <p:nvPr/>
            </p:nvSpPr>
            <p:spPr>
              <a:xfrm>
                <a:off x="2613800" y="1401050"/>
                <a:ext cx="609325" cy="271700"/>
              </a:xfrm>
              <a:custGeom>
                <a:avLst/>
                <a:gdLst/>
                <a:ahLst/>
                <a:cxnLst/>
                <a:rect l="l" t="t" r="r" b="b"/>
                <a:pathLst>
                  <a:path w="24373" h="10868" extrusionOk="0">
                    <a:moveTo>
                      <a:pt x="2110" y="1724"/>
                    </a:moveTo>
                    <a:cubicBezTo>
                      <a:pt x="1864" y="1759"/>
                      <a:pt x="1618" y="1829"/>
                      <a:pt x="1337" y="1864"/>
                    </a:cubicBezTo>
                    <a:lnTo>
                      <a:pt x="1302" y="1864"/>
                    </a:lnTo>
                    <a:cubicBezTo>
                      <a:pt x="1231" y="1864"/>
                      <a:pt x="1126" y="1864"/>
                      <a:pt x="1055" y="1899"/>
                    </a:cubicBezTo>
                    <a:cubicBezTo>
                      <a:pt x="985" y="1899"/>
                      <a:pt x="950" y="1935"/>
                      <a:pt x="915" y="2005"/>
                    </a:cubicBezTo>
                    <a:lnTo>
                      <a:pt x="915" y="1829"/>
                    </a:lnTo>
                    <a:cubicBezTo>
                      <a:pt x="950" y="1829"/>
                      <a:pt x="985" y="1794"/>
                      <a:pt x="1020" y="1794"/>
                    </a:cubicBezTo>
                    <a:cubicBezTo>
                      <a:pt x="1055" y="1759"/>
                      <a:pt x="1091" y="1759"/>
                      <a:pt x="1161" y="1759"/>
                    </a:cubicBezTo>
                    <a:cubicBezTo>
                      <a:pt x="1214" y="1741"/>
                      <a:pt x="1275" y="1741"/>
                      <a:pt x="1337" y="1741"/>
                    </a:cubicBezTo>
                    <a:cubicBezTo>
                      <a:pt x="1398" y="1741"/>
                      <a:pt x="1460" y="1741"/>
                      <a:pt x="1513" y="1724"/>
                    </a:cubicBezTo>
                    <a:lnTo>
                      <a:pt x="1513" y="1759"/>
                    </a:lnTo>
                    <a:cubicBezTo>
                      <a:pt x="1653" y="1759"/>
                      <a:pt x="1794" y="1724"/>
                      <a:pt x="1935" y="1724"/>
                    </a:cubicBezTo>
                    <a:close/>
                    <a:moveTo>
                      <a:pt x="23599" y="7913"/>
                    </a:moveTo>
                    <a:cubicBezTo>
                      <a:pt x="23599" y="7984"/>
                      <a:pt x="23634" y="8054"/>
                      <a:pt x="23669" y="8124"/>
                    </a:cubicBezTo>
                    <a:cubicBezTo>
                      <a:pt x="23704" y="8195"/>
                      <a:pt x="23704" y="8265"/>
                      <a:pt x="23739" y="8371"/>
                    </a:cubicBezTo>
                    <a:cubicBezTo>
                      <a:pt x="23775" y="8406"/>
                      <a:pt x="23775" y="8476"/>
                      <a:pt x="23810" y="8546"/>
                    </a:cubicBezTo>
                    <a:lnTo>
                      <a:pt x="23599" y="8546"/>
                    </a:lnTo>
                    <a:cubicBezTo>
                      <a:pt x="23599" y="8406"/>
                      <a:pt x="23599" y="8300"/>
                      <a:pt x="23599" y="8160"/>
                    </a:cubicBezTo>
                    <a:lnTo>
                      <a:pt x="23599" y="7913"/>
                    </a:lnTo>
                    <a:close/>
                    <a:moveTo>
                      <a:pt x="22333" y="704"/>
                    </a:moveTo>
                    <a:cubicBezTo>
                      <a:pt x="22403" y="739"/>
                      <a:pt x="22473" y="739"/>
                      <a:pt x="22509" y="774"/>
                    </a:cubicBezTo>
                    <a:lnTo>
                      <a:pt x="22509" y="809"/>
                    </a:lnTo>
                    <a:cubicBezTo>
                      <a:pt x="22544" y="915"/>
                      <a:pt x="22544" y="1055"/>
                      <a:pt x="22579" y="1161"/>
                    </a:cubicBezTo>
                    <a:cubicBezTo>
                      <a:pt x="22614" y="1407"/>
                      <a:pt x="22649" y="1618"/>
                      <a:pt x="22684" y="1829"/>
                    </a:cubicBezTo>
                    <a:cubicBezTo>
                      <a:pt x="22720" y="2075"/>
                      <a:pt x="22720" y="2321"/>
                      <a:pt x="22755" y="2568"/>
                    </a:cubicBezTo>
                    <a:cubicBezTo>
                      <a:pt x="22790" y="2849"/>
                      <a:pt x="22825" y="3130"/>
                      <a:pt x="22860" y="3377"/>
                    </a:cubicBezTo>
                    <a:cubicBezTo>
                      <a:pt x="22860" y="3658"/>
                      <a:pt x="22895" y="3904"/>
                      <a:pt x="22931" y="4150"/>
                    </a:cubicBezTo>
                    <a:cubicBezTo>
                      <a:pt x="22931" y="4432"/>
                      <a:pt x="22966" y="4748"/>
                      <a:pt x="22966" y="5029"/>
                    </a:cubicBezTo>
                    <a:cubicBezTo>
                      <a:pt x="23001" y="5170"/>
                      <a:pt x="23001" y="5346"/>
                      <a:pt x="23001" y="5487"/>
                    </a:cubicBezTo>
                    <a:lnTo>
                      <a:pt x="23001" y="5838"/>
                    </a:lnTo>
                    <a:cubicBezTo>
                      <a:pt x="23036" y="6366"/>
                      <a:pt x="23036" y="6929"/>
                      <a:pt x="23071" y="7456"/>
                    </a:cubicBezTo>
                    <a:cubicBezTo>
                      <a:pt x="23071" y="7702"/>
                      <a:pt x="23071" y="7984"/>
                      <a:pt x="23071" y="8230"/>
                    </a:cubicBezTo>
                    <a:cubicBezTo>
                      <a:pt x="23071" y="8335"/>
                      <a:pt x="23071" y="8476"/>
                      <a:pt x="23106" y="8582"/>
                    </a:cubicBezTo>
                    <a:cubicBezTo>
                      <a:pt x="22895" y="8582"/>
                      <a:pt x="22684" y="8617"/>
                      <a:pt x="22509" y="8617"/>
                    </a:cubicBezTo>
                    <a:cubicBezTo>
                      <a:pt x="21911" y="8687"/>
                      <a:pt x="21313" y="8722"/>
                      <a:pt x="20715" y="8757"/>
                    </a:cubicBezTo>
                    <a:cubicBezTo>
                      <a:pt x="19660" y="8828"/>
                      <a:pt x="18605" y="8898"/>
                      <a:pt x="17550" y="8933"/>
                    </a:cubicBezTo>
                    <a:cubicBezTo>
                      <a:pt x="16987" y="8968"/>
                      <a:pt x="16424" y="9004"/>
                      <a:pt x="15862" y="9039"/>
                    </a:cubicBezTo>
                    <a:cubicBezTo>
                      <a:pt x="15264" y="9074"/>
                      <a:pt x="14631" y="9109"/>
                      <a:pt x="14033" y="9179"/>
                    </a:cubicBezTo>
                    <a:cubicBezTo>
                      <a:pt x="13470" y="9215"/>
                      <a:pt x="12907" y="9250"/>
                      <a:pt x="12345" y="9320"/>
                    </a:cubicBezTo>
                    <a:cubicBezTo>
                      <a:pt x="11852" y="9355"/>
                      <a:pt x="11325" y="9426"/>
                      <a:pt x="10797" y="9461"/>
                    </a:cubicBezTo>
                    <a:cubicBezTo>
                      <a:pt x="10305" y="9496"/>
                      <a:pt x="9777" y="9566"/>
                      <a:pt x="9285" y="9637"/>
                    </a:cubicBezTo>
                    <a:cubicBezTo>
                      <a:pt x="8652" y="9672"/>
                      <a:pt x="8019" y="9742"/>
                      <a:pt x="7421" y="9812"/>
                    </a:cubicBezTo>
                    <a:cubicBezTo>
                      <a:pt x="6858" y="9883"/>
                      <a:pt x="6331" y="9953"/>
                      <a:pt x="5803" y="10023"/>
                    </a:cubicBezTo>
                    <a:cubicBezTo>
                      <a:pt x="5276" y="10059"/>
                      <a:pt x="4748" y="10129"/>
                      <a:pt x="4256" y="10164"/>
                    </a:cubicBezTo>
                    <a:cubicBezTo>
                      <a:pt x="3834" y="10164"/>
                      <a:pt x="3412" y="10164"/>
                      <a:pt x="3025" y="10199"/>
                    </a:cubicBezTo>
                    <a:cubicBezTo>
                      <a:pt x="2849" y="10199"/>
                      <a:pt x="2673" y="10234"/>
                      <a:pt x="2497" y="10234"/>
                    </a:cubicBezTo>
                    <a:cubicBezTo>
                      <a:pt x="2339" y="10234"/>
                      <a:pt x="2181" y="10243"/>
                      <a:pt x="2027" y="10243"/>
                    </a:cubicBezTo>
                    <a:cubicBezTo>
                      <a:pt x="1873" y="10243"/>
                      <a:pt x="1724" y="10234"/>
                      <a:pt x="1583" y="10199"/>
                    </a:cubicBezTo>
                    <a:cubicBezTo>
                      <a:pt x="1513" y="10199"/>
                      <a:pt x="1442" y="10199"/>
                      <a:pt x="1407" y="10164"/>
                    </a:cubicBezTo>
                    <a:cubicBezTo>
                      <a:pt x="1372" y="10164"/>
                      <a:pt x="1372" y="10129"/>
                      <a:pt x="1372" y="10094"/>
                    </a:cubicBezTo>
                    <a:cubicBezTo>
                      <a:pt x="1372" y="9988"/>
                      <a:pt x="1337" y="9883"/>
                      <a:pt x="1337" y="9742"/>
                    </a:cubicBezTo>
                    <a:cubicBezTo>
                      <a:pt x="1337" y="9637"/>
                      <a:pt x="1337" y="9531"/>
                      <a:pt x="1337" y="9426"/>
                    </a:cubicBezTo>
                    <a:cubicBezTo>
                      <a:pt x="1337" y="9144"/>
                      <a:pt x="1337" y="8898"/>
                      <a:pt x="1337" y="8617"/>
                    </a:cubicBezTo>
                    <a:cubicBezTo>
                      <a:pt x="1337" y="8054"/>
                      <a:pt x="1302" y="7491"/>
                      <a:pt x="1266" y="6964"/>
                    </a:cubicBezTo>
                    <a:cubicBezTo>
                      <a:pt x="1231" y="6401"/>
                      <a:pt x="1161" y="5838"/>
                      <a:pt x="1126" y="5311"/>
                    </a:cubicBezTo>
                    <a:cubicBezTo>
                      <a:pt x="1055" y="4783"/>
                      <a:pt x="1055" y="4256"/>
                      <a:pt x="1020" y="3728"/>
                    </a:cubicBezTo>
                    <a:cubicBezTo>
                      <a:pt x="1020" y="3412"/>
                      <a:pt x="985" y="3095"/>
                      <a:pt x="985" y="2779"/>
                    </a:cubicBezTo>
                    <a:cubicBezTo>
                      <a:pt x="950" y="2638"/>
                      <a:pt x="950" y="2497"/>
                      <a:pt x="950" y="2357"/>
                    </a:cubicBezTo>
                    <a:lnTo>
                      <a:pt x="950" y="2357"/>
                    </a:lnTo>
                    <a:cubicBezTo>
                      <a:pt x="950" y="2357"/>
                      <a:pt x="985" y="2392"/>
                      <a:pt x="1055" y="2392"/>
                    </a:cubicBezTo>
                    <a:cubicBezTo>
                      <a:pt x="1055" y="2392"/>
                      <a:pt x="1055" y="2392"/>
                      <a:pt x="1055" y="2427"/>
                    </a:cubicBezTo>
                    <a:cubicBezTo>
                      <a:pt x="1126" y="2427"/>
                      <a:pt x="1196" y="2427"/>
                      <a:pt x="1266" y="2392"/>
                    </a:cubicBezTo>
                    <a:cubicBezTo>
                      <a:pt x="1513" y="2357"/>
                      <a:pt x="1724" y="2321"/>
                      <a:pt x="1970" y="2286"/>
                    </a:cubicBezTo>
                    <a:cubicBezTo>
                      <a:pt x="2181" y="2251"/>
                      <a:pt x="2392" y="2216"/>
                      <a:pt x="2603" y="2181"/>
                    </a:cubicBezTo>
                    <a:cubicBezTo>
                      <a:pt x="3658" y="2040"/>
                      <a:pt x="4748" y="1935"/>
                      <a:pt x="5838" y="1829"/>
                    </a:cubicBezTo>
                    <a:cubicBezTo>
                      <a:pt x="6999" y="1724"/>
                      <a:pt x="8124" y="1653"/>
                      <a:pt x="9285" y="1583"/>
                    </a:cubicBezTo>
                    <a:cubicBezTo>
                      <a:pt x="10305" y="1513"/>
                      <a:pt x="11360" y="1407"/>
                      <a:pt x="12415" y="1302"/>
                    </a:cubicBezTo>
                    <a:cubicBezTo>
                      <a:pt x="12978" y="1266"/>
                      <a:pt x="13540" y="1196"/>
                      <a:pt x="14103" y="1161"/>
                    </a:cubicBezTo>
                    <a:cubicBezTo>
                      <a:pt x="14455" y="1126"/>
                      <a:pt x="14771" y="1091"/>
                      <a:pt x="15123" y="1055"/>
                    </a:cubicBezTo>
                    <a:cubicBezTo>
                      <a:pt x="15369" y="1020"/>
                      <a:pt x="15651" y="1020"/>
                      <a:pt x="15897" y="985"/>
                    </a:cubicBezTo>
                    <a:cubicBezTo>
                      <a:pt x="16108" y="985"/>
                      <a:pt x="16354" y="950"/>
                      <a:pt x="16600" y="950"/>
                    </a:cubicBezTo>
                    <a:cubicBezTo>
                      <a:pt x="16952" y="915"/>
                      <a:pt x="17304" y="915"/>
                      <a:pt x="17655" y="879"/>
                    </a:cubicBezTo>
                    <a:cubicBezTo>
                      <a:pt x="18148" y="844"/>
                      <a:pt x="18640" y="844"/>
                      <a:pt x="19132" y="809"/>
                    </a:cubicBezTo>
                    <a:cubicBezTo>
                      <a:pt x="19625" y="809"/>
                      <a:pt x="20117" y="774"/>
                      <a:pt x="20609" y="739"/>
                    </a:cubicBezTo>
                    <a:lnTo>
                      <a:pt x="21242" y="739"/>
                    </a:lnTo>
                    <a:cubicBezTo>
                      <a:pt x="21383" y="704"/>
                      <a:pt x="21524" y="704"/>
                      <a:pt x="21665" y="704"/>
                    </a:cubicBezTo>
                    <a:close/>
                    <a:moveTo>
                      <a:pt x="22825" y="9109"/>
                    </a:moveTo>
                    <a:lnTo>
                      <a:pt x="22649" y="9144"/>
                    </a:lnTo>
                    <a:cubicBezTo>
                      <a:pt x="22544" y="9179"/>
                      <a:pt x="22438" y="9179"/>
                      <a:pt x="22298" y="9215"/>
                    </a:cubicBezTo>
                    <a:cubicBezTo>
                      <a:pt x="22051" y="9250"/>
                      <a:pt x="21805" y="9250"/>
                      <a:pt x="21524" y="9285"/>
                    </a:cubicBezTo>
                    <a:cubicBezTo>
                      <a:pt x="21242" y="9320"/>
                      <a:pt x="20996" y="9355"/>
                      <a:pt x="20715" y="9355"/>
                    </a:cubicBezTo>
                    <a:cubicBezTo>
                      <a:pt x="20187" y="9426"/>
                      <a:pt x="19660" y="9461"/>
                      <a:pt x="19132" y="9496"/>
                    </a:cubicBezTo>
                    <a:cubicBezTo>
                      <a:pt x="18570" y="9531"/>
                      <a:pt x="18042" y="9566"/>
                      <a:pt x="17515" y="9601"/>
                    </a:cubicBezTo>
                    <a:cubicBezTo>
                      <a:pt x="16881" y="9637"/>
                      <a:pt x="16284" y="9672"/>
                      <a:pt x="15651" y="9742"/>
                    </a:cubicBezTo>
                    <a:cubicBezTo>
                      <a:pt x="15158" y="9777"/>
                      <a:pt x="14701" y="9777"/>
                      <a:pt x="14209" y="9812"/>
                    </a:cubicBezTo>
                    <a:cubicBezTo>
                      <a:pt x="13857" y="9848"/>
                      <a:pt x="13505" y="9883"/>
                      <a:pt x="13189" y="9883"/>
                    </a:cubicBezTo>
                    <a:cubicBezTo>
                      <a:pt x="12907" y="9918"/>
                      <a:pt x="12661" y="9953"/>
                      <a:pt x="12415" y="9953"/>
                    </a:cubicBezTo>
                    <a:cubicBezTo>
                      <a:pt x="11817" y="10023"/>
                      <a:pt x="11254" y="10059"/>
                      <a:pt x="10657" y="10129"/>
                    </a:cubicBezTo>
                    <a:cubicBezTo>
                      <a:pt x="10446" y="10129"/>
                      <a:pt x="10199" y="10164"/>
                      <a:pt x="9988" y="10164"/>
                    </a:cubicBezTo>
                    <a:cubicBezTo>
                      <a:pt x="9777" y="10199"/>
                      <a:pt x="9601" y="10199"/>
                      <a:pt x="9390" y="10234"/>
                    </a:cubicBezTo>
                    <a:lnTo>
                      <a:pt x="9144" y="10234"/>
                    </a:lnTo>
                    <a:cubicBezTo>
                      <a:pt x="8828" y="10270"/>
                      <a:pt x="8511" y="10270"/>
                      <a:pt x="8195" y="10305"/>
                    </a:cubicBezTo>
                    <a:cubicBezTo>
                      <a:pt x="7984" y="10305"/>
                      <a:pt x="7773" y="10340"/>
                      <a:pt x="7562" y="10340"/>
                    </a:cubicBezTo>
                    <a:lnTo>
                      <a:pt x="7175" y="10340"/>
                    </a:lnTo>
                    <a:cubicBezTo>
                      <a:pt x="8124" y="10234"/>
                      <a:pt x="9039" y="10164"/>
                      <a:pt x="9953" y="10059"/>
                    </a:cubicBezTo>
                    <a:cubicBezTo>
                      <a:pt x="10551" y="9988"/>
                      <a:pt x="11114" y="9918"/>
                      <a:pt x="11712" y="9883"/>
                    </a:cubicBezTo>
                    <a:cubicBezTo>
                      <a:pt x="12309" y="9812"/>
                      <a:pt x="12872" y="9777"/>
                      <a:pt x="13470" y="9707"/>
                    </a:cubicBezTo>
                    <a:cubicBezTo>
                      <a:pt x="13998" y="9672"/>
                      <a:pt x="14525" y="9637"/>
                      <a:pt x="15053" y="9601"/>
                    </a:cubicBezTo>
                    <a:cubicBezTo>
                      <a:pt x="15545" y="9566"/>
                      <a:pt x="16037" y="9531"/>
                      <a:pt x="16530" y="9496"/>
                    </a:cubicBezTo>
                    <a:cubicBezTo>
                      <a:pt x="17655" y="9426"/>
                      <a:pt x="18816" y="9355"/>
                      <a:pt x="19941" y="9285"/>
                    </a:cubicBezTo>
                    <a:cubicBezTo>
                      <a:pt x="20504" y="9250"/>
                      <a:pt x="21031" y="9215"/>
                      <a:pt x="21594" y="9179"/>
                    </a:cubicBezTo>
                    <a:lnTo>
                      <a:pt x="22825" y="9109"/>
                    </a:lnTo>
                    <a:close/>
                    <a:moveTo>
                      <a:pt x="21876" y="0"/>
                    </a:moveTo>
                    <a:cubicBezTo>
                      <a:pt x="21735" y="0"/>
                      <a:pt x="21594" y="0"/>
                      <a:pt x="21489" y="35"/>
                    </a:cubicBezTo>
                    <a:cubicBezTo>
                      <a:pt x="21313" y="35"/>
                      <a:pt x="21172" y="35"/>
                      <a:pt x="21031" y="71"/>
                    </a:cubicBezTo>
                    <a:cubicBezTo>
                      <a:pt x="20891" y="71"/>
                      <a:pt x="20715" y="106"/>
                      <a:pt x="20574" y="106"/>
                    </a:cubicBezTo>
                    <a:cubicBezTo>
                      <a:pt x="20293" y="141"/>
                      <a:pt x="20012" y="176"/>
                      <a:pt x="19730" y="176"/>
                    </a:cubicBezTo>
                    <a:cubicBezTo>
                      <a:pt x="19203" y="246"/>
                      <a:pt x="18675" y="282"/>
                      <a:pt x="18148" y="317"/>
                    </a:cubicBezTo>
                    <a:cubicBezTo>
                      <a:pt x="17585" y="352"/>
                      <a:pt x="16987" y="352"/>
                      <a:pt x="16389" y="387"/>
                    </a:cubicBezTo>
                    <a:cubicBezTo>
                      <a:pt x="16108" y="422"/>
                      <a:pt x="15862" y="422"/>
                      <a:pt x="15580" y="422"/>
                    </a:cubicBezTo>
                    <a:cubicBezTo>
                      <a:pt x="15369" y="457"/>
                      <a:pt x="15158" y="457"/>
                      <a:pt x="14947" y="493"/>
                    </a:cubicBezTo>
                    <a:cubicBezTo>
                      <a:pt x="14384" y="528"/>
                      <a:pt x="13822" y="563"/>
                      <a:pt x="13259" y="598"/>
                    </a:cubicBezTo>
                    <a:cubicBezTo>
                      <a:pt x="12661" y="668"/>
                      <a:pt x="12098" y="704"/>
                      <a:pt x="11501" y="739"/>
                    </a:cubicBezTo>
                    <a:cubicBezTo>
                      <a:pt x="11254" y="774"/>
                      <a:pt x="11008" y="809"/>
                      <a:pt x="10727" y="809"/>
                    </a:cubicBezTo>
                    <a:cubicBezTo>
                      <a:pt x="10410" y="844"/>
                      <a:pt x="10059" y="844"/>
                      <a:pt x="9707" y="879"/>
                    </a:cubicBezTo>
                    <a:cubicBezTo>
                      <a:pt x="8617" y="915"/>
                      <a:pt x="7562" y="985"/>
                      <a:pt x="6471" y="1020"/>
                    </a:cubicBezTo>
                    <a:cubicBezTo>
                      <a:pt x="5381" y="1091"/>
                      <a:pt x="4291" y="1161"/>
                      <a:pt x="3165" y="1196"/>
                    </a:cubicBezTo>
                    <a:cubicBezTo>
                      <a:pt x="2638" y="1231"/>
                      <a:pt x="2075" y="1231"/>
                      <a:pt x="1513" y="1231"/>
                    </a:cubicBezTo>
                    <a:cubicBezTo>
                      <a:pt x="1372" y="1231"/>
                      <a:pt x="1266" y="1231"/>
                      <a:pt x="1126" y="1266"/>
                    </a:cubicBezTo>
                    <a:cubicBezTo>
                      <a:pt x="1055" y="1266"/>
                      <a:pt x="985" y="1302"/>
                      <a:pt x="915" y="1302"/>
                    </a:cubicBezTo>
                    <a:cubicBezTo>
                      <a:pt x="844" y="1337"/>
                      <a:pt x="809" y="1337"/>
                      <a:pt x="774" y="1372"/>
                    </a:cubicBezTo>
                    <a:cubicBezTo>
                      <a:pt x="739" y="1372"/>
                      <a:pt x="739" y="1372"/>
                      <a:pt x="704" y="1407"/>
                    </a:cubicBezTo>
                    <a:cubicBezTo>
                      <a:pt x="668" y="1407"/>
                      <a:pt x="668" y="1407"/>
                      <a:pt x="633" y="1442"/>
                    </a:cubicBezTo>
                    <a:cubicBezTo>
                      <a:pt x="598" y="1442"/>
                      <a:pt x="598" y="1477"/>
                      <a:pt x="563" y="1513"/>
                    </a:cubicBezTo>
                    <a:cubicBezTo>
                      <a:pt x="528" y="1513"/>
                      <a:pt x="493" y="1548"/>
                      <a:pt x="493" y="1583"/>
                    </a:cubicBezTo>
                    <a:cubicBezTo>
                      <a:pt x="457" y="1618"/>
                      <a:pt x="457" y="1653"/>
                      <a:pt x="457" y="1688"/>
                    </a:cubicBezTo>
                    <a:cubicBezTo>
                      <a:pt x="422" y="1724"/>
                      <a:pt x="422" y="1794"/>
                      <a:pt x="422" y="1829"/>
                    </a:cubicBezTo>
                    <a:lnTo>
                      <a:pt x="422" y="1970"/>
                    </a:lnTo>
                    <a:cubicBezTo>
                      <a:pt x="387" y="1935"/>
                      <a:pt x="317" y="1899"/>
                      <a:pt x="282" y="1899"/>
                    </a:cubicBezTo>
                    <a:cubicBezTo>
                      <a:pt x="141" y="1899"/>
                      <a:pt x="0" y="2005"/>
                      <a:pt x="35" y="2146"/>
                    </a:cubicBezTo>
                    <a:cubicBezTo>
                      <a:pt x="35" y="2532"/>
                      <a:pt x="71" y="2919"/>
                      <a:pt x="106" y="3306"/>
                    </a:cubicBezTo>
                    <a:cubicBezTo>
                      <a:pt x="106" y="3588"/>
                      <a:pt x="141" y="3869"/>
                      <a:pt x="141" y="4150"/>
                    </a:cubicBezTo>
                    <a:cubicBezTo>
                      <a:pt x="211" y="4678"/>
                      <a:pt x="246" y="5205"/>
                      <a:pt x="352" y="5733"/>
                    </a:cubicBezTo>
                    <a:cubicBezTo>
                      <a:pt x="352" y="5838"/>
                      <a:pt x="387" y="5944"/>
                      <a:pt x="387" y="6085"/>
                    </a:cubicBezTo>
                    <a:cubicBezTo>
                      <a:pt x="422" y="6296"/>
                      <a:pt x="457" y="6507"/>
                      <a:pt x="457" y="6753"/>
                    </a:cubicBezTo>
                    <a:cubicBezTo>
                      <a:pt x="493" y="6999"/>
                      <a:pt x="528" y="7245"/>
                      <a:pt x="528" y="7491"/>
                    </a:cubicBezTo>
                    <a:cubicBezTo>
                      <a:pt x="563" y="7737"/>
                      <a:pt x="598" y="7984"/>
                      <a:pt x="668" y="8230"/>
                    </a:cubicBezTo>
                    <a:cubicBezTo>
                      <a:pt x="704" y="8441"/>
                      <a:pt x="704" y="8652"/>
                      <a:pt x="739" y="8863"/>
                    </a:cubicBezTo>
                    <a:cubicBezTo>
                      <a:pt x="774" y="9109"/>
                      <a:pt x="809" y="9355"/>
                      <a:pt x="844" y="9637"/>
                    </a:cubicBezTo>
                    <a:cubicBezTo>
                      <a:pt x="844" y="9637"/>
                      <a:pt x="844" y="9672"/>
                      <a:pt x="844" y="9672"/>
                    </a:cubicBezTo>
                    <a:cubicBezTo>
                      <a:pt x="844" y="9812"/>
                      <a:pt x="844" y="9918"/>
                      <a:pt x="844" y="10059"/>
                    </a:cubicBezTo>
                    <a:cubicBezTo>
                      <a:pt x="844" y="10129"/>
                      <a:pt x="879" y="10199"/>
                      <a:pt x="879" y="10305"/>
                    </a:cubicBezTo>
                    <a:cubicBezTo>
                      <a:pt x="879" y="10340"/>
                      <a:pt x="879" y="10375"/>
                      <a:pt x="915" y="10446"/>
                    </a:cubicBezTo>
                    <a:cubicBezTo>
                      <a:pt x="915" y="10446"/>
                      <a:pt x="915" y="10446"/>
                      <a:pt x="915" y="10481"/>
                    </a:cubicBezTo>
                    <a:cubicBezTo>
                      <a:pt x="915" y="10516"/>
                      <a:pt x="950" y="10551"/>
                      <a:pt x="950" y="10551"/>
                    </a:cubicBezTo>
                    <a:cubicBezTo>
                      <a:pt x="1020" y="10657"/>
                      <a:pt x="1126" y="10727"/>
                      <a:pt x="1231" y="10762"/>
                    </a:cubicBezTo>
                    <a:cubicBezTo>
                      <a:pt x="1266" y="10762"/>
                      <a:pt x="1337" y="10762"/>
                      <a:pt x="1372" y="10797"/>
                    </a:cubicBezTo>
                    <a:lnTo>
                      <a:pt x="1548" y="10797"/>
                    </a:lnTo>
                    <a:cubicBezTo>
                      <a:pt x="1583" y="10797"/>
                      <a:pt x="1618" y="10797"/>
                      <a:pt x="1653" y="10832"/>
                    </a:cubicBezTo>
                    <a:lnTo>
                      <a:pt x="1864" y="10832"/>
                    </a:lnTo>
                    <a:cubicBezTo>
                      <a:pt x="2040" y="10832"/>
                      <a:pt x="2181" y="10832"/>
                      <a:pt x="2321" y="10868"/>
                    </a:cubicBezTo>
                    <a:lnTo>
                      <a:pt x="7773" y="10868"/>
                    </a:lnTo>
                    <a:cubicBezTo>
                      <a:pt x="7843" y="10868"/>
                      <a:pt x="7913" y="10832"/>
                      <a:pt x="7984" y="10832"/>
                    </a:cubicBezTo>
                    <a:lnTo>
                      <a:pt x="8546" y="10797"/>
                    </a:lnTo>
                    <a:cubicBezTo>
                      <a:pt x="8793" y="10797"/>
                      <a:pt x="9004" y="10797"/>
                      <a:pt x="9250" y="10762"/>
                    </a:cubicBezTo>
                    <a:cubicBezTo>
                      <a:pt x="9601" y="10727"/>
                      <a:pt x="9953" y="10692"/>
                      <a:pt x="10340" y="10657"/>
                    </a:cubicBezTo>
                    <a:cubicBezTo>
                      <a:pt x="11360" y="10586"/>
                      <a:pt x="12380" y="10481"/>
                      <a:pt x="13400" y="10410"/>
                    </a:cubicBezTo>
                    <a:cubicBezTo>
                      <a:pt x="14033" y="10340"/>
                      <a:pt x="14666" y="10305"/>
                      <a:pt x="15264" y="10270"/>
                    </a:cubicBezTo>
                    <a:cubicBezTo>
                      <a:pt x="15756" y="10234"/>
                      <a:pt x="16248" y="10199"/>
                      <a:pt x="16741" y="10164"/>
                    </a:cubicBezTo>
                    <a:cubicBezTo>
                      <a:pt x="17374" y="10129"/>
                      <a:pt x="17972" y="10094"/>
                      <a:pt x="18570" y="10023"/>
                    </a:cubicBezTo>
                    <a:cubicBezTo>
                      <a:pt x="18851" y="10023"/>
                      <a:pt x="19097" y="10023"/>
                      <a:pt x="19379" y="9988"/>
                    </a:cubicBezTo>
                    <a:cubicBezTo>
                      <a:pt x="19484" y="9988"/>
                      <a:pt x="19625" y="9988"/>
                      <a:pt x="19730" y="9953"/>
                    </a:cubicBezTo>
                    <a:lnTo>
                      <a:pt x="20117" y="9953"/>
                    </a:lnTo>
                    <a:cubicBezTo>
                      <a:pt x="20398" y="9918"/>
                      <a:pt x="20715" y="9883"/>
                      <a:pt x="20996" y="9848"/>
                    </a:cubicBezTo>
                    <a:cubicBezTo>
                      <a:pt x="21278" y="9812"/>
                      <a:pt x="21524" y="9777"/>
                      <a:pt x="21770" y="9777"/>
                    </a:cubicBezTo>
                    <a:cubicBezTo>
                      <a:pt x="22051" y="9742"/>
                      <a:pt x="22368" y="9707"/>
                      <a:pt x="22649" y="9672"/>
                    </a:cubicBezTo>
                    <a:cubicBezTo>
                      <a:pt x="22755" y="9637"/>
                      <a:pt x="22895" y="9601"/>
                      <a:pt x="23036" y="9566"/>
                    </a:cubicBezTo>
                    <a:cubicBezTo>
                      <a:pt x="23142" y="9531"/>
                      <a:pt x="23212" y="9496"/>
                      <a:pt x="23317" y="9461"/>
                    </a:cubicBezTo>
                    <a:cubicBezTo>
                      <a:pt x="23388" y="9426"/>
                      <a:pt x="23423" y="9390"/>
                      <a:pt x="23493" y="9355"/>
                    </a:cubicBezTo>
                    <a:cubicBezTo>
                      <a:pt x="23528" y="9285"/>
                      <a:pt x="23599" y="9179"/>
                      <a:pt x="23599" y="9109"/>
                    </a:cubicBezTo>
                    <a:cubicBezTo>
                      <a:pt x="23599" y="9074"/>
                      <a:pt x="23599" y="9074"/>
                      <a:pt x="23599" y="9039"/>
                    </a:cubicBezTo>
                    <a:lnTo>
                      <a:pt x="23704" y="9039"/>
                    </a:lnTo>
                    <a:cubicBezTo>
                      <a:pt x="23775" y="9039"/>
                      <a:pt x="23845" y="9004"/>
                      <a:pt x="23915" y="9004"/>
                    </a:cubicBezTo>
                    <a:lnTo>
                      <a:pt x="24162" y="9004"/>
                    </a:lnTo>
                    <a:cubicBezTo>
                      <a:pt x="24197" y="8968"/>
                      <a:pt x="24267" y="8968"/>
                      <a:pt x="24267" y="8933"/>
                    </a:cubicBezTo>
                    <a:lnTo>
                      <a:pt x="24302" y="8933"/>
                    </a:lnTo>
                    <a:cubicBezTo>
                      <a:pt x="24337" y="8898"/>
                      <a:pt x="24337" y="8863"/>
                      <a:pt x="24337" y="8828"/>
                    </a:cubicBezTo>
                    <a:cubicBezTo>
                      <a:pt x="24373" y="8722"/>
                      <a:pt x="24373" y="8652"/>
                      <a:pt x="24337" y="8582"/>
                    </a:cubicBezTo>
                    <a:cubicBezTo>
                      <a:pt x="24302" y="8476"/>
                      <a:pt x="24267" y="8371"/>
                      <a:pt x="24232" y="8265"/>
                    </a:cubicBezTo>
                    <a:cubicBezTo>
                      <a:pt x="24162" y="8124"/>
                      <a:pt x="24126" y="7984"/>
                      <a:pt x="24091" y="7843"/>
                    </a:cubicBezTo>
                    <a:cubicBezTo>
                      <a:pt x="24056" y="7702"/>
                      <a:pt x="24021" y="7562"/>
                      <a:pt x="23986" y="7421"/>
                    </a:cubicBezTo>
                    <a:cubicBezTo>
                      <a:pt x="23951" y="7315"/>
                      <a:pt x="23915" y="7175"/>
                      <a:pt x="23915" y="7069"/>
                    </a:cubicBezTo>
                    <a:cubicBezTo>
                      <a:pt x="23880" y="6964"/>
                      <a:pt x="23845" y="6823"/>
                      <a:pt x="23845" y="6718"/>
                    </a:cubicBezTo>
                    <a:cubicBezTo>
                      <a:pt x="23810" y="6542"/>
                      <a:pt x="23775" y="6366"/>
                      <a:pt x="23739" y="6225"/>
                    </a:cubicBezTo>
                    <a:cubicBezTo>
                      <a:pt x="23704" y="6014"/>
                      <a:pt x="23704" y="5803"/>
                      <a:pt x="23669" y="5592"/>
                    </a:cubicBezTo>
                    <a:cubicBezTo>
                      <a:pt x="23669" y="5627"/>
                      <a:pt x="23669" y="5627"/>
                      <a:pt x="23669" y="5663"/>
                    </a:cubicBezTo>
                    <a:cubicBezTo>
                      <a:pt x="23634" y="5416"/>
                      <a:pt x="23634" y="5135"/>
                      <a:pt x="23599" y="4889"/>
                    </a:cubicBezTo>
                    <a:cubicBezTo>
                      <a:pt x="23599" y="4607"/>
                      <a:pt x="23564" y="4291"/>
                      <a:pt x="23564" y="3974"/>
                    </a:cubicBezTo>
                    <a:cubicBezTo>
                      <a:pt x="23528" y="3869"/>
                      <a:pt x="23528" y="3763"/>
                      <a:pt x="23528" y="3623"/>
                    </a:cubicBezTo>
                    <a:cubicBezTo>
                      <a:pt x="23528" y="3482"/>
                      <a:pt x="23493" y="3306"/>
                      <a:pt x="23493" y="3130"/>
                    </a:cubicBezTo>
                    <a:cubicBezTo>
                      <a:pt x="23458" y="3060"/>
                      <a:pt x="23458" y="2990"/>
                      <a:pt x="23458" y="2919"/>
                    </a:cubicBezTo>
                    <a:cubicBezTo>
                      <a:pt x="23423" y="2849"/>
                      <a:pt x="23423" y="2779"/>
                      <a:pt x="23423" y="2743"/>
                    </a:cubicBezTo>
                    <a:cubicBezTo>
                      <a:pt x="23388" y="2603"/>
                      <a:pt x="23353" y="2462"/>
                      <a:pt x="23317" y="2357"/>
                    </a:cubicBezTo>
                    <a:cubicBezTo>
                      <a:pt x="23282" y="2181"/>
                      <a:pt x="23247" y="1970"/>
                      <a:pt x="23212" y="1794"/>
                    </a:cubicBezTo>
                    <a:cubicBezTo>
                      <a:pt x="23212" y="1724"/>
                      <a:pt x="23177" y="1653"/>
                      <a:pt x="23177" y="1548"/>
                    </a:cubicBezTo>
                    <a:cubicBezTo>
                      <a:pt x="23177" y="1407"/>
                      <a:pt x="23142" y="1266"/>
                      <a:pt x="23142" y="1126"/>
                    </a:cubicBezTo>
                    <a:cubicBezTo>
                      <a:pt x="23142" y="1055"/>
                      <a:pt x="23142" y="985"/>
                      <a:pt x="23142" y="915"/>
                    </a:cubicBezTo>
                    <a:cubicBezTo>
                      <a:pt x="23106" y="809"/>
                      <a:pt x="23106" y="739"/>
                      <a:pt x="23071" y="668"/>
                    </a:cubicBezTo>
                    <a:cubicBezTo>
                      <a:pt x="23071" y="633"/>
                      <a:pt x="23071" y="598"/>
                      <a:pt x="23036" y="563"/>
                    </a:cubicBezTo>
                    <a:lnTo>
                      <a:pt x="23036" y="493"/>
                    </a:lnTo>
                    <a:cubicBezTo>
                      <a:pt x="23036" y="422"/>
                      <a:pt x="23036" y="317"/>
                      <a:pt x="23001" y="246"/>
                    </a:cubicBezTo>
                    <a:cubicBezTo>
                      <a:pt x="22931" y="141"/>
                      <a:pt x="22825" y="71"/>
                      <a:pt x="22684" y="35"/>
                    </a:cubicBezTo>
                    <a:cubicBezTo>
                      <a:pt x="22614" y="0"/>
                      <a:pt x="22509" y="0"/>
                      <a:pt x="2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26"/>
              <p:cNvSpPr/>
              <p:nvPr/>
            </p:nvSpPr>
            <p:spPr>
              <a:xfrm>
                <a:off x="2902175" y="1259500"/>
                <a:ext cx="35200" cy="116075"/>
              </a:xfrm>
              <a:custGeom>
                <a:avLst/>
                <a:gdLst/>
                <a:ahLst/>
                <a:cxnLst/>
                <a:rect l="l" t="t" r="r" b="b"/>
                <a:pathLst>
                  <a:path w="1408" h="4643" extrusionOk="0">
                    <a:moveTo>
                      <a:pt x="634" y="0"/>
                    </a:moveTo>
                    <a:cubicBezTo>
                      <a:pt x="563" y="0"/>
                      <a:pt x="493" y="0"/>
                      <a:pt x="458" y="70"/>
                    </a:cubicBezTo>
                    <a:cubicBezTo>
                      <a:pt x="388" y="106"/>
                      <a:pt x="352" y="176"/>
                      <a:pt x="388" y="246"/>
                    </a:cubicBezTo>
                    <a:cubicBezTo>
                      <a:pt x="388" y="281"/>
                      <a:pt x="388" y="317"/>
                      <a:pt x="388" y="352"/>
                    </a:cubicBezTo>
                    <a:cubicBezTo>
                      <a:pt x="364" y="352"/>
                      <a:pt x="325" y="336"/>
                      <a:pt x="281" y="336"/>
                    </a:cubicBezTo>
                    <a:cubicBezTo>
                      <a:pt x="259" y="336"/>
                      <a:pt x="235" y="340"/>
                      <a:pt x="212" y="352"/>
                    </a:cubicBezTo>
                    <a:cubicBezTo>
                      <a:pt x="71" y="387"/>
                      <a:pt x="1" y="528"/>
                      <a:pt x="36" y="668"/>
                    </a:cubicBezTo>
                    <a:cubicBezTo>
                      <a:pt x="71" y="809"/>
                      <a:pt x="141" y="950"/>
                      <a:pt x="177" y="1090"/>
                    </a:cubicBezTo>
                    <a:cubicBezTo>
                      <a:pt x="177" y="1231"/>
                      <a:pt x="212" y="1336"/>
                      <a:pt x="247" y="1442"/>
                    </a:cubicBezTo>
                    <a:cubicBezTo>
                      <a:pt x="317" y="1723"/>
                      <a:pt x="388" y="1970"/>
                      <a:pt x="423" y="2251"/>
                    </a:cubicBezTo>
                    <a:cubicBezTo>
                      <a:pt x="563" y="2778"/>
                      <a:pt x="669" y="3306"/>
                      <a:pt x="810" y="3833"/>
                    </a:cubicBezTo>
                    <a:cubicBezTo>
                      <a:pt x="810" y="3939"/>
                      <a:pt x="845" y="4009"/>
                      <a:pt x="845" y="4115"/>
                    </a:cubicBezTo>
                    <a:cubicBezTo>
                      <a:pt x="880" y="4220"/>
                      <a:pt x="880" y="4361"/>
                      <a:pt x="915" y="4467"/>
                    </a:cubicBezTo>
                    <a:cubicBezTo>
                      <a:pt x="950" y="4572"/>
                      <a:pt x="1056" y="4642"/>
                      <a:pt x="1161" y="4642"/>
                    </a:cubicBezTo>
                    <a:cubicBezTo>
                      <a:pt x="1302" y="4642"/>
                      <a:pt x="1408" y="4537"/>
                      <a:pt x="1408" y="4396"/>
                    </a:cubicBezTo>
                    <a:cubicBezTo>
                      <a:pt x="1408" y="4291"/>
                      <a:pt x="1372" y="4185"/>
                      <a:pt x="1337" y="4080"/>
                    </a:cubicBezTo>
                    <a:cubicBezTo>
                      <a:pt x="1337" y="4009"/>
                      <a:pt x="1337" y="3939"/>
                      <a:pt x="1302" y="3869"/>
                    </a:cubicBezTo>
                    <a:cubicBezTo>
                      <a:pt x="1302" y="3869"/>
                      <a:pt x="1302" y="3869"/>
                      <a:pt x="1302" y="3833"/>
                    </a:cubicBezTo>
                    <a:cubicBezTo>
                      <a:pt x="1302" y="3728"/>
                      <a:pt x="1267" y="3587"/>
                      <a:pt x="1232" y="3447"/>
                    </a:cubicBezTo>
                    <a:cubicBezTo>
                      <a:pt x="1232" y="3271"/>
                      <a:pt x="1197" y="3095"/>
                      <a:pt x="1161" y="2919"/>
                    </a:cubicBezTo>
                    <a:cubicBezTo>
                      <a:pt x="1161" y="2919"/>
                      <a:pt x="1161" y="2884"/>
                      <a:pt x="1161" y="2849"/>
                    </a:cubicBezTo>
                    <a:cubicBezTo>
                      <a:pt x="1161" y="2814"/>
                      <a:pt x="1161" y="2743"/>
                      <a:pt x="1161" y="2708"/>
                    </a:cubicBezTo>
                    <a:cubicBezTo>
                      <a:pt x="1161" y="2673"/>
                      <a:pt x="1126" y="2638"/>
                      <a:pt x="1126" y="2603"/>
                    </a:cubicBezTo>
                    <a:cubicBezTo>
                      <a:pt x="1126" y="2603"/>
                      <a:pt x="1126" y="2567"/>
                      <a:pt x="1126" y="2532"/>
                    </a:cubicBezTo>
                    <a:cubicBezTo>
                      <a:pt x="1126" y="2462"/>
                      <a:pt x="1091" y="2427"/>
                      <a:pt x="1091" y="2392"/>
                    </a:cubicBezTo>
                    <a:cubicBezTo>
                      <a:pt x="1091" y="2321"/>
                      <a:pt x="1091" y="2216"/>
                      <a:pt x="1056" y="2145"/>
                    </a:cubicBezTo>
                    <a:lnTo>
                      <a:pt x="1056" y="2110"/>
                    </a:lnTo>
                    <a:cubicBezTo>
                      <a:pt x="986" y="1477"/>
                      <a:pt x="915" y="844"/>
                      <a:pt x="880" y="246"/>
                    </a:cubicBezTo>
                    <a:cubicBezTo>
                      <a:pt x="845" y="176"/>
                      <a:pt x="845" y="106"/>
                      <a:pt x="810" y="70"/>
                    </a:cubicBezTo>
                    <a:cubicBezTo>
                      <a:pt x="739" y="0"/>
                      <a:pt x="669" y="0"/>
                      <a:pt x="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26"/>
              <p:cNvSpPr/>
              <p:nvPr/>
            </p:nvSpPr>
            <p:spPr>
              <a:xfrm>
                <a:off x="2887225" y="1309600"/>
                <a:ext cx="75650" cy="73000"/>
              </a:xfrm>
              <a:custGeom>
                <a:avLst/>
                <a:gdLst/>
                <a:ahLst/>
                <a:cxnLst/>
                <a:rect l="l" t="t" r="r" b="b"/>
                <a:pathLst>
                  <a:path w="3026" h="2920" extrusionOk="0">
                    <a:moveTo>
                      <a:pt x="2779" y="1"/>
                    </a:moveTo>
                    <a:cubicBezTo>
                      <a:pt x="2674" y="1"/>
                      <a:pt x="2568" y="71"/>
                      <a:pt x="2533" y="212"/>
                    </a:cubicBezTo>
                    <a:lnTo>
                      <a:pt x="2533" y="177"/>
                    </a:lnTo>
                    <a:cubicBezTo>
                      <a:pt x="2498" y="352"/>
                      <a:pt x="2463" y="493"/>
                      <a:pt x="2428" y="634"/>
                    </a:cubicBezTo>
                    <a:cubicBezTo>
                      <a:pt x="2392" y="810"/>
                      <a:pt x="2357" y="950"/>
                      <a:pt x="2322" y="1091"/>
                    </a:cubicBezTo>
                    <a:cubicBezTo>
                      <a:pt x="2287" y="1232"/>
                      <a:pt x="2217" y="1372"/>
                      <a:pt x="2181" y="1513"/>
                    </a:cubicBezTo>
                    <a:cubicBezTo>
                      <a:pt x="2111" y="1724"/>
                      <a:pt x="2076" y="1935"/>
                      <a:pt x="1970" y="2111"/>
                    </a:cubicBezTo>
                    <a:cubicBezTo>
                      <a:pt x="1970" y="2111"/>
                      <a:pt x="1970" y="2146"/>
                      <a:pt x="1970" y="2146"/>
                    </a:cubicBezTo>
                    <a:cubicBezTo>
                      <a:pt x="1830" y="2005"/>
                      <a:pt x="1724" y="1865"/>
                      <a:pt x="1584" y="1724"/>
                    </a:cubicBezTo>
                    <a:cubicBezTo>
                      <a:pt x="1478" y="1618"/>
                      <a:pt x="1372" y="1478"/>
                      <a:pt x="1232" y="1372"/>
                    </a:cubicBezTo>
                    <a:cubicBezTo>
                      <a:pt x="986" y="1091"/>
                      <a:pt x="739" y="845"/>
                      <a:pt x="493" y="563"/>
                    </a:cubicBezTo>
                    <a:cubicBezTo>
                      <a:pt x="446" y="516"/>
                      <a:pt x="384" y="497"/>
                      <a:pt x="320" y="497"/>
                    </a:cubicBezTo>
                    <a:cubicBezTo>
                      <a:pt x="243" y="497"/>
                      <a:pt x="164" y="525"/>
                      <a:pt x="106" y="563"/>
                    </a:cubicBezTo>
                    <a:cubicBezTo>
                      <a:pt x="1" y="669"/>
                      <a:pt x="36" y="845"/>
                      <a:pt x="106" y="950"/>
                    </a:cubicBezTo>
                    <a:cubicBezTo>
                      <a:pt x="177" y="1021"/>
                      <a:pt x="282" y="1091"/>
                      <a:pt x="353" y="1161"/>
                    </a:cubicBezTo>
                    <a:cubicBezTo>
                      <a:pt x="282" y="1267"/>
                      <a:pt x="317" y="1407"/>
                      <a:pt x="388" y="1478"/>
                    </a:cubicBezTo>
                    <a:cubicBezTo>
                      <a:pt x="493" y="1618"/>
                      <a:pt x="599" y="1689"/>
                      <a:pt x="704" y="1794"/>
                    </a:cubicBezTo>
                    <a:cubicBezTo>
                      <a:pt x="810" y="1900"/>
                      <a:pt x="915" y="2005"/>
                      <a:pt x="1021" y="2076"/>
                    </a:cubicBezTo>
                    <a:cubicBezTo>
                      <a:pt x="1126" y="2181"/>
                      <a:pt x="1232" y="2287"/>
                      <a:pt x="1337" y="2392"/>
                    </a:cubicBezTo>
                    <a:cubicBezTo>
                      <a:pt x="1408" y="2498"/>
                      <a:pt x="1478" y="2568"/>
                      <a:pt x="1584" y="2674"/>
                    </a:cubicBezTo>
                    <a:cubicBezTo>
                      <a:pt x="1654" y="2709"/>
                      <a:pt x="1724" y="2779"/>
                      <a:pt x="1795" y="2814"/>
                    </a:cubicBezTo>
                    <a:cubicBezTo>
                      <a:pt x="1830" y="2849"/>
                      <a:pt x="1865" y="2885"/>
                      <a:pt x="1900" y="2885"/>
                    </a:cubicBezTo>
                    <a:cubicBezTo>
                      <a:pt x="1935" y="2920"/>
                      <a:pt x="1970" y="2920"/>
                      <a:pt x="1970" y="2920"/>
                    </a:cubicBezTo>
                    <a:lnTo>
                      <a:pt x="2111" y="2920"/>
                    </a:lnTo>
                    <a:cubicBezTo>
                      <a:pt x="2322" y="2885"/>
                      <a:pt x="2357" y="2674"/>
                      <a:pt x="2428" y="2533"/>
                    </a:cubicBezTo>
                    <a:lnTo>
                      <a:pt x="2463" y="2357"/>
                    </a:lnTo>
                    <a:cubicBezTo>
                      <a:pt x="2498" y="2216"/>
                      <a:pt x="2533" y="2111"/>
                      <a:pt x="2603" y="1970"/>
                    </a:cubicBezTo>
                    <a:cubicBezTo>
                      <a:pt x="2603" y="1935"/>
                      <a:pt x="2603" y="1935"/>
                      <a:pt x="2603" y="1900"/>
                    </a:cubicBezTo>
                    <a:cubicBezTo>
                      <a:pt x="2639" y="1829"/>
                      <a:pt x="2639" y="1759"/>
                      <a:pt x="2674" y="1689"/>
                    </a:cubicBezTo>
                    <a:cubicBezTo>
                      <a:pt x="2744" y="1513"/>
                      <a:pt x="2779" y="1337"/>
                      <a:pt x="2814" y="1161"/>
                    </a:cubicBezTo>
                    <a:cubicBezTo>
                      <a:pt x="2920" y="880"/>
                      <a:pt x="2990" y="563"/>
                      <a:pt x="3025" y="282"/>
                    </a:cubicBezTo>
                    <a:cubicBezTo>
                      <a:pt x="3025" y="212"/>
                      <a:pt x="3025" y="177"/>
                      <a:pt x="2990" y="141"/>
                    </a:cubicBezTo>
                    <a:cubicBezTo>
                      <a:pt x="2955" y="71"/>
                      <a:pt x="2920" y="36"/>
                      <a:pt x="2850" y="36"/>
                    </a:cubicBezTo>
                    <a:cubicBezTo>
                      <a:pt x="2814" y="1"/>
                      <a:pt x="2814" y="1"/>
                      <a:pt x="2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26"/>
              <p:cNvSpPr/>
              <p:nvPr/>
            </p:nvSpPr>
            <p:spPr>
              <a:xfrm>
                <a:off x="3263550" y="1263000"/>
                <a:ext cx="159150" cy="267975"/>
              </a:xfrm>
              <a:custGeom>
                <a:avLst/>
                <a:gdLst/>
                <a:ahLst/>
                <a:cxnLst/>
                <a:rect l="l" t="t" r="r" b="b"/>
                <a:pathLst>
                  <a:path w="6366" h="10719" extrusionOk="0">
                    <a:moveTo>
                      <a:pt x="5205" y="1"/>
                    </a:moveTo>
                    <a:cubicBezTo>
                      <a:pt x="5065" y="1"/>
                      <a:pt x="4924" y="141"/>
                      <a:pt x="4959" y="247"/>
                    </a:cubicBezTo>
                    <a:lnTo>
                      <a:pt x="4924" y="282"/>
                    </a:lnTo>
                    <a:cubicBezTo>
                      <a:pt x="4959" y="669"/>
                      <a:pt x="4994" y="1091"/>
                      <a:pt x="5030" y="1478"/>
                    </a:cubicBezTo>
                    <a:cubicBezTo>
                      <a:pt x="5065" y="1689"/>
                      <a:pt x="5065" y="1935"/>
                      <a:pt x="5100" y="2146"/>
                    </a:cubicBezTo>
                    <a:cubicBezTo>
                      <a:pt x="5170" y="2744"/>
                      <a:pt x="5205" y="3342"/>
                      <a:pt x="5276" y="3940"/>
                    </a:cubicBezTo>
                    <a:cubicBezTo>
                      <a:pt x="5346" y="4608"/>
                      <a:pt x="5416" y="5241"/>
                      <a:pt x="5487" y="5874"/>
                    </a:cubicBezTo>
                    <a:cubicBezTo>
                      <a:pt x="5522" y="6401"/>
                      <a:pt x="5592" y="6929"/>
                      <a:pt x="5663" y="7457"/>
                    </a:cubicBezTo>
                    <a:cubicBezTo>
                      <a:pt x="5698" y="7738"/>
                      <a:pt x="5733" y="8019"/>
                      <a:pt x="5768" y="8336"/>
                    </a:cubicBezTo>
                    <a:lnTo>
                      <a:pt x="5768" y="8371"/>
                    </a:lnTo>
                    <a:cubicBezTo>
                      <a:pt x="5803" y="8476"/>
                      <a:pt x="5803" y="8617"/>
                      <a:pt x="5838" y="8723"/>
                    </a:cubicBezTo>
                    <a:cubicBezTo>
                      <a:pt x="5838" y="8793"/>
                      <a:pt x="5838" y="8828"/>
                      <a:pt x="5838" y="8899"/>
                    </a:cubicBezTo>
                    <a:cubicBezTo>
                      <a:pt x="5838" y="8934"/>
                      <a:pt x="5838" y="8969"/>
                      <a:pt x="5838" y="9039"/>
                    </a:cubicBezTo>
                    <a:cubicBezTo>
                      <a:pt x="5592" y="9110"/>
                      <a:pt x="5346" y="9180"/>
                      <a:pt x="5100" y="9215"/>
                    </a:cubicBezTo>
                    <a:cubicBezTo>
                      <a:pt x="4959" y="9250"/>
                      <a:pt x="4819" y="9285"/>
                      <a:pt x="4678" y="9285"/>
                    </a:cubicBezTo>
                    <a:cubicBezTo>
                      <a:pt x="4537" y="9321"/>
                      <a:pt x="4361" y="9321"/>
                      <a:pt x="4221" y="9356"/>
                    </a:cubicBezTo>
                    <a:cubicBezTo>
                      <a:pt x="3939" y="9426"/>
                      <a:pt x="3658" y="9461"/>
                      <a:pt x="3377" y="9532"/>
                    </a:cubicBezTo>
                    <a:cubicBezTo>
                      <a:pt x="3060" y="9602"/>
                      <a:pt x="2779" y="9672"/>
                      <a:pt x="2462" y="9743"/>
                    </a:cubicBezTo>
                    <a:cubicBezTo>
                      <a:pt x="2110" y="9813"/>
                      <a:pt x="1724" y="9883"/>
                      <a:pt x="1372" y="9954"/>
                    </a:cubicBezTo>
                    <a:cubicBezTo>
                      <a:pt x="1161" y="9989"/>
                      <a:pt x="985" y="10024"/>
                      <a:pt x="774" y="10059"/>
                    </a:cubicBezTo>
                    <a:cubicBezTo>
                      <a:pt x="563" y="10094"/>
                      <a:pt x="352" y="10094"/>
                      <a:pt x="176" y="10200"/>
                    </a:cubicBezTo>
                    <a:cubicBezTo>
                      <a:pt x="35" y="10305"/>
                      <a:pt x="0" y="10446"/>
                      <a:pt x="71" y="10587"/>
                    </a:cubicBezTo>
                    <a:cubicBezTo>
                      <a:pt x="106" y="10657"/>
                      <a:pt x="176" y="10692"/>
                      <a:pt x="247" y="10692"/>
                    </a:cubicBezTo>
                    <a:cubicBezTo>
                      <a:pt x="282" y="10710"/>
                      <a:pt x="308" y="10719"/>
                      <a:pt x="334" y="10719"/>
                    </a:cubicBezTo>
                    <a:cubicBezTo>
                      <a:pt x="361" y="10719"/>
                      <a:pt x="387" y="10710"/>
                      <a:pt x="422" y="10692"/>
                    </a:cubicBezTo>
                    <a:cubicBezTo>
                      <a:pt x="563" y="10657"/>
                      <a:pt x="669" y="10622"/>
                      <a:pt x="809" y="10622"/>
                    </a:cubicBezTo>
                    <a:cubicBezTo>
                      <a:pt x="950" y="10587"/>
                      <a:pt x="1055" y="10551"/>
                      <a:pt x="1196" y="10551"/>
                    </a:cubicBezTo>
                    <a:cubicBezTo>
                      <a:pt x="1513" y="10481"/>
                      <a:pt x="1794" y="10411"/>
                      <a:pt x="2075" y="10376"/>
                    </a:cubicBezTo>
                    <a:cubicBezTo>
                      <a:pt x="2357" y="10305"/>
                      <a:pt x="2603" y="10235"/>
                      <a:pt x="2884" y="10200"/>
                    </a:cubicBezTo>
                    <a:cubicBezTo>
                      <a:pt x="3166" y="10129"/>
                      <a:pt x="3482" y="10059"/>
                      <a:pt x="3763" y="9989"/>
                    </a:cubicBezTo>
                    <a:cubicBezTo>
                      <a:pt x="3904" y="9954"/>
                      <a:pt x="4045" y="9954"/>
                      <a:pt x="4185" y="9918"/>
                    </a:cubicBezTo>
                    <a:cubicBezTo>
                      <a:pt x="4291" y="9883"/>
                      <a:pt x="4396" y="9883"/>
                      <a:pt x="4537" y="9848"/>
                    </a:cubicBezTo>
                    <a:lnTo>
                      <a:pt x="4959" y="9778"/>
                    </a:lnTo>
                    <a:cubicBezTo>
                      <a:pt x="5100" y="9743"/>
                      <a:pt x="5241" y="9743"/>
                      <a:pt x="5381" y="9707"/>
                    </a:cubicBezTo>
                    <a:cubicBezTo>
                      <a:pt x="5452" y="9672"/>
                      <a:pt x="5522" y="9672"/>
                      <a:pt x="5627" y="9637"/>
                    </a:cubicBezTo>
                    <a:cubicBezTo>
                      <a:pt x="5698" y="9637"/>
                      <a:pt x="5768" y="9602"/>
                      <a:pt x="5838" y="9567"/>
                    </a:cubicBezTo>
                    <a:cubicBezTo>
                      <a:pt x="5909" y="9567"/>
                      <a:pt x="5979" y="9532"/>
                      <a:pt x="6049" y="9496"/>
                    </a:cubicBezTo>
                    <a:cubicBezTo>
                      <a:pt x="6085" y="9496"/>
                      <a:pt x="6120" y="9461"/>
                      <a:pt x="6155" y="9461"/>
                    </a:cubicBezTo>
                    <a:cubicBezTo>
                      <a:pt x="6190" y="9426"/>
                      <a:pt x="6225" y="9391"/>
                      <a:pt x="6260" y="9356"/>
                    </a:cubicBezTo>
                    <a:cubicBezTo>
                      <a:pt x="6296" y="9321"/>
                      <a:pt x="6331" y="9285"/>
                      <a:pt x="6331" y="9215"/>
                    </a:cubicBezTo>
                    <a:cubicBezTo>
                      <a:pt x="6366" y="9180"/>
                      <a:pt x="6366" y="9110"/>
                      <a:pt x="6366" y="9074"/>
                    </a:cubicBezTo>
                    <a:cubicBezTo>
                      <a:pt x="6331" y="8934"/>
                      <a:pt x="6331" y="8793"/>
                      <a:pt x="6296" y="8687"/>
                    </a:cubicBezTo>
                    <a:cubicBezTo>
                      <a:pt x="6296" y="8547"/>
                      <a:pt x="6260" y="8406"/>
                      <a:pt x="6260" y="8301"/>
                    </a:cubicBezTo>
                    <a:cubicBezTo>
                      <a:pt x="6190" y="7738"/>
                      <a:pt x="6120" y="7175"/>
                      <a:pt x="6049" y="6648"/>
                    </a:cubicBezTo>
                    <a:cubicBezTo>
                      <a:pt x="6014" y="6050"/>
                      <a:pt x="5944" y="5487"/>
                      <a:pt x="5874" y="4889"/>
                    </a:cubicBezTo>
                    <a:cubicBezTo>
                      <a:pt x="5838" y="4327"/>
                      <a:pt x="5768" y="3764"/>
                      <a:pt x="5698" y="3236"/>
                    </a:cubicBezTo>
                    <a:cubicBezTo>
                      <a:pt x="5663" y="2849"/>
                      <a:pt x="5627" y="2463"/>
                      <a:pt x="5592" y="2076"/>
                    </a:cubicBezTo>
                    <a:cubicBezTo>
                      <a:pt x="5557" y="1830"/>
                      <a:pt x="5557" y="1583"/>
                      <a:pt x="5522" y="1337"/>
                    </a:cubicBezTo>
                    <a:cubicBezTo>
                      <a:pt x="5487" y="985"/>
                      <a:pt x="5487" y="634"/>
                      <a:pt x="5452" y="247"/>
                    </a:cubicBezTo>
                    <a:cubicBezTo>
                      <a:pt x="5452" y="177"/>
                      <a:pt x="5416" y="141"/>
                      <a:pt x="5381" y="71"/>
                    </a:cubicBezTo>
                    <a:cubicBezTo>
                      <a:pt x="5311" y="36"/>
                      <a:pt x="5276" y="1"/>
                      <a:pt x="5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26"/>
              <p:cNvSpPr/>
              <p:nvPr/>
            </p:nvSpPr>
            <p:spPr>
              <a:xfrm>
                <a:off x="3253875" y="1466100"/>
                <a:ext cx="63325" cy="107075"/>
              </a:xfrm>
              <a:custGeom>
                <a:avLst/>
                <a:gdLst/>
                <a:ahLst/>
                <a:cxnLst/>
                <a:rect l="l" t="t" r="r" b="b"/>
                <a:pathLst>
                  <a:path w="2533" h="4283" extrusionOk="0">
                    <a:moveTo>
                      <a:pt x="1759" y="1"/>
                    </a:moveTo>
                    <a:cubicBezTo>
                      <a:pt x="1724" y="36"/>
                      <a:pt x="1689" y="36"/>
                      <a:pt x="1689" y="36"/>
                    </a:cubicBezTo>
                    <a:cubicBezTo>
                      <a:pt x="1583" y="36"/>
                      <a:pt x="1513" y="71"/>
                      <a:pt x="1478" y="141"/>
                    </a:cubicBezTo>
                    <a:cubicBezTo>
                      <a:pt x="1337" y="247"/>
                      <a:pt x="1231" y="423"/>
                      <a:pt x="1126" y="563"/>
                    </a:cubicBezTo>
                    <a:cubicBezTo>
                      <a:pt x="1020" y="669"/>
                      <a:pt x="950" y="775"/>
                      <a:pt x="880" y="880"/>
                    </a:cubicBezTo>
                    <a:cubicBezTo>
                      <a:pt x="809" y="1021"/>
                      <a:pt x="704" y="1126"/>
                      <a:pt x="634" y="1267"/>
                    </a:cubicBezTo>
                    <a:cubicBezTo>
                      <a:pt x="598" y="1337"/>
                      <a:pt x="528" y="1408"/>
                      <a:pt x="493" y="1513"/>
                    </a:cubicBezTo>
                    <a:cubicBezTo>
                      <a:pt x="422" y="1619"/>
                      <a:pt x="352" y="1759"/>
                      <a:pt x="317" y="1865"/>
                    </a:cubicBezTo>
                    <a:cubicBezTo>
                      <a:pt x="211" y="2041"/>
                      <a:pt x="141" y="2252"/>
                      <a:pt x="71" y="2463"/>
                    </a:cubicBezTo>
                    <a:cubicBezTo>
                      <a:pt x="36" y="2533"/>
                      <a:pt x="36" y="2638"/>
                      <a:pt x="0" y="2744"/>
                    </a:cubicBezTo>
                    <a:cubicBezTo>
                      <a:pt x="0" y="2849"/>
                      <a:pt x="36" y="2990"/>
                      <a:pt x="141" y="3061"/>
                    </a:cubicBezTo>
                    <a:cubicBezTo>
                      <a:pt x="176" y="3131"/>
                      <a:pt x="247" y="3166"/>
                      <a:pt x="317" y="3236"/>
                    </a:cubicBezTo>
                    <a:cubicBezTo>
                      <a:pt x="387" y="3272"/>
                      <a:pt x="422" y="3307"/>
                      <a:pt x="493" y="3377"/>
                    </a:cubicBezTo>
                    <a:cubicBezTo>
                      <a:pt x="598" y="3483"/>
                      <a:pt x="739" y="3588"/>
                      <a:pt x="880" y="3658"/>
                    </a:cubicBezTo>
                    <a:cubicBezTo>
                      <a:pt x="1091" y="3834"/>
                      <a:pt x="1302" y="4010"/>
                      <a:pt x="1548" y="4151"/>
                    </a:cubicBezTo>
                    <a:cubicBezTo>
                      <a:pt x="1689" y="4221"/>
                      <a:pt x="1829" y="4256"/>
                      <a:pt x="1970" y="4256"/>
                    </a:cubicBezTo>
                    <a:cubicBezTo>
                      <a:pt x="2005" y="4274"/>
                      <a:pt x="2040" y="4283"/>
                      <a:pt x="2080" y="4283"/>
                    </a:cubicBezTo>
                    <a:cubicBezTo>
                      <a:pt x="2119" y="4283"/>
                      <a:pt x="2163" y="4274"/>
                      <a:pt x="2216" y="4256"/>
                    </a:cubicBezTo>
                    <a:cubicBezTo>
                      <a:pt x="2286" y="4256"/>
                      <a:pt x="2357" y="4221"/>
                      <a:pt x="2427" y="4151"/>
                    </a:cubicBezTo>
                    <a:cubicBezTo>
                      <a:pt x="2497" y="4116"/>
                      <a:pt x="2533" y="4010"/>
                      <a:pt x="2533" y="3940"/>
                    </a:cubicBezTo>
                    <a:cubicBezTo>
                      <a:pt x="2533" y="3905"/>
                      <a:pt x="2533" y="3869"/>
                      <a:pt x="2497" y="3834"/>
                    </a:cubicBezTo>
                    <a:cubicBezTo>
                      <a:pt x="2497" y="3799"/>
                      <a:pt x="2462" y="3729"/>
                      <a:pt x="2462" y="3694"/>
                    </a:cubicBezTo>
                    <a:cubicBezTo>
                      <a:pt x="2392" y="3623"/>
                      <a:pt x="2322" y="3553"/>
                      <a:pt x="2216" y="3483"/>
                    </a:cubicBezTo>
                    <a:cubicBezTo>
                      <a:pt x="2040" y="3342"/>
                      <a:pt x="1864" y="3201"/>
                      <a:pt x="1689" y="3061"/>
                    </a:cubicBezTo>
                    <a:cubicBezTo>
                      <a:pt x="1618" y="3025"/>
                      <a:pt x="1548" y="2955"/>
                      <a:pt x="1442" y="2885"/>
                    </a:cubicBezTo>
                    <a:cubicBezTo>
                      <a:pt x="1372" y="2849"/>
                      <a:pt x="1267" y="2779"/>
                      <a:pt x="1161" y="2709"/>
                    </a:cubicBezTo>
                    <a:lnTo>
                      <a:pt x="880" y="2533"/>
                    </a:lnTo>
                    <a:cubicBezTo>
                      <a:pt x="809" y="2498"/>
                      <a:pt x="774" y="2463"/>
                      <a:pt x="739" y="2463"/>
                    </a:cubicBezTo>
                    <a:cubicBezTo>
                      <a:pt x="1126" y="1759"/>
                      <a:pt x="1583" y="1091"/>
                      <a:pt x="2040" y="388"/>
                    </a:cubicBezTo>
                    <a:cubicBezTo>
                      <a:pt x="2111" y="282"/>
                      <a:pt x="2075" y="106"/>
                      <a:pt x="1935" y="36"/>
                    </a:cubicBezTo>
                    <a:cubicBezTo>
                      <a:pt x="1900" y="1"/>
                      <a:pt x="1864" y="1"/>
                      <a:pt x="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26"/>
              <p:cNvSpPr/>
              <p:nvPr/>
            </p:nvSpPr>
            <p:spPr>
              <a:xfrm>
                <a:off x="3253875" y="1266525"/>
                <a:ext cx="194325" cy="284400"/>
              </a:xfrm>
              <a:custGeom>
                <a:avLst/>
                <a:gdLst/>
                <a:ahLst/>
                <a:cxnLst/>
                <a:rect l="l" t="t" r="r" b="b"/>
                <a:pathLst>
                  <a:path w="7773" h="11376" extrusionOk="0">
                    <a:moveTo>
                      <a:pt x="5979" y="0"/>
                    </a:moveTo>
                    <a:cubicBezTo>
                      <a:pt x="5979" y="0"/>
                      <a:pt x="5944" y="0"/>
                      <a:pt x="5909" y="36"/>
                    </a:cubicBezTo>
                    <a:lnTo>
                      <a:pt x="5944" y="0"/>
                    </a:lnTo>
                    <a:lnTo>
                      <a:pt x="5944" y="0"/>
                    </a:lnTo>
                    <a:cubicBezTo>
                      <a:pt x="5874" y="36"/>
                      <a:pt x="5803" y="71"/>
                      <a:pt x="5768" y="141"/>
                    </a:cubicBezTo>
                    <a:cubicBezTo>
                      <a:pt x="5768" y="141"/>
                      <a:pt x="5768" y="176"/>
                      <a:pt x="5733" y="176"/>
                    </a:cubicBezTo>
                    <a:cubicBezTo>
                      <a:pt x="5733" y="247"/>
                      <a:pt x="5733" y="282"/>
                      <a:pt x="5733" y="317"/>
                    </a:cubicBezTo>
                    <a:cubicBezTo>
                      <a:pt x="5803" y="774"/>
                      <a:pt x="5874" y="1231"/>
                      <a:pt x="5944" y="1689"/>
                    </a:cubicBezTo>
                    <a:cubicBezTo>
                      <a:pt x="5979" y="1935"/>
                      <a:pt x="6014" y="2181"/>
                      <a:pt x="6050" y="2427"/>
                    </a:cubicBezTo>
                    <a:lnTo>
                      <a:pt x="6225" y="3588"/>
                    </a:lnTo>
                    <a:cubicBezTo>
                      <a:pt x="6296" y="3834"/>
                      <a:pt x="6331" y="4080"/>
                      <a:pt x="6366" y="4326"/>
                    </a:cubicBezTo>
                    <a:cubicBezTo>
                      <a:pt x="6507" y="4959"/>
                      <a:pt x="6612" y="5592"/>
                      <a:pt x="6753" y="6190"/>
                    </a:cubicBezTo>
                    <a:cubicBezTo>
                      <a:pt x="6858" y="6753"/>
                      <a:pt x="6929" y="7280"/>
                      <a:pt x="7034" y="7808"/>
                    </a:cubicBezTo>
                    <a:cubicBezTo>
                      <a:pt x="7069" y="8054"/>
                      <a:pt x="7105" y="8265"/>
                      <a:pt x="7140" y="8476"/>
                    </a:cubicBezTo>
                    <a:lnTo>
                      <a:pt x="7175" y="8687"/>
                    </a:lnTo>
                    <a:cubicBezTo>
                      <a:pt x="7140" y="8722"/>
                      <a:pt x="7105" y="8722"/>
                      <a:pt x="7105" y="8722"/>
                    </a:cubicBezTo>
                    <a:cubicBezTo>
                      <a:pt x="6929" y="8758"/>
                      <a:pt x="6788" y="8793"/>
                      <a:pt x="6647" y="8828"/>
                    </a:cubicBezTo>
                    <a:cubicBezTo>
                      <a:pt x="6507" y="8898"/>
                      <a:pt x="6366" y="8933"/>
                      <a:pt x="6225" y="8969"/>
                    </a:cubicBezTo>
                    <a:cubicBezTo>
                      <a:pt x="5909" y="9074"/>
                      <a:pt x="5592" y="9180"/>
                      <a:pt x="5276" y="9285"/>
                    </a:cubicBezTo>
                    <a:lnTo>
                      <a:pt x="4432" y="9566"/>
                    </a:lnTo>
                    <a:cubicBezTo>
                      <a:pt x="4291" y="9602"/>
                      <a:pt x="4150" y="9637"/>
                      <a:pt x="4045" y="9707"/>
                    </a:cubicBezTo>
                    <a:cubicBezTo>
                      <a:pt x="3904" y="9742"/>
                      <a:pt x="3799" y="9777"/>
                      <a:pt x="3693" y="9813"/>
                    </a:cubicBezTo>
                    <a:cubicBezTo>
                      <a:pt x="3412" y="9883"/>
                      <a:pt x="3131" y="9988"/>
                      <a:pt x="2814" y="10059"/>
                    </a:cubicBezTo>
                    <a:cubicBezTo>
                      <a:pt x="2533" y="10129"/>
                      <a:pt x="2216" y="10199"/>
                      <a:pt x="1900" y="10270"/>
                    </a:cubicBezTo>
                    <a:cubicBezTo>
                      <a:pt x="1618" y="10340"/>
                      <a:pt x="1372" y="10410"/>
                      <a:pt x="1091" y="10481"/>
                    </a:cubicBezTo>
                    <a:cubicBezTo>
                      <a:pt x="985" y="10516"/>
                      <a:pt x="845" y="10551"/>
                      <a:pt x="739" y="10621"/>
                    </a:cubicBezTo>
                    <a:cubicBezTo>
                      <a:pt x="528" y="10692"/>
                      <a:pt x="352" y="10727"/>
                      <a:pt x="176" y="10832"/>
                    </a:cubicBezTo>
                    <a:cubicBezTo>
                      <a:pt x="71" y="10938"/>
                      <a:pt x="0" y="11114"/>
                      <a:pt x="71" y="11219"/>
                    </a:cubicBezTo>
                    <a:cubicBezTo>
                      <a:pt x="118" y="11313"/>
                      <a:pt x="211" y="11376"/>
                      <a:pt x="310" y="11376"/>
                    </a:cubicBezTo>
                    <a:cubicBezTo>
                      <a:pt x="360" y="11376"/>
                      <a:pt x="411" y="11360"/>
                      <a:pt x="458" y="11325"/>
                    </a:cubicBezTo>
                    <a:cubicBezTo>
                      <a:pt x="505" y="11301"/>
                      <a:pt x="536" y="11294"/>
                      <a:pt x="572" y="11281"/>
                    </a:cubicBezTo>
                    <a:lnTo>
                      <a:pt x="572" y="11281"/>
                    </a:lnTo>
                    <a:cubicBezTo>
                      <a:pt x="567" y="11286"/>
                      <a:pt x="563" y="11290"/>
                      <a:pt x="563" y="11290"/>
                    </a:cubicBezTo>
                    <a:cubicBezTo>
                      <a:pt x="563" y="11290"/>
                      <a:pt x="585" y="11290"/>
                      <a:pt x="594" y="11272"/>
                    </a:cubicBezTo>
                    <a:lnTo>
                      <a:pt x="594" y="11272"/>
                    </a:lnTo>
                    <a:cubicBezTo>
                      <a:pt x="606" y="11267"/>
                      <a:pt x="619" y="11262"/>
                      <a:pt x="634" y="11255"/>
                    </a:cubicBezTo>
                    <a:lnTo>
                      <a:pt x="704" y="11219"/>
                    </a:lnTo>
                    <a:cubicBezTo>
                      <a:pt x="845" y="11184"/>
                      <a:pt x="985" y="11114"/>
                      <a:pt x="1126" y="11079"/>
                    </a:cubicBezTo>
                    <a:cubicBezTo>
                      <a:pt x="1231" y="11044"/>
                      <a:pt x="1337" y="11008"/>
                      <a:pt x="1478" y="10973"/>
                    </a:cubicBezTo>
                    <a:cubicBezTo>
                      <a:pt x="1794" y="10868"/>
                      <a:pt x="2111" y="10797"/>
                      <a:pt x="2427" y="10727"/>
                    </a:cubicBezTo>
                    <a:cubicBezTo>
                      <a:pt x="2955" y="10586"/>
                      <a:pt x="3482" y="10446"/>
                      <a:pt x="4010" y="10270"/>
                    </a:cubicBezTo>
                    <a:cubicBezTo>
                      <a:pt x="4502" y="10094"/>
                      <a:pt x="5030" y="9953"/>
                      <a:pt x="5522" y="9777"/>
                    </a:cubicBezTo>
                    <a:lnTo>
                      <a:pt x="6331" y="9496"/>
                    </a:lnTo>
                    <a:cubicBezTo>
                      <a:pt x="6436" y="9461"/>
                      <a:pt x="6542" y="9426"/>
                      <a:pt x="6612" y="9391"/>
                    </a:cubicBezTo>
                    <a:cubicBezTo>
                      <a:pt x="6858" y="9320"/>
                      <a:pt x="7069" y="9250"/>
                      <a:pt x="7281" y="9215"/>
                    </a:cubicBezTo>
                    <a:lnTo>
                      <a:pt x="7351" y="9215"/>
                    </a:lnTo>
                    <a:cubicBezTo>
                      <a:pt x="7386" y="9215"/>
                      <a:pt x="7386" y="9250"/>
                      <a:pt x="7421" y="9250"/>
                    </a:cubicBezTo>
                    <a:cubicBezTo>
                      <a:pt x="7492" y="9250"/>
                      <a:pt x="7562" y="9250"/>
                      <a:pt x="7632" y="9215"/>
                    </a:cubicBezTo>
                    <a:cubicBezTo>
                      <a:pt x="7667" y="9180"/>
                      <a:pt x="7738" y="9109"/>
                      <a:pt x="7738" y="9074"/>
                    </a:cubicBezTo>
                    <a:lnTo>
                      <a:pt x="7738" y="9039"/>
                    </a:lnTo>
                    <a:cubicBezTo>
                      <a:pt x="7773" y="9004"/>
                      <a:pt x="7773" y="8969"/>
                      <a:pt x="7738" y="8898"/>
                    </a:cubicBezTo>
                    <a:cubicBezTo>
                      <a:pt x="7738" y="8898"/>
                      <a:pt x="7738" y="8863"/>
                      <a:pt x="7738" y="8863"/>
                    </a:cubicBezTo>
                    <a:cubicBezTo>
                      <a:pt x="7738" y="8828"/>
                      <a:pt x="7738" y="8793"/>
                      <a:pt x="7703" y="8758"/>
                    </a:cubicBezTo>
                    <a:cubicBezTo>
                      <a:pt x="7703" y="8687"/>
                      <a:pt x="7703" y="8652"/>
                      <a:pt x="7667" y="8582"/>
                    </a:cubicBezTo>
                    <a:cubicBezTo>
                      <a:pt x="7667" y="8406"/>
                      <a:pt x="7632" y="8265"/>
                      <a:pt x="7597" y="8089"/>
                    </a:cubicBezTo>
                    <a:cubicBezTo>
                      <a:pt x="7527" y="7808"/>
                      <a:pt x="7492" y="7491"/>
                      <a:pt x="7421" y="7175"/>
                    </a:cubicBezTo>
                    <a:cubicBezTo>
                      <a:pt x="7351" y="6612"/>
                      <a:pt x="7245" y="6014"/>
                      <a:pt x="7105" y="5452"/>
                    </a:cubicBezTo>
                    <a:cubicBezTo>
                      <a:pt x="6999" y="4819"/>
                      <a:pt x="6894" y="4221"/>
                      <a:pt x="6753" y="3623"/>
                    </a:cubicBezTo>
                    <a:cubicBezTo>
                      <a:pt x="6718" y="3341"/>
                      <a:pt x="6683" y="3060"/>
                      <a:pt x="6647" y="2814"/>
                    </a:cubicBezTo>
                    <a:cubicBezTo>
                      <a:pt x="6577" y="2568"/>
                      <a:pt x="6542" y="2322"/>
                      <a:pt x="6507" y="2075"/>
                    </a:cubicBezTo>
                    <a:cubicBezTo>
                      <a:pt x="6436" y="1442"/>
                      <a:pt x="6331" y="844"/>
                      <a:pt x="6261" y="211"/>
                    </a:cubicBezTo>
                    <a:cubicBezTo>
                      <a:pt x="6225" y="141"/>
                      <a:pt x="6190" y="71"/>
                      <a:pt x="6120" y="36"/>
                    </a:cubicBezTo>
                    <a:cubicBezTo>
                      <a:pt x="6085" y="36"/>
                      <a:pt x="6050" y="0"/>
                      <a:pt x="5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26"/>
              <p:cNvSpPr/>
              <p:nvPr/>
            </p:nvSpPr>
            <p:spPr>
              <a:xfrm>
                <a:off x="2387825" y="1276200"/>
                <a:ext cx="190825" cy="307100"/>
              </a:xfrm>
              <a:custGeom>
                <a:avLst/>
                <a:gdLst/>
                <a:ahLst/>
                <a:cxnLst/>
                <a:rect l="l" t="t" r="r" b="b"/>
                <a:pathLst>
                  <a:path w="7633" h="12284" extrusionOk="0">
                    <a:moveTo>
                      <a:pt x="915" y="4959"/>
                    </a:moveTo>
                    <a:cubicBezTo>
                      <a:pt x="950" y="5240"/>
                      <a:pt x="986" y="5522"/>
                      <a:pt x="1021" y="5838"/>
                    </a:cubicBezTo>
                    <a:cubicBezTo>
                      <a:pt x="1056" y="5979"/>
                      <a:pt x="1056" y="6120"/>
                      <a:pt x="1091" y="6260"/>
                    </a:cubicBezTo>
                    <a:cubicBezTo>
                      <a:pt x="1091" y="6331"/>
                      <a:pt x="1091" y="6401"/>
                      <a:pt x="1091" y="6507"/>
                    </a:cubicBezTo>
                    <a:cubicBezTo>
                      <a:pt x="1056" y="6190"/>
                      <a:pt x="1021" y="5873"/>
                      <a:pt x="986" y="5557"/>
                    </a:cubicBezTo>
                    <a:cubicBezTo>
                      <a:pt x="950" y="5346"/>
                      <a:pt x="915" y="5135"/>
                      <a:pt x="915" y="4959"/>
                    </a:cubicBezTo>
                    <a:close/>
                    <a:moveTo>
                      <a:pt x="2674" y="11465"/>
                    </a:moveTo>
                    <a:cubicBezTo>
                      <a:pt x="2920" y="11465"/>
                      <a:pt x="3166" y="11501"/>
                      <a:pt x="3447" y="11536"/>
                    </a:cubicBezTo>
                    <a:cubicBezTo>
                      <a:pt x="3553" y="11536"/>
                      <a:pt x="3658" y="11571"/>
                      <a:pt x="3764" y="11571"/>
                    </a:cubicBezTo>
                    <a:cubicBezTo>
                      <a:pt x="3834" y="11606"/>
                      <a:pt x="3905" y="11606"/>
                      <a:pt x="3940" y="11606"/>
                    </a:cubicBezTo>
                    <a:cubicBezTo>
                      <a:pt x="4045" y="11641"/>
                      <a:pt x="4116" y="11641"/>
                      <a:pt x="4186" y="11676"/>
                    </a:cubicBezTo>
                    <a:cubicBezTo>
                      <a:pt x="4327" y="11676"/>
                      <a:pt x="4432" y="11712"/>
                      <a:pt x="4573" y="11747"/>
                    </a:cubicBezTo>
                    <a:cubicBezTo>
                      <a:pt x="4573" y="11747"/>
                      <a:pt x="4608" y="11747"/>
                      <a:pt x="4608" y="11782"/>
                    </a:cubicBezTo>
                    <a:lnTo>
                      <a:pt x="2849" y="11782"/>
                    </a:lnTo>
                    <a:cubicBezTo>
                      <a:pt x="2498" y="11782"/>
                      <a:pt x="2146" y="11782"/>
                      <a:pt x="1794" y="11747"/>
                    </a:cubicBezTo>
                    <a:cubicBezTo>
                      <a:pt x="1759" y="11747"/>
                      <a:pt x="1759" y="11712"/>
                      <a:pt x="1724" y="11712"/>
                    </a:cubicBezTo>
                    <a:cubicBezTo>
                      <a:pt x="1689" y="11641"/>
                      <a:pt x="1689" y="11571"/>
                      <a:pt x="1689" y="11501"/>
                    </a:cubicBezTo>
                    <a:lnTo>
                      <a:pt x="1689" y="11465"/>
                    </a:lnTo>
                    <a:lnTo>
                      <a:pt x="1759" y="11501"/>
                    </a:lnTo>
                    <a:lnTo>
                      <a:pt x="1865" y="11501"/>
                    </a:lnTo>
                    <a:cubicBezTo>
                      <a:pt x="1935" y="11501"/>
                      <a:pt x="2005" y="11465"/>
                      <a:pt x="2076" y="11465"/>
                    </a:cubicBezTo>
                    <a:close/>
                    <a:moveTo>
                      <a:pt x="493" y="0"/>
                    </a:moveTo>
                    <a:cubicBezTo>
                      <a:pt x="423" y="0"/>
                      <a:pt x="352" y="35"/>
                      <a:pt x="317" y="71"/>
                    </a:cubicBezTo>
                    <a:lnTo>
                      <a:pt x="282" y="71"/>
                    </a:lnTo>
                    <a:cubicBezTo>
                      <a:pt x="247" y="141"/>
                      <a:pt x="212" y="211"/>
                      <a:pt x="212" y="282"/>
                    </a:cubicBezTo>
                    <a:cubicBezTo>
                      <a:pt x="212" y="317"/>
                      <a:pt x="212" y="352"/>
                      <a:pt x="247" y="352"/>
                    </a:cubicBezTo>
                    <a:cubicBezTo>
                      <a:pt x="106" y="387"/>
                      <a:pt x="1" y="493"/>
                      <a:pt x="1" y="598"/>
                    </a:cubicBezTo>
                    <a:cubicBezTo>
                      <a:pt x="36" y="1020"/>
                      <a:pt x="71" y="1407"/>
                      <a:pt x="106" y="1794"/>
                    </a:cubicBezTo>
                    <a:lnTo>
                      <a:pt x="212" y="3025"/>
                    </a:lnTo>
                    <a:cubicBezTo>
                      <a:pt x="212" y="3201"/>
                      <a:pt x="212" y="3376"/>
                      <a:pt x="247" y="3552"/>
                    </a:cubicBezTo>
                    <a:cubicBezTo>
                      <a:pt x="282" y="3904"/>
                      <a:pt x="317" y="4256"/>
                      <a:pt x="352" y="4607"/>
                    </a:cubicBezTo>
                    <a:cubicBezTo>
                      <a:pt x="388" y="4924"/>
                      <a:pt x="458" y="5205"/>
                      <a:pt x="493" y="5522"/>
                    </a:cubicBezTo>
                    <a:cubicBezTo>
                      <a:pt x="493" y="5768"/>
                      <a:pt x="563" y="6014"/>
                      <a:pt x="599" y="6296"/>
                    </a:cubicBezTo>
                    <a:cubicBezTo>
                      <a:pt x="669" y="6858"/>
                      <a:pt x="739" y="7421"/>
                      <a:pt x="845" y="8019"/>
                    </a:cubicBezTo>
                    <a:cubicBezTo>
                      <a:pt x="845" y="8054"/>
                      <a:pt x="845" y="8089"/>
                      <a:pt x="845" y="8124"/>
                    </a:cubicBezTo>
                    <a:cubicBezTo>
                      <a:pt x="880" y="8300"/>
                      <a:pt x="915" y="8511"/>
                      <a:pt x="915" y="8687"/>
                    </a:cubicBezTo>
                    <a:cubicBezTo>
                      <a:pt x="915" y="8722"/>
                      <a:pt x="915" y="8722"/>
                      <a:pt x="950" y="8722"/>
                    </a:cubicBezTo>
                    <a:cubicBezTo>
                      <a:pt x="950" y="8863"/>
                      <a:pt x="986" y="9004"/>
                      <a:pt x="986" y="9179"/>
                    </a:cubicBezTo>
                    <a:cubicBezTo>
                      <a:pt x="986" y="9285"/>
                      <a:pt x="1021" y="9390"/>
                      <a:pt x="1021" y="9531"/>
                    </a:cubicBezTo>
                    <a:cubicBezTo>
                      <a:pt x="1056" y="9812"/>
                      <a:pt x="1091" y="10129"/>
                      <a:pt x="1091" y="10445"/>
                    </a:cubicBezTo>
                    <a:cubicBezTo>
                      <a:pt x="1126" y="10692"/>
                      <a:pt x="1126" y="10973"/>
                      <a:pt x="1161" y="11254"/>
                    </a:cubicBezTo>
                    <a:cubicBezTo>
                      <a:pt x="1197" y="11395"/>
                      <a:pt x="1197" y="11571"/>
                      <a:pt x="1232" y="11712"/>
                    </a:cubicBezTo>
                    <a:cubicBezTo>
                      <a:pt x="1232" y="11747"/>
                      <a:pt x="1232" y="11782"/>
                      <a:pt x="1267" y="11817"/>
                    </a:cubicBezTo>
                    <a:cubicBezTo>
                      <a:pt x="1267" y="11887"/>
                      <a:pt x="1302" y="11958"/>
                      <a:pt x="1302" y="11993"/>
                    </a:cubicBezTo>
                    <a:cubicBezTo>
                      <a:pt x="1337" y="12028"/>
                      <a:pt x="1337" y="12028"/>
                      <a:pt x="1337" y="12028"/>
                    </a:cubicBezTo>
                    <a:cubicBezTo>
                      <a:pt x="1372" y="12063"/>
                      <a:pt x="1408" y="12098"/>
                      <a:pt x="1443" y="12134"/>
                    </a:cubicBezTo>
                    <a:cubicBezTo>
                      <a:pt x="1478" y="12169"/>
                      <a:pt x="1478" y="12169"/>
                      <a:pt x="1548" y="12169"/>
                    </a:cubicBezTo>
                    <a:cubicBezTo>
                      <a:pt x="1619" y="12204"/>
                      <a:pt x="1724" y="12239"/>
                      <a:pt x="1830" y="12239"/>
                    </a:cubicBezTo>
                    <a:cubicBezTo>
                      <a:pt x="2111" y="12274"/>
                      <a:pt x="2392" y="12283"/>
                      <a:pt x="2678" y="12283"/>
                    </a:cubicBezTo>
                    <a:cubicBezTo>
                      <a:pt x="2964" y="12283"/>
                      <a:pt x="3254" y="12274"/>
                      <a:pt x="3553" y="12274"/>
                    </a:cubicBezTo>
                    <a:lnTo>
                      <a:pt x="7457" y="12274"/>
                    </a:lnTo>
                    <a:cubicBezTo>
                      <a:pt x="7492" y="12274"/>
                      <a:pt x="7527" y="12239"/>
                      <a:pt x="7562" y="12204"/>
                    </a:cubicBezTo>
                    <a:cubicBezTo>
                      <a:pt x="7597" y="12169"/>
                      <a:pt x="7632" y="12098"/>
                      <a:pt x="7632" y="12028"/>
                    </a:cubicBezTo>
                    <a:cubicBezTo>
                      <a:pt x="7632" y="11887"/>
                      <a:pt x="7562" y="11817"/>
                      <a:pt x="7457" y="11782"/>
                    </a:cubicBezTo>
                    <a:cubicBezTo>
                      <a:pt x="7246" y="11712"/>
                      <a:pt x="7035" y="11641"/>
                      <a:pt x="6824" y="11606"/>
                    </a:cubicBezTo>
                    <a:cubicBezTo>
                      <a:pt x="6718" y="11571"/>
                      <a:pt x="6577" y="11571"/>
                      <a:pt x="6472" y="11536"/>
                    </a:cubicBezTo>
                    <a:cubicBezTo>
                      <a:pt x="6366" y="11536"/>
                      <a:pt x="6261" y="11501"/>
                      <a:pt x="6120" y="11501"/>
                    </a:cubicBezTo>
                    <a:lnTo>
                      <a:pt x="6191" y="11501"/>
                    </a:lnTo>
                    <a:cubicBezTo>
                      <a:pt x="6050" y="11501"/>
                      <a:pt x="5909" y="11465"/>
                      <a:pt x="5733" y="11465"/>
                    </a:cubicBezTo>
                    <a:cubicBezTo>
                      <a:pt x="5698" y="11430"/>
                      <a:pt x="5663" y="11430"/>
                      <a:pt x="5593" y="11430"/>
                    </a:cubicBezTo>
                    <a:cubicBezTo>
                      <a:pt x="5487" y="11395"/>
                      <a:pt x="5417" y="11395"/>
                      <a:pt x="5311" y="11360"/>
                    </a:cubicBezTo>
                    <a:cubicBezTo>
                      <a:pt x="5171" y="11360"/>
                      <a:pt x="5030" y="11290"/>
                      <a:pt x="4889" y="11290"/>
                    </a:cubicBezTo>
                    <a:cubicBezTo>
                      <a:pt x="4749" y="11254"/>
                      <a:pt x="4608" y="11219"/>
                      <a:pt x="4467" y="11184"/>
                    </a:cubicBezTo>
                    <a:cubicBezTo>
                      <a:pt x="4327" y="11149"/>
                      <a:pt x="4186" y="11114"/>
                      <a:pt x="4045" y="11079"/>
                    </a:cubicBezTo>
                    <a:cubicBezTo>
                      <a:pt x="3764" y="11008"/>
                      <a:pt x="3483" y="10973"/>
                      <a:pt x="3166" y="10938"/>
                    </a:cubicBezTo>
                    <a:cubicBezTo>
                      <a:pt x="3025" y="10903"/>
                      <a:pt x="2885" y="10903"/>
                      <a:pt x="2744" y="10903"/>
                    </a:cubicBezTo>
                    <a:lnTo>
                      <a:pt x="1970" y="10903"/>
                    </a:lnTo>
                    <a:cubicBezTo>
                      <a:pt x="1970" y="10868"/>
                      <a:pt x="1970" y="10832"/>
                      <a:pt x="1970" y="10797"/>
                    </a:cubicBezTo>
                    <a:cubicBezTo>
                      <a:pt x="1935" y="10586"/>
                      <a:pt x="1935" y="10375"/>
                      <a:pt x="1900" y="10199"/>
                    </a:cubicBezTo>
                    <a:lnTo>
                      <a:pt x="1900" y="9812"/>
                    </a:lnTo>
                    <a:cubicBezTo>
                      <a:pt x="1865" y="9531"/>
                      <a:pt x="1865" y="9215"/>
                      <a:pt x="1830" y="8933"/>
                    </a:cubicBezTo>
                    <a:cubicBezTo>
                      <a:pt x="1794" y="8371"/>
                      <a:pt x="1794" y="7773"/>
                      <a:pt x="1724" y="7210"/>
                    </a:cubicBezTo>
                    <a:cubicBezTo>
                      <a:pt x="1689" y="6929"/>
                      <a:pt x="1689" y="6612"/>
                      <a:pt x="1654" y="6331"/>
                    </a:cubicBezTo>
                    <a:cubicBezTo>
                      <a:pt x="1619" y="6155"/>
                      <a:pt x="1619" y="5979"/>
                      <a:pt x="1583" y="5803"/>
                    </a:cubicBezTo>
                    <a:cubicBezTo>
                      <a:pt x="1583" y="5662"/>
                      <a:pt x="1548" y="5522"/>
                      <a:pt x="1513" y="5381"/>
                    </a:cubicBezTo>
                    <a:cubicBezTo>
                      <a:pt x="1443" y="4783"/>
                      <a:pt x="1337" y="4185"/>
                      <a:pt x="1267" y="3587"/>
                    </a:cubicBezTo>
                    <a:cubicBezTo>
                      <a:pt x="1267" y="3552"/>
                      <a:pt x="1232" y="3517"/>
                      <a:pt x="1232" y="3482"/>
                    </a:cubicBezTo>
                    <a:cubicBezTo>
                      <a:pt x="1161" y="2954"/>
                      <a:pt x="1126" y="2427"/>
                      <a:pt x="1056" y="1899"/>
                    </a:cubicBezTo>
                    <a:cubicBezTo>
                      <a:pt x="1021" y="1618"/>
                      <a:pt x="986" y="1302"/>
                      <a:pt x="950" y="1020"/>
                    </a:cubicBezTo>
                    <a:cubicBezTo>
                      <a:pt x="915" y="879"/>
                      <a:pt x="915" y="739"/>
                      <a:pt x="880" y="598"/>
                    </a:cubicBezTo>
                    <a:cubicBezTo>
                      <a:pt x="880" y="528"/>
                      <a:pt x="845" y="457"/>
                      <a:pt x="845" y="387"/>
                    </a:cubicBezTo>
                    <a:cubicBezTo>
                      <a:pt x="810" y="282"/>
                      <a:pt x="774" y="176"/>
                      <a:pt x="669" y="71"/>
                    </a:cubicBezTo>
                    <a:cubicBezTo>
                      <a:pt x="634" y="35"/>
                      <a:pt x="563"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26"/>
              <p:cNvSpPr/>
              <p:nvPr/>
            </p:nvSpPr>
            <p:spPr>
              <a:xfrm>
                <a:off x="2530275" y="1518850"/>
                <a:ext cx="69475" cy="99725"/>
              </a:xfrm>
              <a:custGeom>
                <a:avLst/>
                <a:gdLst/>
                <a:ahLst/>
                <a:cxnLst/>
                <a:rect l="l" t="t" r="r" b="b"/>
                <a:pathLst>
                  <a:path w="2779" h="3989" extrusionOk="0">
                    <a:moveTo>
                      <a:pt x="282" y="1"/>
                    </a:moveTo>
                    <a:cubicBezTo>
                      <a:pt x="282" y="1"/>
                      <a:pt x="246" y="1"/>
                      <a:pt x="211" y="36"/>
                    </a:cubicBezTo>
                    <a:cubicBezTo>
                      <a:pt x="71" y="71"/>
                      <a:pt x="0" y="247"/>
                      <a:pt x="35" y="388"/>
                    </a:cubicBezTo>
                    <a:cubicBezTo>
                      <a:pt x="71" y="458"/>
                      <a:pt x="106" y="564"/>
                      <a:pt x="141" y="634"/>
                    </a:cubicBezTo>
                    <a:cubicBezTo>
                      <a:pt x="176" y="739"/>
                      <a:pt x="246" y="810"/>
                      <a:pt x="317" y="880"/>
                    </a:cubicBezTo>
                    <a:cubicBezTo>
                      <a:pt x="387" y="986"/>
                      <a:pt x="493" y="1091"/>
                      <a:pt x="563" y="1162"/>
                    </a:cubicBezTo>
                    <a:cubicBezTo>
                      <a:pt x="633" y="1232"/>
                      <a:pt x="704" y="1267"/>
                      <a:pt x="739" y="1337"/>
                    </a:cubicBezTo>
                    <a:cubicBezTo>
                      <a:pt x="915" y="1478"/>
                      <a:pt x="1090" y="1619"/>
                      <a:pt x="1266" y="1759"/>
                    </a:cubicBezTo>
                    <a:cubicBezTo>
                      <a:pt x="1442" y="1900"/>
                      <a:pt x="1618" y="2006"/>
                      <a:pt x="1794" y="2111"/>
                    </a:cubicBezTo>
                    <a:cubicBezTo>
                      <a:pt x="1864" y="2146"/>
                      <a:pt x="1899" y="2181"/>
                      <a:pt x="1970" y="2217"/>
                    </a:cubicBezTo>
                    <a:cubicBezTo>
                      <a:pt x="2005" y="2217"/>
                      <a:pt x="2040" y="2217"/>
                      <a:pt x="2040" y="2252"/>
                    </a:cubicBezTo>
                    <a:cubicBezTo>
                      <a:pt x="2040" y="2252"/>
                      <a:pt x="2005" y="2287"/>
                      <a:pt x="1970" y="2287"/>
                    </a:cubicBezTo>
                    <a:cubicBezTo>
                      <a:pt x="1934" y="2357"/>
                      <a:pt x="1864" y="2392"/>
                      <a:pt x="1794" y="2428"/>
                    </a:cubicBezTo>
                    <a:cubicBezTo>
                      <a:pt x="1688" y="2533"/>
                      <a:pt x="1583" y="2639"/>
                      <a:pt x="1477" y="2744"/>
                    </a:cubicBezTo>
                    <a:cubicBezTo>
                      <a:pt x="1337" y="2885"/>
                      <a:pt x="1196" y="2990"/>
                      <a:pt x="1090" y="3131"/>
                    </a:cubicBezTo>
                    <a:cubicBezTo>
                      <a:pt x="950" y="3236"/>
                      <a:pt x="809" y="3377"/>
                      <a:pt x="704" y="3518"/>
                    </a:cubicBezTo>
                    <a:cubicBezTo>
                      <a:pt x="598" y="3623"/>
                      <a:pt x="598" y="3729"/>
                      <a:pt x="633" y="3870"/>
                    </a:cubicBezTo>
                    <a:cubicBezTo>
                      <a:pt x="686" y="3949"/>
                      <a:pt x="778" y="3988"/>
                      <a:pt x="866" y="3988"/>
                    </a:cubicBezTo>
                    <a:cubicBezTo>
                      <a:pt x="895" y="3988"/>
                      <a:pt x="923" y="3984"/>
                      <a:pt x="950" y="3975"/>
                    </a:cubicBezTo>
                    <a:cubicBezTo>
                      <a:pt x="1055" y="3940"/>
                      <a:pt x="1126" y="3905"/>
                      <a:pt x="1196" y="3834"/>
                    </a:cubicBezTo>
                    <a:cubicBezTo>
                      <a:pt x="1266" y="3799"/>
                      <a:pt x="1337" y="3764"/>
                      <a:pt x="1407" y="3694"/>
                    </a:cubicBezTo>
                    <a:cubicBezTo>
                      <a:pt x="1512" y="3588"/>
                      <a:pt x="1653" y="3483"/>
                      <a:pt x="1794" y="3377"/>
                    </a:cubicBezTo>
                    <a:cubicBezTo>
                      <a:pt x="2005" y="3201"/>
                      <a:pt x="2216" y="2990"/>
                      <a:pt x="2427" y="2814"/>
                    </a:cubicBezTo>
                    <a:cubicBezTo>
                      <a:pt x="2497" y="2709"/>
                      <a:pt x="2603" y="2639"/>
                      <a:pt x="2673" y="2533"/>
                    </a:cubicBezTo>
                    <a:cubicBezTo>
                      <a:pt x="2743" y="2463"/>
                      <a:pt x="2779" y="2357"/>
                      <a:pt x="2743" y="2287"/>
                    </a:cubicBezTo>
                    <a:cubicBezTo>
                      <a:pt x="2743" y="2252"/>
                      <a:pt x="2743" y="2217"/>
                      <a:pt x="2743" y="2217"/>
                    </a:cubicBezTo>
                    <a:cubicBezTo>
                      <a:pt x="2743" y="2181"/>
                      <a:pt x="2708" y="2146"/>
                      <a:pt x="2708" y="2111"/>
                    </a:cubicBezTo>
                    <a:cubicBezTo>
                      <a:pt x="2673" y="2076"/>
                      <a:pt x="2638" y="2006"/>
                      <a:pt x="2603" y="1970"/>
                    </a:cubicBezTo>
                    <a:lnTo>
                      <a:pt x="2532" y="1900"/>
                    </a:lnTo>
                    <a:cubicBezTo>
                      <a:pt x="2462" y="1830"/>
                      <a:pt x="2392" y="1759"/>
                      <a:pt x="2321" y="1689"/>
                    </a:cubicBezTo>
                    <a:cubicBezTo>
                      <a:pt x="2110" y="1513"/>
                      <a:pt x="1899" y="1302"/>
                      <a:pt x="1653" y="1126"/>
                    </a:cubicBezTo>
                    <a:cubicBezTo>
                      <a:pt x="1337" y="845"/>
                      <a:pt x="1020" y="564"/>
                      <a:pt x="668" y="282"/>
                    </a:cubicBezTo>
                    <a:cubicBezTo>
                      <a:pt x="633" y="247"/>
                      <a:pt x="598" y="247"/>
                      <a:pt x="563" y="212"/>
                    </a:cubicBezTo>
                    <a:cubicBezTo>
                      <a:pt x="528" y="142"/>
                      <a:pt x="493" y="106"/>
                      <a:pt x="422" y="36"/>
                    </a:cubicBezTo>
                    <a:cubicBezTo>
                      <a:pt x="387" y="36"/>
                      <a:pt x="35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2" name="Google Shape;512;p26"/>
            <p:cNvGrpSpPr/>
            <p:nvPr/>
          </p:nvGrpSpPr>
          <p:grpSpPr>
            <a:xfrm rot="-405042">
              <a:off x="6437510" y="2503319"/>
              <a:ext cx="1177958" cy="897402"/>
              <a:chOff x="3151000" y="1919800"/>
              <a:chExt cx="1672325" cy="1274025"/>
            </a:xfrm>
          </p:grpSpPr>
          <p:sp>
            <p:nvSpPr>
              <p:cNvPr id="513" name="Google Shape;513;p26"/>
              <p:cNvSpPr/>
              <p:nvPr/>
            </p:nvSpPr>
            <p:spPr>
              <a:xfrm>
                <a:off x="3697875" y="1919800"/>
                <a:ext cx="567150" cy="259750"/>
              </a:xfrm>
              <a:custGeom>
                <a:avLst/>
                <a:gdLst/>
                <a:ahLst/>
                <a:cxnLst/>
                <a:rect l="l" t="t" r="r" b="b"/>
                <a:pathLst>
                  <a:path w="22686" h="10390" extrusionOk="0">
                    <a:moveTo>
                      <a:pt x="16777" y="633"/>
                    </a:moveTo>
                    <a:cubicBezTo>
                      <a:pt x="16144" y="668"/>
                      <a:pt x="15511" y="703"/>
                      <a:pt x="14878" y="739"/>
                    </a:cubicBezTo>
                    <a:cubicBezTo>
                      <a:pt x="14209" y="774"/>
                      <a:pt x="13541" y="809"/>
                      <a:pt x="12908" y="844"/>
                    </a:cubicBezTo>
                    <a:cubicBezTo>
                      <a:pt x="12275" y="844"/>
                      <a:pt x="11607" y="879"/>
                      <a:pt x="10974" y="879"/>
                    </a:cubicBezTo>
                    <a:lnTo>
                      <a:pt x="9919" y="879"/>
                    </a:lnTo>
                    <a:cubicBezTo>
                      <a:pt x="10692" y="844"/>
                      <a:pt x="11501" y="774"/>
                      <a:pt x="12275" y="739"/>
                    </a:cubicBezTo>
                    <a:cubicBezTo>
                      <a:pt x="13541" y="668"/>
                      <a:pt x="14772" y="633"/>
                      <a:pt x="16038" y="633"/>
                    </a:cubicBezTo>
                    <a:close/>
                    <a:moveTo>
                      <a:pt x="21313" y="1161"/>
                    </a:moveTo>
                    <a:cubicBezTo>
                      <a:pt x="21525" y="1161"/>
                      <a:pt x="21700" y="1161"/>
                      <a:pt x="21911" y="1196"/>
                    </a:cubicBezTo>
                    <a:cubicBezTo>
                      <a:pt x="21982" y="1196"/>
                      <a:pt x="22017" y="1196"/>
                      <a:pt x="22087" y="1231"/>
                    </a:cubicBezTo>
                    <a:cubicBezTo>
                      <a:pt x="22087" y="1266"/>
                      <a:pt x="22087" y="1337"/>
                      <a:pt x="22087" y="1372"/>
                    </a:cubicBezTo>
                    <a:cubicBezTo>
                      <a:pt x="22052" y="1442"/>
                      <a:pt x="22052" y="1548"/>
                      <a:pt x="22052" y="1618"/>
                    </a:cubicBezTo>
                    <a:cubicBezTo>
                      <a:pt x="22017" y="1899"/>
                      <a:pt x="21947" y="2145"/>
                      <a:pt x="21911" y="2427"/>
                    </a:cubicBezTo>
                    <a:cubicBezTo>
                      <a:pt x="21876" y="2743"/>
                      <a:pt x="21841" y="3060"/>
                      <a:pt x="21771" y="3376"/>
                    </a:cubicBezTo>
                    <a:cubicBezTo>
                      <a:pt x="21736" y="3658"/>
                      <a:pt x="21665" y="3974"/>
                      <a:pt x="21630" y="4256"/>
                    </a:cubicBezTo>
                    <a:cubicBezTo>
                      <a:pt x="21560" y="4572"/>
                      <a:pt x="21525" y="4889"/>
                      <a:pt x="21489" y="5240"/>
                    </a:cubicBezTo>
                    <a:cubicBezTo>
                      <a:pt x="21489" y="5275"/>
                      <a:pt x="21454" y="5311"/>
                      <a:pt x="21454" y="5346"/>
                    </a:cubicBezTo>
                    <a:cubicBezTo>
                      <a:pt x="21454" y="5100"/>
                      <a:pt x="21419" y="4853"/>
                      <a:pt x="21384" y="4642"/>
                    </a:cubicBezTo>
                    <a:cubicBezTo>
                      <a:pt x="21313" y="4009"/>
                      <a:pt x="21313" y="3411"/>
                      <a:pt x="21313" y="2778"/>
                    </a:cubicBezTo>
                    <a:cubicBezTo>
                      <a:pt x="21313" y="2462"/>
                      <a:pt x="21313" y="2145"/>
                      <a:pt x="21313" y="1829"/>
                    </a:cubicBezTo>
                    <a:cubicBezTo>
                      <a:pt x="21313" y="1618"/>
                      <a:pt x="21313" y="1372"/>
                      <a:pt x="21313" y="1161"/>
                    </a:cubicBezTo>
                    <a:close/>
                    <a:moveTo>
                      <a:pt x="1970" y="598"/>
                    </a:moveTo>
                    <a:cubicBezTo>
                      <a:pt x="2041" y="598"/>
                      <a:pt x="2111" y="633"/>
                      <a:pt x="2217" y="633"/>
                    </a:cubicBezTo>
                    <a:lnTo>
                      <a:pt x="2146" y="633"/>
                    </a:lnTo>
                    <a:cubicBezTo>
                      <a:pt x="2006" y="668"/>
                      <a:pt x="1935" y="774"/>
                      <a:pt x="1865" y="879"/>
                    </a:cubicBezTo>
                    <a:cubicBezTo>
                      <a:pt x="1830" y="950"/>
                      <a:pt x="1795" y="985"/>
                      <a:pt x="1795" y="1055"/>
                    </a:cubicBezTo>
                    <a:cubicBezTo>
                      <a:pt x="1759" y="1090"/>
                      <a:pt x="1759" y="1161"/>
                      <a:pt x="1759" y="1196"/>
                    </a:cubicBezTo>
                    <a:cubicBezTo>
                      <a:pt x="1724" y="1301"/>
                      <a:pt x="1724" y="1407"/>
                      <a:pt x="1689" y="1512"/>
                    </a:cubicBezTo>
                    <a:cubicBezTo>
                      <a:pt x="1689" y="1618"/>
                      <a:pt x="1689" y="1723"/>
                      <a:pt x="1689" y="1829"/>
                    </a:cubicBezTo>
                    <a:cubicBezTo>
                      <a:pt x="1654" y="2145"/>
                      <a:pt x="1619" y="2462"/>
                      <a:pt x="1584" y="2778"/>
                    </a:cubicBezTo>
                    <a:cubicBezTo>
                      <a:pt x="1548" y="3060"/>
                      <a:pt x="1513" y="3341"/>
                      <a:pt x="1478" y="3658"/>
                    </a:cubicBezTo>
                    <a:cubicBezTo>
                      <a:pt x="1443" y="3974"/>
                      <a:pt x="1408" y="4291"/>
                      <a:pt x="1373" y="4607"/>
                    </a:cubicBezTo>
                    <a:cubicBezTo>
                      <a:pt x="1373" y="4924"/>
                      <a:pt x="1337" y="5275"/>
                      <a:pt x="1337" y="5592"/>
                    </a:cubicBezTo>
                    <a:cubicBezTo>
                      <a:pt x="1337" y="5909"/>
                      <a:pt x="1302" y="6190"/>
                      <a:pt x="1267" y="6506"/>
                    </a:cubicBezTo>
                    <a:cubicBezTo>
                      <a:pt x="1232" y="6753"/>
                      <a:pt x="1197" y="6999"/>
                      <a:pt x="1162" y="7210"/>
                    </a:cubicBezTo>
                    <a:cubicBezTo>
                      <a:pt x="1162" y="6612"/>
                      <a:pt x="1162" y="6014"/>
                      <a:pt x="1162" y="5416"/>
                    </a:cubicBezTo>
                    <a:cubicBezTo>
                      <a:pt x="1162" y="5064"/>
                      <a:pt x="1197" y="4678"/>
                      <a:pt x="1197" y="4291"/>
                    </a:cubicBezTo>
                    <a:cubicBezTo>
                      <a:pt x="1197" y="4009"/>
                      <a:pt x="1197" y="3763"/>
                      <a:pt x="1197" y="3482"/>
                    </a:cubicBezTo>
                    <a:cubicBezTo>
                      <a:pt x="1232" y="2778"/>
                      <a:pt x="1232" y="2075"/>
                      <a:pt x="1232" y="1407"/>
                    </a:cubicBezTo>
                    <a:cubicBezTo>
                      <a:pt x="1267" y="1125"/>
                      <a:pt x="1267" y="879"/>
                      <a:pt x="1267" y="633"/>
                    </a:cubicBezTo>
                    <a:lnTo>
                      <a:pt x="1267" y="598"/>
                    </a:lnTo>
                    <a:close/>
                    <a:moveTo>
                      <a:pt x="19379" y="1161"/>
                    </a:moveTo>
                    <a:cubicBezTo>
                      <a:pt x="19696" y="1161"/>
                      <a:pt x="19977" y="1196"/>
                      <a:pt x="20294" y="1196"/>
                    </a:cubicBezTo>
                    <a:lnTo>
                      <a:pt x="20751" y="1196"/>
                    </a:lnTo>
                    <a:cubicBezTo>
                      <a:pt x="20751" y="1301"/>
                      <a:pt x="20751" y="1442"/>
                      <a:pt x="20751" y="1548"/>
                    </a:cubicBezTo>
                    <a:cubicBezTo>
                      <a:pt x="20751" y="1864"/>
                      <a:pt x="20751" y="2145"/>
                      <a:pt x="20751" y="2462"/>
                    </a:cubicBezTo>
                    <a:cubicBezTo>
                      <a:pt x="20751" y="2743"/>
                      <a:pt x="20751" y="3060"/>
                      <a:pt x="20751" y="3341"/>
                    </a:cubicBezTo>
                    <a:cubicBezTo>
                      <a:pt x="20751" y="3517"/>
                      <a:pt x="20751" y="3658"/>
                      <a:pt x="20751" y="3834"/>
                    </a:cubicBezTo>
                    <a:cubicBezTo>
                      <a:pt x="20786" y="4009"/>
                      <a:pt x="20786" y="4150"/>
                      <a:pt x="20786" y="4326"/>
                    </a:cubicBezTo>
                    <a:cubicBezTo>
                      <a:pt x="20821" y="4502"/>
                      <a:pt x="20821" y="4642"/>
                      <a:pt x="20856" y="4818"/>
                    </a:cubicBezTo>
                    <a:cubicBezTo>
                      <a:pt x="20856" y="4959"/>
                      <a:pt x="20891" y="5100"/>
                      <a:pt x="20891" y="5240"/>
                    </a:cubicBezTo>
                    <a:cubicBezTo>
                      <a:pt x="20927" y="5416"/>
                      <a:pt x="20927" y="5557"/>
                      <a:pt x="20927" y="5733"/>
                    </a:cubicBezTo>
                    <a:cubicBezTo>
                      <a:pt x="20927" y="5909"/>
                      <a:pt x="20927" y="6084"/>
                      <a:pt x="20962" y="6225"/>
                    </a:cubicBezTo>
                    <a:cubicBezTo>
                      <a:pt x="20962" y="6542"/>
                      <a:pt x="20962" y="6858"/>
                      <a:pt x="20997" y="7139"/>
                    </a:cubicBezTo>
                    <a:cubicBezTo>
                      <a:pt x="20997" y="7456"/>
                      <a:pt x="21032" y="7772"/>
                      <a:pt x="21067" y="8124"/>
                    </a:cubicBezTo>
                    <a:cubicBezTo>
                      <a:pt x="21067" y="8300"/>
                      <a:pt x="21102" y="8511"/>
                      <a:pt x="21102" y="8722"/>
                    </a:cubicBezTo>
                    <a:lnTo>
                      <a:pt x="20751" y="8722"/>
                    </a:lnTo>
                    <a:cubicBezTo>
                      <a:pt x="20610" y="8722"/>
                      <a:pt x="20469" y="8757"/>
                      <a:pt x="20329" y="8757"/>
                    </a:cubicBezTo>
                    <a:cubicBezTo>
                      <a:pt x="20047" y="8757"/>
                      <a:pt x="19731" y="8792"/>
                      <a:pt x="19414" y="8792"/>
                    </a:cubicBezTo>
                    <a:cubicBezTo>
                      <a:pt x="19098" y="8828"/>
                      <a:pt x="18781" y="8828"/>
                      <a:pt x="18465" y="8863"/>
                    </a:cubicBezTo>
                    <a:cubicBezTo>
                      <a:pt x="18219" y="8863"/>
                      <a:pt x="18008" y="8898"/>
                      <a:pt x="17761" y="8898"/>
                    </a:cubicBezTo>
                    <a:lnTo>
                      <a:pt x="17550" y="8898"/>
                    </a:lnTo>
                    <a:cubicBezTo>
                      <a:pt x="17152" y="8898"/>
                      <a:pt x="16753" y="8882"/>
                      <a:pt x="16355" y="8882"/>
                    </a:cubicBezTo>
                    <a:cubicBezTo>
                      <a:pt x="16155" y="8882"/>
                      <a:pt x="15956" y="8886"/>
                      <a:pt x="15757" y="8898"/>
                    </a:cubicBezTo>
                    <a:cubicBezTo>
                      <a:pt x="15405" y="8898"/>
                      <a:pt x="15089" y="8898"/>
                      <a:pt x="14737" y="8933"/>
                    </a:cubicBezTo>
                    <a:lnTo>
                      <a:pt x="13787" y="8933"/>
                    </a:lnTo>
                    <a:cubicBezTo>
                      <a:pt x="13189" y="8933"/>
                      <a:pt x="12556" y="8968"/>
                      <a:pt x="11923" y="9039"/>
                    </a:cubicBezTo>
                    <a:cubicBezTo>
                      <a:pt x="11325" y="9074"/>
                      <a:pt x="10728" y="9144"/>
                      <a:pt x="10130" y="9144"/>
                    </a:cubicBezTo>
                    <a:cubicBezTo>
                      <a:pt x="8828" y="9179"/>
                      <a:pt x="7492" y="9214"/>
                      <a:pt x="6191" y="9285"/>
                    </a:cubicBezTo>
                    <a:cubicBezTo>
                      <a:pt x="5593" y="9320"/>
                      <a:pt x="4995" y="9355"/>
                      <a:pt x="4432" y="9390"/>
                    </a:cubicBezTo>
                    <a:cubicBezTo>
                      <a:pt x="4221" y="9390"/>
                      <a:pt x="4010" y="9425"/>
                      <a:pt x="3834" y="9425"/>
                    </a:cubicBezTo>
                    <a:lnTo>
                      <a:pt x="2955" y="9425"/>
                    </a:lnTo>
                    <a:cubicBezTo>
                      <a:pt x="2814" y="9425"/>
                      <a:pt x="2639" y="9390"/>
                      <a:pt x="2498" y="9390"/>
                    </a:cubicBezTo>
                    <a:cubicBezTo>
                      <a:pt x="2287" y="9390"/>
                      <a:pt x="2111" y="9355"/>
                      <a:pt x="1900" y="9355"/>
                    </a:cubicBezTo>
                    <a:cubicBezTo>
                      <a:pt x="1759" y="9320"/>
                      <a:pt x="1619" y="9285"/>
                      <a:pt x="1513" y="9250"/>
                    </a:cubicBezTo>
                    <a:cubicBezTo>
                      <a:pt x="1548" y="9214"/>
                      <a:pt x="1584" y="9144"/>
                      <a:pt x="1584" y="9074"/>
                    </a:cubicBezTo>
                    <a:cubicBezTo>
                      <a:pt x="1654" y="8441"/>
                      <a:pt x="1619" y="7808"/>
                      <a:pt x="1724" y="7175"/>
                    </a:cubicBezTo>
                    <a:cubicBezTo>
                      <a:pt x="1759" y="6858"/>
                      <a:pt x="1795" y="6506"/>
                      <a:pt x="1830" y="6190"/>
                    </a:cubicBezTo>
                    <a:cubicBezTo>
                      <a:pt x="1865" y="5909"/>
                      <a:pt x="1865" y="5627"/>
                      <a:pt x="1900" y="5311"/>
                    </a:cubicBezTo>
                    <a:cubicBezTo>
                      <a:pt x="1900" y="4994"/>
                      <a:pt x="1935" y="4678"/>
                      <a:pt x="1970" y="4361"/>
                    </a:cubicBezTo>
                    <a:cubicBezTo>
                      <a:pt x="2006" y="4045"/>
                      <a:pt x="2041" y="3763"/>
                      <a:pt x="2076" y="3447"/>
                    </a:cubicBezTo>
                    <a:cubicBezTo>
                      <a:pt x="2111" y="3130"/>
                      <a:pt x="2146" y="2814"/>
                      <a:pt x="2181" y="2497"/>
                    </a:cubicBezTo>
                    <a:cubicBezTo>
                      <a:pt x="2217" y="2181"/>
                      <a:pt x="2217" y="1829"/>
                      <a:pt x="2287" y="1512"/>
                    </a:cubicBezTo>
                    <a:cubicBezTo>
                      <a:pt x="2287" y="1407"/>
                      <a:pt x="2322" y="1301"/>
                      <a:pt x="2322" y="1231"/>
                    </a:cubicBezTo>
                    <a:lnTo>
                      <a:pt x="2744" y="1231"/>
                    </a:lnTo>
                    <a:cubicBezTo>
                      <a:pt x="2920" y="1266"/>
                      <a:pt x="3061" y="1266"/>
                      <a:pt x="3201" y="1266"/>
                    </a:cubicBezTo>
                    <a:cubicBezTo>
                      <a:pt x="3518" y="1301"/>
                      <a:pt x="3834" y="1301"/>
                      <a:pt x="4151" y="1337"/>
                    </a:cubicBezTo>
                    <a:cubicBezTo>
                      <a:pt x="4784" y="1337"/>
                      <a:pt x="5417" y="1372"/>
                      <a:pt x="6050" y="1372"/>
                    </a:cubicBezTo>
                    <a:lnTo>
                      <a:pt x="6929" y="1372"/>
                    </a:lnTo>
                    <a:cubicBezTo>
                      <a:pt x="7281" y="1372"/>
                      <a:pt x="7597" y="1407"/>
                      <a:pt x="7949" y="1407"/>
                    </a:cubicBezTo>
                    <a:cubicBezTo>
                      <a:pt x="8231" y="1407"/>
                      <a:pt x="8477" y="1442"/>
                      <a:pt x="8758" y="1442"/>
                    </a:cubicBezTo>
                    <a:cubicBezTo>
                      <a:pt x="9110" y="1477"/>
                      <a:pt x="9461" y="1477"/>
                      <a:pt x="9813" y="1477"/>
                    </a:cubicBezTo>
                    <a:cubicBezTo>
                      <a:pt x="10059" y="1512"/>
                      <a:pt x="10306" y="1512"/>
                      <a:pt x="10552" y="1512"/>
                    </a:cubicBezTo>
                    <a:cubicBezTo>
                      <a:pt x="10974" y="1512"/>
                      <a:pt x="11361" y="1477"/>
                      <a:pt x="11747" y="1477"/>
                    </a:cubicBezTo>
                    <a:lnTo>
                      <a:pt x="11783" y="1477"/>
                    </a:lnTo>
                    <a:cubicBezTo>
                      <a:pt x="12381" y="1442"/>
                      <a:pt x="12943" y="1442"/>
                      <a:pt x="13541" y="1407"/>
                    </a:cubicBezTo>
                    <a:cubicBezTo>
                      <a:pt x="14174" y="1372"/>
                      <a:pt x="14807" y="1372"/>
                      <a:pt x="15440" y="1337"/>
                    </a:cubicBezTo>
                    <a:cubicBezTo>
                      <a:pt x="16108" y="1301"/>
                      <a:pt x="16777" y="1231"/>
                      <a:pt x="17410" y="1196"/>
                    </a:cubicBezTo>
                    <a:lnTo>
                      <a:pt x="17832" y="1196"/>
                    </a:lnTo>
                    <a:cubicBezTo>
                      <a:pt x="18043" y="1196"/>
                      <a:pt x="18254" y="1161"/>
                      <a:pt x="18430" y="1161"/>
                    </a:cubicBezTo>
                    <a:close/>
                    <a:moveTo>
                      <a:pt x="669" y="9179"/>
                    </a:moveTo>
                    <a:cubicBezTo>
                      <a:pt x="669" y="9214"/>
                      <a:pt x="669" y="9250"/>
                      <a:pt x="669" y="9285"/>
                    </a:cubicBezTo>
                    <a:cubicBezTo>
                      <a:pt x="704" y="9320"/>
                      <a:pt x="704" y="9355"/>
                      <a:pt x="739" y="9355"/>
                    </a:cubicBezTo>
                    <a:cubicBezTo>
                      <a:pt x="739" y="9390"/>
                      <a:pt x="775" y="9425"/>
                      <a:pt x="775" y="9461"/>
                    </a:cubicBezTo>
                    <a:cubicBezTo>
                      <a:pt x="915" y="9601"/>
                      <a:pt x="1126" y="9707"/>
                      <a:pt x="1302" y="9742"/>
                    </a:cubicBezTo>
                    <a:cubicBezTo>
                      <a:pt x="1373" y="9777"/>
                      <a:pt x="1443" y="9812"/>
                      <a:pt x="1548" y="9812"/>
                    </a:cubicBezTo>
                    <a:cubicBezTo>
                      <a:pt x="1408" y="9812"/>
                      <a:pt x="1267" y="9812"/>
                      <a:pt x="1126" y="9777"/>
                    </a:cubicBezTo>
                    <a:cubicBezTo>
                      <a:pt x="986" y="9742"/>
                      <a:pt x="810" y="9707"/>
                      <a:pt x="669" y="9672"/>
                    </a:cubicBezTo>
                    <a:cubicBezTo>
                      <a:pt x="634" y="9672"/>
                      <a:pt x="634" y="9636"/>
                      <a:pt x="599" y="9636"/>
                    </a:cubicBezTo>
                    <a:cubicBezTo>
                      <a:pt x="634" y="9461"/>
                      <a:pt x="669" y="9320"/>
                      <a:pt x="669" y="9179"/>
                    </a:cubicBezTo>
                    <a:close/>
                    <a:moveTo>
                      <a:pt x="1162" y="0"/>
                    </a:moveTo>
                    <a:cubicBezTo>
                      <a:pt x="1126" y="0"/>
                      <a:pt x="1056" y="0"/>
                      <a:pt x="1021" y="35"/>
                    </a:cubicBezTo>
                    <a:cubicBezTo>
                      <a:pt x="951" y="35"/>
                      <a:pt x="880" y="70"/>
                      <a:pt x="845" y="106"/>
                    </a:cubicBezTo>
                    <a:cubicBezTo>
                      <a:pt x="810" y="141"/>
                      <a:pt x="775" y="176"/>
                      <a:pt x="775" y="211"/>
                    </a:cubicBezTo>
                    <a:cubicBezTo>
                      <a:pt x="739" y="281"/>
                      <a:pt x="704" y="317"/>
                      <a:pt x="704" y="387"/>
                    </a:cubicBezTo>
                    <a:cubicBezTo>
                      <a:pt x="669" y="492"/>
                      <a:pt x="634" y="598"/>
                      <a:pt x="634" y="703"/>
                    </a:cubicBezTo>
                    <a:cubicBezTo>
                      <a:pt x="634" y="809"/>
                      <a:pt x="599" y="914"/>
                      <a:pt x="599" y="1055"/>
                    </a:cubicBezTo>
                    <a:cubicBezTo>
                      <a:pt x="528" y="1653"/>
                      <a:pt x="528" y="2286"/>
                      <a:pt x="493" y="2919"/>
                    </a:cubicBezTo>
                    <a:cubicBezTo>
                      <a:pt x="458" y="3552"/>
                      <a:pt x="423" y="4185"/>
                      <a:pt x="388" y="4818"/>
                    </a:cubicBezTo>
                    <a:cubicBezTo>
                      <a:pt x="353" y="5451"/>
                      <a:pt x="353" y="6049"/>
                      <a:pt x="317" y="6682"/>
                    </a:cubicBezTo>
                    <a:cubicBezTo>
                      <a:pt x="282" y="6964"/>
                      <a:pt x="247" y="7280"/>
                      <a:pt x="247" y="7561"/>
                    </a:cubicBezTo>
                    <a:cubicBezTo>
                      <a:pt x="212" y="7878"/>
                      <a:pt x="177" y="8194"/>
                      <a:pt x="177" y="8511"/>
                    </a:cubicBezTo>
                    <a:cubicBezTo>
                      <a:pt x="142" y="8757"/>
                      <a:pt x="106" y="9003"/>
                      <a:pt x="106" y="9250"/>
                    </a:cubicBezTo>
                    <a:lnTo>
                      <a:pt x="71" y="9425"/>
                    </a:lnTo>
                    <a:cubicBezTo>
                      <a:pt x="36" y="9566"/>
                      <a:pt x="1" y="9707"/>
                      <a:pt x="71" y="9883"/>
                    </a:cubicBezTo>
                    <a:cubicBezTo>
                      <a:pt x="142" y="10094"/>
                      <a:pt x="388" y="10164"/>
                      <a:pt x="564" y="10234"/>
                    </a:cubicBezTo>
                    <a:cubicBezTo>
                      <a:pt x="775" y="10305"/>
                      <a:pt x="1021" y="10340"/>
                      <a:pt x="1232" y="10375"/>
                    </a:cubicBezTo>
                    <a:cubicBezTo>
                      <a:pt x="1386" y="10385"/>
                      <a:pt x="1541" y="10390"/>
                      <a:pt x="1695" y="10390"/>
                    </a:cubicBezTo>
                    <a:cubicBezTo>
                      <a:pt x="2068" y="10390"/>
                      <a:pt x="2441" y="10365"/>
                      <a:pt x="2814" y="10340"/>
                    </a:cubicBezTo>
                    <a:cubicBezTo>
                      <a:pt x="3448" y="10305"/>
                      <a:pt x="4081" y="10269"/>
                      <a:pt x="4678" y="10199"/>
                    </a:cubicBezTo>
                    <a:cubicBezTo>
                      <a:pt x="5347" y="10164"/>
                      <a:pt x="5980" y="10094"/>
                      <a:pt x="6648" y="10023"/>
                    </a:cubicBezTo>
                    <a:cubicBezTo>
                      <a:pt x="7281" y="9988"/>
                      <a:pt x="7949" y="9918"/>
                      <a:pt x="8582" y="9883"/>
                    </a:cubicBezTo>
                    <a:cubicBezTo>
                      <a:pt x="9180" y="9812"/>
                      <a:pt x="9813" y="9777"/>
                      <a:pt x="10411" y="9742"/>
                    </a:cubicBezTo>
                    <a:cubicBezTo>
                      <a:pt x="11009" y="9707"/>
                      <a:pt x="11642" y="9672"/>
                      <a:pt x="12240" y="9672"/>
                    </a:cubicBezTo>
                    <a:cubicBezTo>
                      <a:pt x="12873" y="9636"/>
                      <a:pt x="13506" y="9636"/>
                      <a:pt x="14139" y="9601"/>
                    </a:cubicBezTo>
                    <a:cubicBezTo>
                      <a:pt x="14807" y="9601"/>
                      <a:pt x="15475" y="9601"/>
                      <a:pt x="16108" y="9531"/>
                    </a:cubicBezTo>
                    <a:cubicBezTo>
                      <a:pt x="16425" y="9531"/>
                      <a:pt x="16741" y="9496"/>
                      <a:pt x="17058" y="9461"/>
                    </a:cubicBezTo>
                    <a:cubicBezTo>
                      <a:pt x="17375" y="9461"/>
                      <a:pt x="17691" y="9425"/>
                      <a:pt x="18008" y="9425"/>
                    </a:cubicBezTo>
                    <a:lnTo>
                      <a:pt x="21138" y="9425"/>
                    </a:lnTo>
                    <a:cubicBezTo>
                      <a:pt x="21173" y="9443"/>
                      <a:pt x="21199" y="9452"/>
                      <a:pt x="21221" y="9452"/>
                    </a:cubicBezTo>
                    <a:cubicBezTo>
                      <a:pt x="21243" y="9452"/>
                      <a:pt x="21261" y="9443"/>
                      <a:pt x="21278" y="9425"/>
                    </a:cubicBezTo>
                    <a:cubicBezTo>
                      <a:pt x="21349" y="9425"/>
                      <a:pt x="21454" y="9355"/>
                      <a:pt x="21489" y="9285"/>
                    </a:cubicBezTo>
                    <a:cubicBezTo>
                      <a:pt x="21525" y="9214"/>
                      <a:pt x="21560" y="9179"/>
                      <a:pt x="21560" y="9109"/>
                    </a:cubicBezTo>
                    <a:cubicBezTo>
                      <a:pt x="21595" y="9074"/>
                      <a:pt x="21630" y="9039"/>
                      <a:pt x="21665" y="9003"/>
                    </a:cubicBezTo>
                    <a:cubicBezTo>
                      <a:pt x="21700" y="8933"/>
                      <a:pt x="21736" y="8828"/>
                      <a:pt x="21771" y="8757"/>
                    </a:cubicBezTo>
                    <a:cubicBezTo>
                      <a:pt x="21771" y="8652"/>
                      <a:pt x="21806" y="8511"/>
                      <a:pt x="21806" y="8406"/>
                    </a:cubicBezTo>
                    <a:cubicBezTo>
                      <a:pt x="21806" y="8265"/>
                      <a:pt x="21806" y="8124"/>
                      <a:pt x="21806" y="7983"/>
                    </a:cubicBezTo>
                    <a:cubicBezTo>
                      <a:pt x="21806" y="7808"/>
                      <a:pt x="21806" y="7632"/>
                      <a:pt x="21841" y="7456"/>
                    </a:cubicBezTo>
                    <a:cubicBezTo>
                      <a:pt x="21841" y="7139"/>
                      <a:pt x="21876" y="6823"/>
                      <a:pt x="21911" y="6542"/>
                    </a:cubicBezTo>
                    <a:cubicBezTo>
                      <a:pt x="21911" y="6295"/>
                      <a:pt x="21947" y="6049"/>
                      <a:pt x="21982" y="5838"/>
                    </a:cubicBezTo>
                    <a:cubicBezTo>
                      <a:pt x="21982" y="5627"/>
                      <a:pt x="22017" y="5416"/>
                      <a:pt x="22052" y="5170"/>
                    </a:cubicBezTo>
                    <a:cubicBezTo>
                      <a:pt x="22087" y="4889"/>
                      <a:pt x="22122" y="4607"/>
                      <a:pt x="22193" y="4326"/>
                    </a:cubicBezTo>
                    <a:cubicBezTo>
                      <a:pt x="22228" y="4009"/>
                      <a:pt x="22298" y="3658"/>
                      <a:pt x="22369" y="3341"/>
                    </a:cubicBezTo>
                    <a:cubicBezTo>
                      <a:pt x="22404" y="3060"/>
                      <a:pt x="22439" y="2743"/>
                      <a:pt x="22509" y="2427"/>
                    </a:cubicBezTo>
                    <a:cubicBezTo>
                      <a:pt x="22544" y="2110"/>
                      <a:pt x="22615" y="1829"/>
                      <a:pt x="22650" y="1512"/>
                    </a:cubicBezTo>
                    <a:cubicBezTo>
                      <a:pt x="22650" y="1442"/>
                      <a:pt x="22650" y="1372"/>
                      <a:pt x="22650" y="1301"/>
                    </a:cubicBezTo>
                    <a:cubicBezTo>
                      <a:pt x="22650" y="1266"/>
                      <a:pt x="22650" y="1231"/>
                      <a:pt x="22685" y="1196"/>
                    </a:cubicBezTo>
                    <a:lnTo>
                      <a:pt x="22685" y="1161"/>
                    </a:lnTo>
                    <a:lnTo>
                      <a:pt x="22685" y="1125"/>
                    </a:lnTo>
                    <a:cubicBezTo>
                      <a:pt x="22685" y="1055"/>
                      <a:pt x="22650" y="1020"/>
                      <a:pt x="22650" y="985"/>
                    </a:cubicBezTo>
                    <a:cubicBezTo>
                      <a:pt x="22650" y="985"/>
                      <a:pt x="22650" y="985"/>
                      <a:pt x="22650" y="950"/>
                    </a:cubicBezTo>
                    <a:cubicBezTo>
                      <a:pt x="22615" y="914"/>
                      <a:pt x="22615" y="879"/>
                      <a:pt x="22580" y="809"/>
                    </a:cubicBezTo>
                    <a:cubicBezTo>
                      <a:pt x="22544" y="774"/>
                      <a:pt x="22509" y="774"/>
                      <a:pt x="22474" y="739"/>
                    </a:cubicBezTo>
                    <a:cubicBezTo>
                      <a:pt x="22404" y="703"/>
                      <a:pt x="22298" y="668"/>
                      <a:pt x="22193" y="633"/>
                    </a:cubicBezTo>
                    <a:cubicBezTo>
                      <a:pt x="22087" y="598"/>
                      <a:pt x="21982" y="598"/>
                      <a:pt x="21876" y="563"/>
                    </a:cubicBezTo>
                    <a:lnTo>
                      <a:pt x="21313" y="563"/>
                    </a:lnTo>
                    <a:cubicBezTo>
                      <a:pt x="21313" y="422"/>
                      <a:pt x="21243" y="317"/>
                      <a:pt x="21173" y="246"/>
                    </a:cubicBezTo>
                    <a:cubicBezTo>
                      <a:pt x="21102" y="211"/>
                      <a:pt x="21067" y="176"/>
                      <a:pt x="20997" y="176"/>
                    </a:cubicBezTo>
                    <a:cubicBezTo>
                      <a:pt x="20962" y="141"/>
                      <a:pt x="20927" y="141"/>
                      <a:pt x="20891" y="106"/>
                    </a:cubicBezTo>
                    <a:cubicBezTo>
                      <a:pt x="20786" y="106"/>
                      <a:pt x="20680" y="70"/>
                      <a:pt x="20575" y="70"/>
                    </a:cubicBezTo>
                    <a:lnTo>
                      <a:pt x="17339" y="70"/>
                    </a:lnTo>
                    <a:cubicBezTo>
                      <a:pt x="16941" y="70"/>
                      <a:pt x="16542" y="55"/>
                      <a:pt x="16144" y="55"/>
                    </a:cubicBezTo>
                    <a:cubicBezTo>
                      <a:pt x="15944" y="55"/>
                      <a:pt x="15745" y="59"/>
                      <a:pt x="15546" y="70"/>
                    </a:cubicBezTo>
                    <a:cubicBezTo>
                      <a:pt x="14280" y="70"/>
                      <a:pt x="13014" y="106"/>
                      <a:pt x="11747" y="176"/>
                    </a:cubicBezTo>
                    <a:cubicBezTo>
                      <a:pt x="11079" y="211"/>
                      <a:pt x="10446" y="246"/>
                      <a:pt x="9778" y="281"/>
                    </a:cubicBezTo>
                    <a:cubicBezTo>
                      <a:pt x="9145" y="317"/>
                      <a:pt x="8512" y="317"/>
                      <a:pt x="7844" y="317"/>
                    </a:cubicBezTo>
                    <a:lnTo>
                      <a:pt x="6015" y="317"/>
                    </a:lnTo>
                    <a:cubicBezTo>
                      <a:pt x="5382" y="281"/>
                      <a:pt x="4749" y="211"/>
                      <a:pt x="4116" y="176"/>
                    </a:cubicBezTo>
                    <a:cubicBezTo>
                      <a:pt x="3799" y="141"/>
                      <a:pt x="3483" y="106"/>
                      <a:pt x="3166" y="70"/>
                    </a:cubicBezTo>
                    <a:cubicBezTo>
                      <a:pt x="2885" y="35"/>
                      <a:pt x="2603" y="35"/>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26"/>
              <p:cNvSpPr/>
              <p:nvPr/>
            </p:nvSpPr>
            <p:spPr>
              <a:xfrm>
                <a:off x="3151000" y="2282025"/>
                <a:ext cx="517025" cy="254525"/>
              </a:xfrm>
              <a:custGeom>
                <a:avLst/>
                <a:gdLst/>
                <a:ahLst/>
                <a:cxnLst/>
                <a:rect l="l" t="t" r="r" b="b"/>
                <a:pathLst>
                  <a:path w="20681" h="10181" extrusionOk="0">
                    <a:moveTo>
                      <a:pt x="18605" y="563"/>
                    </a:moveTo>
                    <a:cubicBezTo>
                      <a:pt x="17937" y="599"/>
                      <a:pt x="17269" y="634"/>
                      <a:pt x="16601" y="669"/>
                    </a:cubicBezTo>
                    <a:cubicBezTo>
                      <a:pt x="16003" y="704"/>
                      <a:pt x="15370" y="704"/>
                      <a:pt x="14737" y="739"/>
                    </a:cubicBezTo>
                    <a:cubicBezTo>
                      <a:pt x="13541" y="775"/>
                      <a:pt x="12345" y="775"/>
                      <a:pt x="11149" y="845"/>
                    </a:cubicBezTo>
                    <a:cubicBezTo>
                      <a:pt x="9813" y="880"/>
                      <a:pt x="8512" y="950"/>
                      <a:pt x="7175" y="986"/>
                    </a:cubicBezTo>
                    <a:cubicBezTo>
                      <a:pt x="6577" y="1021"/>
                      <a:pt x="6015" y="1021"/>
                      <a:pt x="5417" y="1056"/>
                    </a:cubicBezTo>
                    <a:cubicBezTo>
                      <a:pt x="4749" y="1056"/>
                      <a:pt x="4080" y="1091"/>
                      <a:pt x="3447" y="1091"/>
                    </a:cubicBezTo>
                    <a:cubicBezTo>
                      <a:pt x="2849" y="1126"/>
                      <a:pt x="2251" y="1126"/>
                      <a:pt x="1654" y="1126"/>
                    </a:cubicBezTo>
                    <a:cubicBezTo>
                      <a:pt x="1513" y="1126"/>
                      <a:pt x="1407" y="1126"/>
                      <a:pt x="1267" y="1161"/>
                    </a:cubicBezTo>
                    <a:lnTo>
                      <a:pt x="1267" y="1091"/>
                    </a:lnTo>
                    <a:cubicBezTo>
                      <a:pt x="1267" y="1021"/>
                      <a:pt x="1267" y="950"/>
                      <a:pt x="1267" y="880"/>
                    </a:cubicBezTo>
                    <a:lnTo>
                      <a:pt x="2885" y="880"/>
                    </a:lnTo>
                    <a:cubicBezTo>
                      <a:pt x="3518" y="880"/>
                      <a:pt x="4115" y="845"/>
                      <a:pt x="4749" y="845"/>
                    </a:cubicBezTo>
                    <a:cubicBezTo>
                      <a:pt x="5979" y="775"/>
                      <a:pt x="7246" y="739"/>
                      <a:pt x="8476" y="704"/>
                    </a:cubicBezTo>
                    <a:cubicBezTo>
                      <a:pt x="9778" y="704"/>
                      <a:pt x="11044" y="669"/>
                      <a:pt x="12345" y="634"/>
                    </a:cubicBezTo>
                    <a:cubicBezTo>
                      <a:pt x="13013" y="599"/>
                      <a:pt x="13682" y="599"/>
                      <a:pt x="14385" y="563"/>
                    </a:cubicBezTo>
                    <a:close/>
                    <a:moveTo>
                      <a:pt x="19977" y="1091"/>
                    </a:moveTo>
                    <a:cubicBezTo>
                      <a:pt x="19977" y="1161"/>
                      <a:pt x="19977" y="1197"/>
                      <a:pt x="19942" y="1267"/>
                    </a:cubicBezTo>
                    <a:cubicBezTo>
                      <a:pt x="19942" y="1408"/>
                      <a:pt x="19906" y="1548"/>
                      <a:pt x="19871" y="1689"/>
                    </a:cubicBezTo>
                    <a:cubicBezTo>
                      <a:pt x="19801" y="1970"/>
                      <a:pt x="19766" y="2287"/>
                      <a:pt x="19695" y="2568"/>
                    </a:cubicBezTo>
                    <a:cubicBezTo>
                      <a:pt x="19695" y="2603"/>
                      <a:pt x="19695" y="2674"/>
                      <a:pt x="19695" y="2709"/>
                    </a:cubicBezTo>
                    <a:cubicBezTo>
                      <a:pt x="19695" y="2674"/>
                      <a:pt x="19695" y="2603"/>
                      <a:pt x="19660" y="2568"/>
                    </a:cubicBezTo>
                    <a:cubicBezTo>
                      <a:pt x="19660" y="2427"/>
                      <a:pt x="19660" y="2252"/>
                      <a:pt x="19660" y="2111"/>
                    </a:cubicBezTo>
                    <a:cubicBezTo>
                      <a:pt x="19625" y="1794"/>
                      <a:pt x="19590" y="1478"/>
                      <a:pt x="19590" y="1161"/>
                    </a:cubicBezTo>
                    <a:lnTo>
                      <a:pt x="19590" y="1126"/>
                    </a:lnTo>
                    <a:lnTo>
                      <a:pt x="19660" y="1126"/>
                    </a:lnTo>
                    <a:cubicBezTo>
                      <a:pt x="19766" y="1126"/>
                      <a:pt x="19871" y="1091"/>
                      <a:pt x="19977" y="1091"/>
                    </a:cubicBezTo>
                    <a:close/>
                    <a:moveTo>
                      <a:pt x="19836" y="7457"/>
                    </a:moveTo>
                    <a:cubicBezTo>
                      <a:pt x="19836" y="7562"/>
                      <a:pt x="19836" y="7632"/>
                      <a:pt x="19871" y="7738"/>
                    </a:cubicBezTo>
                    <a:cubicBezTo>
                      <a:pt x="19871" y="7914"/>
                      <a:pt x="19906" y="8055"/>
                      <a:pt x="19942" y="8230"/>
                    </a:cubicBezTo>
                    <a:cubicBezTo>
                      <a:pt x="19977" y="8301"/>
                      <a:pt x="19977" y="8406"/>
                      <a:pt x="20012" y="8512"/>
                    </a:cubicBezTo>
                    <a:lnTo>
                      <a:pt x="19836" y="8512"/>
                    </a:lnTo>
                    <a:cubicBezTo>
                      <a:pt x="19801" y="8301"/>
                      <a:pt x="19801" y="8055"/>
                      <a:pt x="19801" y="7844"/>
                    </a:cubicBezTo>
                    <a:cubicBezTo>
                      <a:pt x="19801" y="7738"/>
                      <a:pt x="19801" y="7597"/>
                      <a:pt x="19836" y="7457"/>
                    </a:cubicBezTo>
                    <a:close/>
                    <a:moveTo>
                      <a:pt x="1267" y="8863"/>
                    </a:moveTo>
                    <a:lnTo>
                      <a:pt x="1267" y="8863"/>
                    </a:lnTo>
                    <a:cubicBezTo>
                      <a:pt x="1267" y="8864"/>
                      <a:pt x="1302" y="8899"/>
                      <a:pt x="1302" y="8934"/>
                    </a:cubicBezTo>
                    <a:cubicBezTo>
                      <a:pt x="1302" y="8899"/>
                      <a:pt x="1302" y="8899"/>
                      <a:pt x="1267" y="8863"/>
                    </a:cubicBezTo>
                    <a:close/>
                    <a:moveTo>
                      <a:pt x="774" y="1794"/>
                    </a:moveTo>
                    <a:cubicBezTo>
                      <a:pt x="774" y="1900"/>
                      <a:pt x="810" y="2041"/>
                      <a:pt x="810" y="2181"/>
                    </a:cubicBezTo>
                    <a:cubicBezTo>
                      <a:pt x="845" y="2463"/>
                      <a:pt x="845" y="2744"/>
                      <a:pt x="880" y="3025"/>
                    </a:cubicBezTo>
                    <a:cubicBezTo>
                      <a:pt x="950" y="3658"/>
                      <a:pt x="985" y="4291"/>
                      <a:pt x="1056" y="4924"/>
                    </a:cubicBezTo>
                    <a:cubicBezTo>
                      <a:pt x="1091" y="5558"/>
                      <a:pt x="1126" y="6191"/>
                      <a:pt x="1161" y="6824"/>
                    </a:cubicBezTo>
                    <a:cubicBezTo>
                      <a:pt x="1196" y="7140"/>
                      <a:pt x="1232" y="7421"/>
                      <a:pt x="1267" y="7738"/>
                    </a:cubicBezTo>
                    <a:cubicBezTo>
                      <a:pt x="1267" y="8055"/>
                      <a:pt x="1302" y="8371"/>
                      <a:pt x="1302" y="8688"/>
                    </a:cubicBezTo>
                    <a:cubicBezTo>
                      <a:pt x="1302" y="8793"/>
                      <a:pt x="1302" y="8934"/>
                      <a:pt x="1302" y="9039"/>
                    </a:cubicBezTo>
                    <a:cubicBezTo>
                      <a:pt x="1302" y="8969"/>
                      <a:pt x="1302" y="8934"/>
                      <a:pt x="1267" y="8863"/>
                    </a:cubicBezTo>
                    <a:cubicBezTo>
                      <a:pt x="1232" y="8582"/>
                      <a:pt x="1232" y="8336"/>
                      <a:pt x="1161" y="8090"/>
                    </a:cubicBezTo>
                    <a:cubicBezTo>
                      <a:pt x="1126" y="7808"/>
                      <a:pt x="1091" y="7527"/>
                      <a:pt x="1056" y="7246"/>
                    </a:cubicBezTo>
                    <a:cubicBezTo>
                      <a:pt x="985" y="6929"/>
                      <a:pt x="985" y="6648"/>
                      <a:pt x="915" y="6366"/>
                    </a:cubicBezTo>
                    <a:cubicBezTo>
                      <a:pt x="880" y="6050"/>
                      <a:pt x="810" y="5733"/>
                      <a:pt x="774" y="5417"/>
                    </a:cubicBezTo>
                    <a:cubicBezTo>
                      <a:pt x="704" y="4819"/>
                      <a:pt x="669" y="4221"/>
                      <a:pt x="634" y="3623"/>
                    </a:cubicBezTo>
                    <a:cubicBezTo>
                      <a:pt x="634" y="3447"/>
                      <a:pt x="634" y="3272"/>
                      <a:pt x="634" y="3096"/>
                    </a:cubicBezTo>
                    <a:cubicBezTo>
                      <a:pt x="634" y="2779"/>
                      <a:pt x="669" y="2463"/>
                      <a:pt x="669" y="2146"/>
                    </a:cubicBezTo>
                    <a:cubicBezTo>
                      <a:pt x="669" y="2076"/>
                      <a:pt x="634" y="2005"/>
                      <a:pt x="599" y="1970"/>
                    </a:cubicBezTo>
                    <a:cubicBezTo>
                      <a:pt x="599" y="1935"/>
                      <a:pt x="599" y="1935"/>
                      <a:pt x="599" y="1900"/>
                    </a:cubicBezTo>
                    <a:cubicBezTo>
                      <a:pt x="599" y="1865"/>
                      <a:pt x="599" y="1865"/>
                      <a:pt x="599" y="1830"/>
                    </a:cubicBezTo>
                    <a:cubicBezTo>
                      <a:pt x="669" y="1830"/>
                      <a:pt x="704" y="1794"/>
                      <a:pt x="774" y="1794"/>
                    </a:cubicBezTo>
                    <a:close/>
                    <a:moveTo>
                      <a:pt x="12978" y="8934"/>
                    </a:moveTo>
                    <a:cubicBezTo>
                      <a:pt x="12556" y="8969"/>
                      <a:pt x="12134" y="9004"/>
                      <a:pt x="11677" y="9004"/>
                    </a:cubicBezTo>
                    <a:cubicBezTo>
                      <a:pt x="11360" y="9039"/>
                      <a:pt x="11044" y="9074"/>
                      <a:pt x="10727" y="9074"/>
                    </a:cubicBezTo>
                    <a:cubicBezTo>
                      <a:pt x="10411" y="9110"/>
                      <a:pt x="10094" y="9145"/>
                      <a:pt x="9813" y="9145"/>
                    </a:cubicBezTo>
                    <a:cubicBezTo>
                      <a:pt x="9532" y="9180"/>
                      <a:pt x="9250" y="9180"/>
                      <a:pt x="8969" y="9215"/>
                    </a:cubicBezTo>
                    <a:cubicBezTo>
                      <a:pt x="8723" y="9215"/>
                      <a:pt x="8476" y="9250"/>
                      <a:pt x="8230" y="9250"/>
                    </a:cubicBezTo>
                    <a:cubicBezTo>
                      <a:pt x="8617" y="9215"/>
                      <a:pt x="9039" y="9180"/>
                      <a:pt x="9426" y="9145"/>
                    </a:cubicBezTo>
                    <a:cubicBezTo>
                      <a:pt x="10622" y="9039"/>
                      <a:pt x="11782" y="8969"/>
                      <a:pt x="12978" y="8934"/>
                    </a:cubicBezTo>
                    <a:close/>
                    <a:moveTo>
                      <a:pt x="18992" y="1161"/>
                    </a:moveTo>
                    <a:lnTo>
                      <a:pt x="18992" y="1197"/>
                    </a:lnTo>
                    <a:cubicBezTo>
                      <a:pt x="19027" y="1513"/>
                      <a:pt x="19027" y="1830"/>
                      <a:pt x="19062" y="2111"/>
                    </a:cubicBezTo>
                    <a:cubicBezTo>
                      <a:pt x="19062" y="2287"/>
                      <a:pt x="19062" y="2427"/>
                      <a:pt x="19098" y="2568"/>
                    </a:cubicBezTo>
                    <a:cubicBezTo>
                      <a:pt x="19098" y="2744"/>
                      <a:pt x="19098" y="2885"/>
                      <a:pt x="19133" y="3060"/>
                    </a:cubicBezTo>
                    <a:cubicBezTo>
                      <a:pt x="19133" y="3236"/>
                      <a:pt x="19133" y="3412"/>
                      <a:pt x="19168" y="3623"/>
                    </a:cubicBezTo>
                    <a:lnTo>
                      <a:pt x="19238" y="4080"/>
                    </a:lnTo>
                    <a:cubicBezTo>
                      <a:pt x="19273" y="4221"/>
                      <a:pt x="19273" y="4397"/>
                      <a:pt x="19309" y="4538"/>
                    </a:cubicBezTo>
                    <a:cubicBezTo>
                      <a:pt x="19344" y="4713"/>
                      <a:pt x="19379" y="4889"/>
                      <a:pt x="19414" y="5030"/>
                    </a:cubicBezTo>
                    <a:cubicBezTo>
                      <a:pt x="19414" y="5100"/>
                      <a:pt x="19449" y="5171"/>
                      <a:pt x="19449" y="5241"/>
                    </a:cubicBezTo>
                    <a:cubicBezTo>
                      <a:pt x="19449" y="5311"/>
                      <a:pt x="19414" y="5382"/>
                      <a:pt x="19414" y="5487"/>
                    </a:cubicBezTo>
                    <a:cubicBezTo>
                      <a:pt x="19379" y="5769"/>
                      <a:pt x="19344" y="6085"/>
                      <a:pt x="19309" y="6366"/>
                    </a:cubicBezTo>
                    <a:cubicBezTo>
                      <a:pt x="19273" y="6683"/>
                      <a:pt x="19238" y="6999"/>
                      <a:pt x="19238" y="7316"/>
                    </a:cubicBezTo>
                    <a:cubicBezTo>
                      <a:pt x="19238" y="7492"/>
                      <a:pt x="19203" y="7632"/>
                      <a:pt x="19203" y="7808"/>
                    </a:cubicBezTo>
                    <a:cubicBezTo>
                      <a:pt x="19203" y="7949"/>
                      <a:pt x="19203" y="8090"/>
                      <a:pt x="19203" y="8230"/>
                    </a:cubicBezTo>
                    <a:cubicBezTo>
                      <a:pt x="19203" y="8301"/>
                      <a:pt x="19238" y="8406"/>
                      <a:pt x="19238" y="8512"/>
                    </a:cubicBezTo>
                    <a:lnTo>
                      <a:pt x="18605" y="8512"/>
                    </a:lnTo>
                    <a:cubicBezTo>
                      <a:pt x="18605" y="8441"/>
                      <a:pt x="18605" y="8406"/>
                      <a:pt x="18605" y="8336"/>
                    </a:cubicBezTo>
                    <a:cubicBezTo>
                      <a:pt x="18575" y="8245"/>
                      <a:pt x="18439" y="8153"/>
                      <a:pt x="18312" y="8153"/>
                    </a:cubicBezTo>
                    <a:cubicBezTo>
                      <a:pt x="18292" y="8153"/>
                      <a:pt x="18272" y="8155"/>
                      <a:pt x="18254" y="8160"/>
                    </a:cubicBezTo>
                    <a:cubicBezTo>
                      <a:pt x="18078" y="8230"/>
                      <a:pt x="17902" y="8266"/>
                      <a:pt x="17726" y="8336"/>
                    </a:cubicBezTo>
                    <a:cubicBezTo>
                      <a:pt x="17585" y="8371"/>
                      <a:pt x="17445" y="8406"/>
                      <a:pt x="17304" y="8441"/>
                    </a:cubicBezTo>
                    <a:lnTo>
                      <a:pt x="17234" y="8441"/>
                    </a:lnTo>
                    <a:cubicBezTo>
                      <a:pt x="16952" y="8441"/>
                      <a:pt x="16671" y="8441"/>
                      <a:pt x="16354" y="8406"/>
                    </a:cubicBezTo>
                    <a:lnTo>
                      <a:pt x="12626" y="8406"/>
                    </a:lnTo>
                    <a:cubicBezTo>
                      <a:pt x="11325" y="8441"/>
                      <a:pt x="10059" y="8547"/>
                      <a:pt x="8793" y="8652"/>
                    </a:cubicBezTo>
                    <a:cubicBezTo>
                      <a:pt x="8195" y="8688"/>
                      <a:pt x="7632" y="8758"/>
                      <a:pt x="7035" y="8828"/>
                    </a:cubicBezTo>
                    <a:cubicBezTo>
                      <a:pt x="6718" y="8863"/>
                      <a:pt x="6401" y="8899"/>
                      <a:pt x="6085" y="8934"/>
                    </a:cubicBezTo>
                    <a:cubicBezTo>
                      <a:pt x="5733" y="8969"/>
                      <a:pt x="5417" y="9004"/>
                      <a:pt x="5065" y="9039"/>
                    </a:cubicBezTo>
                    <a:cubicBezTo>
                      <a:pt x="4432" y="9074"/>
                      <a:pt x="3834" y="9110"/>
                      <a:pt x="3236" y="9180"/>
                    </a:cubicBezTo>
                    <a:cubicBezTo>
                      <a:pt x="2920" y="9215"/>
                      <a:pt x="2603" y="9250"/>
                      <a:pt x="2322" y="9285"/>
                    </a:cubicBezTo>
                    <a:cubicBezTo>
                      <a:pt x="2146" y="9285"/>
                      <a:pt x="2040" y="9321"/>
                      <a:pt x="1865" y="9321"/>
                    </a:cubicBezTo>
                    <a:cubicBezTo>
                      <a:pt x="1865" y="9145"/>
                      <a:pt x="1865" y="9004"/>
                      <a:pt x="1865" y="8828"/>
                    </a:cubicBezTo>
                    <a:cubicBezTo>
                      <a:pt x="1865" y="8512"/>
                      <a:pt x="1865" y="8230"/>
                      <a:pt x="1829" y="7914"/>
                    </a:cubicBezTo>
                    <a:cubicBezTo>
                      <a:pt x="1794" y="7597"/>
                      <a:pt x="1759" y="7281"/>
                      <a:pt x="1724" y="6964"/>
                    </a:cubicBezTo>
                    <a:cubicBezTo>
                      <a:pt x="1724" y="6648"/>
                      <a:pt x="1689" y="6331"/>
                      <a:pt x="1654" y="6015"/>
                    </a:cubicBezTo>
                    <a:cubicBezTo>
                      <a:pt x="1618" y="5417"/>
                      <a:pt x="1583" y="4784"/>
                      <a:pt x="1548" y="4186"/>
                    </a:cubicBezTo>
                    <a:cubicBezTo>
                      <a:pt x="1478" y="3553"/>
                      <a:pt x="1407" y="2920"/>
                      <a:pt x="1372" y="2287"/>
                    </a:cubicBezTo>
                    <a:cubicBezTo>
                      <a:pt x="1337" y="2111"/>
                      <a:pt x="1337" y="1900"/>
                      <a:pt x="1302" y="1724"/>
                    </a:cubicBezTo>
                    <a:lnTo>
                      <a:pt x="2603" y="1724"/>
                    </a:lnTo>
                    <a:cubicBezTo>
                      <a:pt x="3236" y="1724"/>
                      <a:pt x="3869" y="1689"/>
                      <a:pt x="4502" y="1654"/>
                    </a:cubicBezTo>
                    <a:cubicBezTo>
                      <a:pt x="5135" y="1654"/>
                      <a:pt x="5733" y="1619"/>
                      <a:pt x="6366" y="1619"/>
                    </a:cubicBezTo>
                    <a:cubicBezTo>
                      <a:pt x="6964" y="1583"/>
                      <a:pt x="7597" y="1548"/>
                      <a:pt x="8230" y="1548"/>
                    </a:cubicBezTo>
                    <a:cubicBezTo>
                      <a:pt x="9532" y="1478"/>
                      <a:pt x="10868" y="1443"/>
                      <a:pt x="12169" y="1408"/>
                    </a:cubicBezTo>
                    <a:cubicBezTo>
                      <a:pt x="13400" y="1372"/>
                      <a:pt x="14596" y="1337"/>
                      <a:pt x="15792" y="1302"/>
                    </a:cubicBezTo>
                    <a:cubicBezTo>
                      <a:pt x="16425" y="1267"/>
                      <a:pt x="17093" y="1267"/>
                      <a:pt x="17726" y="1232"/>
                    </a:cubicBezTo>
                    <a:cubicBezTo>
                      <a:pt x="18148" y="1197"/>
                      <a:pt x="18570" y="1161"/>
                      <a:pt x="18992" y="1161"/>
                    </a:cubicBezTo>
                    <a:close/>
                    <a:moveTo>
                      <a:pt x="14455" y="1"/>
                    </a:moveTo>
                    <a:cubicBezTo>
                      <a:pt x="14139" y="1"/>
                      <a:pt x="13822" y="36"/>
                      <a:pt x="13506" y="36"/>
                    </a:cubicBezTo>
                    <a:cubicBezTo>
                      <a:pt x="12908" y="36"/>
                      <a:pt x="12345" y="71"/>
                      <a:pt x="11782" y="71"/>
                    </a:cubicBezTo>
                    <a:cubicBezTo>
                      <a:pt x="11079" y="106"/>
                      <a:pt x="10376" y="106"/>
                      <a:pt x="9637" y="141"/>
                    </a:cubicBezTo>
                    <a:cubicBezTo>
                      <a:pt x="9074" y="141"/>
                      <a:pt x="8512" y="141"/>
                      <a:pt x="7914" y="177"/>
                    </a:cubicBezTo>
                    <a:cubicBezTo>
                      <a:pt x="7281" y="177"/>
                      <a:pt x="6683" y="212"/>
                      <a:pt x="6050" y="212"/>
                    </a:cubicBezTo>
                    <a:cubicBezTo>
                      <a:pt x="5382" y="247"/>
                      <a:pt x="4713" y="282"/>
                      <a:pt x="4045" y="282"/>
                    </a:cubicBezTo>
                    <a:cubicBezTo>
                      <a:pt x="3447" y="317"/>
                      <a:pt x="2814" y="317"/>
                      <a:pt x="2216" y="317"/>
                    </a:cubicBezTo>
                    <a:lnTo>
                      <a:pt x="1021" y="317"/>
                    </a:lnTo>
                    <a:cubicBezTo>
                      <a:pt x="950" y="317"/>
                      <a:pt x="845" y="352"/>
                      <a:pt x="774" y="423"/>
                    </a:cubicBezTo>
                    <a:cubicBezTo>
                      <a:pt x="774" y="458"/>
                      <a:pt x="704" y="528"/>
                      <a:pt x="704" y="563"/>
                    </a:cubicBezTo>
                    <a:cubicBezTo>
                      <a:pt x="704" y="634"/>
                      <a:pt x="704" y="704"/>
                      <a:pt x="704" y="775"/>
                    </a:cubicBezTo>
                    <a:cubicBezTo>
                      <a:pt x="704" y="915"/>
                      <a:pt x="704" y="1056"/>
                      <a:pt x="739" y="1232"/>
                    </a:cubicBezTo>
                    <a:lnTo>
                      <a:pt x="563" y="1232"/>
                    </a:lnTo>
                    <a:cubicBezTo>
                      <a:pt x="563" y="1267"/>
                      <a:pt x="528" y="1267"/>
                      <a:pt x="493" y="1267"/>
                    </a:cubicBezTo>
                    <a:cubicBezTo>
                      <a:pt x="458" y="1267"/>
                      <a:pt x="423" y="1302"/>
                      <a:pt x="388" y="1302"/>
                    </a:cubicBezTo>
                    <a:cubicBezTo>
                      <a:pt x="352" y="1302"/>
                      <a:pt x="317" y="1337"/>
                      <a:pt x="282" y="1337"/>
                    </a:cubicBezTo>
                    <a:cubicBezTo>
                      <a:pt x="247" y="1372"/>
                      <a:pt x="212" y="1408"/>
                      <a:pt x="212" y="1408"/>
                    </a:cubicBezTo>
                    <a:cubicBezTo>
                      <a:pt x="177" y="1443"/>
                      <a:pt x="141" y="1478"/>
                      <a:pt x="106" y="1548"/>
                    </a:cubicBezTo>
                    <a:cubicBezTo>
                      <a:pt x="71" y="1583"/>
                      <a:pt x="71" y="1619"/>
                      <a:pt x="71" y="1654"/>
                    </a:cubicBezTo>
                    <a:cubicBezTo>
                      <a:pt x="36" y="1759"/>
                      <a:pt x="36" y="1830"/>
                      <a:pt x="1" y="1900"/>
                    </a:cubicBezTo>
                    <a:cubicBezTo>
                      <a:pt x="1" y="1970"/>
                      <a:pt x="1" y="2041"/>
                      <a:pt x="1" y="2111"/>
                    </a:cubicBezTo>
                    <a:cubicBezTo>
                      <a:pt x="1" y="2427"/>
                      <a:pt x="1" y="2709"/>
                      <a:pt x="36" y="3025"/>
                    </a:cubicBezTo>
                    <a:cubicBezTo>
                      <a:pt x="36" y="3307"/>
                      <a:pt x="36" y="3623"/>
                      <a:pt x="71" y="3940"/>
                    </a:cubicBezTo>
                    <a:cubicBezTo>
                      <a:pt x="71" y="3975"/>
                      <a:pt x="36" y="4045"/>
                      <a:pt x="36" y="4080"/>
                    </a:cubicBezTo>
                    <a:cubicBezTo>
                      <a:pt x="36" y="4397"/>
                      <a:pt x="36" y="4678"/>
                      <a:pt x="36" y="4960"/>
                    </a:cubicBezTo>
                    <a:cubicBezTo>
                      <a:pt x="36" y="5276"/>
                      <a:pt x="36" y="5628"/>
                      <a:pt x="36" y="5944"/>
                    </a:cubicBezTo>
                    <a:cubicBezTo>
                      <a:pt x="71" y="6085"/>
                      <a:pt x="71" y="6226"/>
                      <a:pt x="71" y="6366"/>
                    </a:cubicBezTo>
                    <a:cubicBezTo>
                      <a:pt x="71" y="6542"/>
                      <a:pt x="71" y="6718"/>
                      <a:pt x="106" y="6894"/>
                    </a:cubicBezTo>
                    <a:cubicBezTo>
                      <a:pt x="141" y="6964"/>
                      <a:pt x="141" y="7035"/>
                      <a:pt x="141" y="7105"/>
                    </a:cubicBezTo>
                    <a:cubicBezTo>
                      <a:pt x="141" y="7175"/>
                      <a:pt x="177" y="7246"/>
                      <a:pt x="177" y="7316"/>
                    </a:cubicBezTo>
                    <a:cubicBezTo>
                      <a:pt x="212" y="7457"/>
                      <a:pt x="247" y="7597"/>
                      <a:pt x="282" y="7738"/>
                    </a:cubicBezTo>
                    <a:cubicBezTo>
                      <a:pt x="423" y="8301"/>
                      <a:pt x="599" y="8863"/>
                      <a:pt x="669" y="9461"/>
                    </a:cubicBezTo>
                    <a:cubicBezTo>
                      <a:pt x="669" y="9496"/>
                      <a:pt x="669" y="9532"/>
                      <a:pt x="669" y="9532"/>
                    </a:cubicBezTo>
                    <a:cubicBezTo>
                      <a:pt x="704" y="9637"/>
                      <a:pt x="704" y="9778"/>
                      <a:pt x="739" y="9848"/>
                    </a:cubicBezTo>
                    <a:cubicBezTo>
                      <a:pt x="774" y="9918"/>
                      <a:pt x="810" y="9954"/>
                      <a:pt x="880" y="9989"/>
                    </a:cubicBezTo>
                    <a:cubicBezTo>
                      <a:pt x="915" y="10024"/>
                      <a:pt x="959" y="10033"/>
                      <a:pt x="1007" y="10033"/>
                    </a:cubicBezTo>
                    <a:cubicBezTo>
                      <a:pt x="1056" y="10033"/>
                      <a:pt x="1108" y="10024"/>
                      <a:pt x="1161" y="10024"/>
                    </a:cubicBezTo>
                    <a:cubicBezTo>
                      <a:pt x="1196" y="10024"/>
                      <a:pt x="1232" y="10024"/>
                      <a:pt x="1302" y="9989"/>
                    </a:cubicBezTo>
                    <a:cubicBezTo>
                      <a:pt x="1372" y="10024"/>
                      <a:pt x="1443" y="10059"/>
                      <a:pt x="1513" y="10059"/>
                    </a:cubicBezTo>
                    <a:cubicBezTo>
                      <a:pt x="1654" y="10130"/>
                      <a:pt x="1794" y="10130"/>
                      <a:pt x="1970" y="10130"/>
                    </a:cubicBezTo>
                    <a:cubicBezTo>
                      <a:pt x="2111" y="10165"/>
                      <a:pt x="2287" y="10165"/>
                      <a:pt x="2427" y="10165"/>
                    </a:cubicBezTo>
                    <a:cubicBezTo>
                      <a:pt x="2638" y="10176"/>
                      <a:pt x="2845" y="10180"/>
                      <a:pt x="3051" y="10180"/>
                    </a:cubicBezTo>
                    <a:cubicBezTo>
                      <a:pt x="3463" y="10180"/>
                      <a:pt x="3869" y="10165"/>
                      <a:pt x="4291" y="10165"/>
                    </a:cubicBezTo>
                    <a:cubicBezTo>
                      <a:pt x="4608" y="10165"/>
                      <a:pt x="4960" y="10130"/>
                      <a:pt x="5276" y="10130"/>
                    </a:cubicBezTo>
                    <a:cubicBezTo>
                      <a:pt x="5593" y="10130"/>
                      <a:pt x="5909" y="10094"/>
                      <a:pt x="6226" y="10059"/>
                    </a:cubicBezTo>
                    <a:cubicBezTo>
                      <a:pt x="6824" y="10024"/>
                      <a:pt x="7386" y="9989"/>
                      <a:pt x="7984" y="9918"/>
                    </a:cubicBezTo>
                    <a:cubicBezTo>
                      <a:pt x="8371" y="9883"/>
                      <a:pt x="8723" y="9848"/>
                      <a:pt x="9110" y="9813"/>
                    </a:cubicBezTo>
                    <a:cubicBezTo>
                      <a:pt x="9426" y="9813"/>
                      <a:pt x="9743" y="9778"/>
                      <a:pt x="10059" y="9743"/>
                    </a:cubicBezTo>
                    <a:cubicBezTo>
                      <a:pt x="10376" y="9743"/>
                      <a:pt x="10692" y="9707"/>
                      <a:pt x="11044" y="9672"/>
                    </a:cubicBezTo>
                    <a:cubicBezTo>
                      <a:pt x="11360" y="9672"/>
                      <a:pt x="11642" y="9637"/>
                      <a:pt x="11958" y="9637"/>
                    </a:cubicBezTo>
                    <a:cubicBezTo>
                      <a:pt x="12275" y="9602"/>
                      <a:pt x="12556" y="9567"/>
                      <a:pt x="12873" y="9567"/>
                    </a:cubicBezTo>
                    <a:lnTo>
                      <a:pt x="13189" y="9532"/>
                    </a:lnTo>
                    <a:cubicBezTo>
                      <a:pt x="13400" y="9532"/>
                      <a:pt x="13576" y="9532"/>
                      <a:pt x="13787" y="9496"/>
                    </a:cubicBezTo>
                    <a:cubicBezTo>
                      <a:pt x="14420" y="9496"/>
                      <a:pt x="15053" y="9461"/>
                      <a:pt x="15686" y="9426"/>
                    </a:cubicBezTo>
                    <a:cubicBezTo>
                      <a:pt x="16319" y="9391"/>
                      <a:pt x="16987" y="9356"/>
                      <a:pt x="17656" y="9321"/>
                    </a:cubicBezTo>
                    <a:cubicBezTo>
                      <a:pt x="17972" y="9285"/>
                      <a:pt x="18289" y="9250"/>
                      <a:pt x="18605" y="9250"/>
                    </a:cubicBezTo>
                    <a:cubicBezTo>
                      <a:pt x="18922" y="9215"/>
                      <a:pt x="19238" y="9215"/>
                      <a:pt x="19520" y="9145"/>
                    </a:cubicBezTo>
                    <a:cubicBezTo>
                      <a:pt x="19590" y="9145"/>
                      <a:pt x="19660" y="9110"/>
                      <a:pt x="19695" y="9110"/>
                    </a:cubicBezTo>
                    <a:cubicBezTo>
                      <a:pt x="19731" y="9074"/>
                      <a:pt x="19731" y="9074"/>
                      <a:pt x="19766" y="9074"/>
                    </a:cubicBezTo>
                    <a:lnTo>
                      <a:pt x="19942" y="9074"/>
                    </a:lnTo>
                    <a:cubicBezTo>
                      <a:pt x="20012" y="9074"/>
                      <a:pt x="20082" y="9074"/>
                      <a:pt x="20153" y="9039"/>
                    </a:cubicBezTo>
                    <a:cubicBezTo>
                      <a:pt x="20223" y="9039"/>
                      <a:pt x="20293" y="9039"/>
                      <a:pt x="20364" y="9004"/>
                    </a:cubicBezTo>
                    <a:cubicBezTo>
                      <a:pt x="20399" y="9004"/>
                      <a:pt x="20469" y="8969"/>
                      <a:pt x="20504" y="8934"/>
                    </a:cubicBezTo>
                    <a:cubicBezTo>
                      <a:pt x="20575" y="8863"/>
                      <a:pt x="20610" y="8793"/>
                      <a:pt x="20610" y="8723"/>
                    </a:cubicBezTo>
                    <a:cubicBezTo>
                      <a:pt x="20610" y="8582"/>
                      <a:pt x="20575" y="8477"/>
                      <a:pt x="20540" y="8336"/>
                    </a:cubicBezTo>
                    <a:cubicBezTo>
                      <a:pt x="20540" y="8266"/>
                      <a:pt x="20504" y="8195"/>
                      <a:pt x="20504" y="8125"/>
                    </a:cubicBezTo>
                    <a:cubicBezTo>
                      <a:pt x="20434" y="7844"/>
                      <a:pt x="20399" y="7562"/>
                      <a:pt x="20364" y="7246"/>
                    </a:cubicBezTo>
                    <a:cubicBezTo>
                      <a:pt x="20258" y="6683"/>
                      <a:pt x="20188" y="6120"/>
                      <a:pt x="20082" y="5558"/>
                    </a:cubicBezTo>
                    <a:lnTo>
                      <a:pt x="20047" y="5346"/>
                    </a:lnTo>
                    <a:cubicBezTo>
                      <a:pt x="20082" y="5241"/>
                      <a:pt x="20082" y="5100"/>
                      <a:pt x="20117" y="4995"/>
                    </a:cubicBezTo>
                    <a:cubicBezTo>
                      <a:pt x="20117" y="4889"/>
                      <a:pt x="20117" y="4784"/>
                      <a:pt x="20153" y="4643"/>
                    </a:cubicBezTo>
                    <a:cubicBezTo>
                      <a:pt x="20153" y="4502"/>
                      <a:pt x="20188" y="4362"/>
                      <a:pt x="20188" y="4256"/>
                    </a:cubicBezTo>
                    <a:cubicBezTo>
                      <a:pt x="20188" y="4045"/>
                      <a:pt x="20223" y="3834"/>
                      <a:pt x="20223" y="3623"/>
                    </a:cubicBezTo>
                    <a:cubicBezTo>
                      <a:pt x="20223" y="3518"/>
                      <a:pt x="20258" y="3412"/>
                      <a:pt x="20258" y="3272"/>
                    </a:cubicBezTo>
                    <a:cubicBezTo>
                      <a:pt x="20258" y="3166"/>
                      <a:pt x="20293" y="3060"/>
                      <a:pt x="20293" y="2955"/>
                    </a:cubicBezTo>
                    <a:cubicBezTo>
                      <a:pt x="20328" y="2674"/>
                      <a:pt x="20399" y="2357"/>
                      <a:pt x="20434" y="2076"/>
                    </a:cubicBezTo>
                    <a:cubicBezTo>
                      <a:pt x="20504" y="1794"/>
                      <a:pt x="20575" y="1513"/>
                      <a:pt x="20610" y="1232"/>
                    </a:cubicBezTo>
                    <a:cubicBezTo>
                      <a:pt x="20610" y="1161"/>
                      <a:pt x="20645" y="1091"/>
                      <a:pt x="20645" y="1056"/>
                    </a:cubicBezTo>
                    <a:cubicBezTo>
                      <a:pt x="20645" y="950"/>
                      <a:pt x="20680" y="810"/>
                      <a:pt x="20610" y="739"/>
                    </a:cubicBezTo>
                    <a:cubicBezTo>
                      <a:pt x="20575" y="669"/>
                      <a:pt x="20540" y="634"/>
                      <a:pt x="20504" y="599"/>
                    </a:cubicBezTo>
                    <a:cubicBezTo>
                      <a:pt x="20434" y="563"/>
                      <a:pt x="20364" y="528"/>
                      <a:pt x="20328" y="528"/>
                    </a:cubicBezTo>
                    <a:cubicBezTo>
                      <a:pt x="20241" y="511"/>
                      <a:pt x="20153" y="502"/>
                      <a:pt x="20069" y="502"/>
                    </a:cubicBezTo>
                    <a:cubicBezTo>
                      <a:pt x="19986" y="502"/>
                      <a:pt x="19906" y="511"/>
                      <a:pt x="19836" y="528"/>
                    </a:cubicBezTo>
                    <a:lnTo>
                      <a:pt x="19555" y="528"/>
                    </a:lnTo>
                    <a:cubicBezTo>
                      <a:pt x="19555" y="458"/>
                      <a:pt x="19555" y="352"/>
                      <a:pt x="19520" y="282"/>
                    </a:cubicBezTo>
                    <a:cubicBezTo>
                      <a:pt x="19520" y="282"/>
                      <a:pt x="19520" y="247"/>
                      <a:pt x="19520" y="247"/>
                    </a:cubicBezTo>
                    <a:cubicBezTo>
                      <a:pt x="19520" y="212"/>
                      <a:pt x="19484" y="177"/>
                      <a:pt x="19449" y="141"/>
                    </a:cubicBezTo>
                    <a:cubicBezTo>
                      <a:pt x="19414" y="106"/>
                      <a:pt x="19344" y="36"/>
                      <a:pt x="19309" y="36"/>
                    </a:cubicBezTo>
                    <a:lnTo>
                      <a:pt x="17339" y="36"/>
                    </a:lnTo>
                    <a:lnTo>
                      <a:pt x="17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26"/>
              <p:cNvSpPr/>
              <p:nvPr/>
            </p:nvSpPr>
            <p:spPr>
              <a:xfrm>
                <a:off x="4102325" y="2901000"/>
                <a:ext cx="517025" cy="255000"/>
              </a:xfrm>
              <a:custGeom>
                <a:avLst/>
                <a:gdLst/>
                <a:ahLst/>
                <a:cxnLst/>
                <a:rect l="l" t="t" r="r" b="b"/>
                <a:pathLst>
                  <a:path w="20681" h="10200" extrusionOk="0">
                    <a:moveTo>
                      <a:pt x="18605" y="599"/>
                    </a:moveTo>
                    <a:cubicBezTo>
                      <a:pt x="17937" y="634"/>
                      <a:pt x="17304" y="669"/>
                      <a:pt x="16636" y="669"/>
                    </a:cubicBezTo>
                    <a:cubicBezTo>
                      <a:pt x="16003" y="704"/>
                      <a:pt x="15370" y="739"/>
                      <a:pt x="14737" y="739"/>
                    </a:cubicBezTo>
                    <a:cubicBezTo>
                      <a:pt x="13541" y="775"/>
                      <a:pt x="12345" y="810"/>
                      <a:pt x="11149" y="845"/>
                    </a:cubicBezTo>
                    <a:cubicBezTo>
                      <a:pt x="9813" y="880"/>
                      <a:pt x="8512" y="950"/>
                      <a:pt x="7210" y="986"/>
                    </a:cubicBezTo>
                    <a:cubicBezTo>
                      <a:pt x="6613" y="1021"/>
                      <a:pt x="6015" y="1021"/>
                      <a:pt x="5417" y="1056"/>
                    </a:cubicBezTo>
                    <a:cubicBezTo>
                      <a:pt x="4749" y="1056"/>
                      <a:pt x="4116" y="1091"/>
                      <a:pt x="3447" y="1126"/>
                    </a:cubicBezTo>
                    <a:cubicBezTo>
                      <a:pt x="2849" y="1126"/>
                      <a:pt x="2252" y="1161"/>
                      <a:pt x="1654" y="1161"/>
                    </a:cubicBezTo>
                    <a:lnTo>
                      <a:pt x="1302" y="1161"/>
                    </a:lnTo>
                    <a:lnTo>
                      <a:pt x="1302" y="1126"/>
                    </a:lnTo>
                    <a:cubicBezTo>
                      <a:pt x="1267" y="1056"/>
                      <a:pt x="1267" y="950"/>
                      <a:pt x="1267" y="880"/>
                    </a:cubicBezTo>
                    <a:lnTo>
                      <a:pt x="2920" y="880"/>
                    </a:lnTo>
                    <a:cubicBezTo>
                      <a:pt x="3518" y="880"/>
                      <a:pt x="4151" y="880"/>
                      <a:pt x="4749" y="845"/>
                    </a:cubicBezTo>
                    <a:cubicBezTo>
                      <a:pt x="5980" y="810"/>
                      <a:pt x="7246" y="739"/>
                      <a:pt x="8477" y="739"/>
                    </a:cubicBezTo>
                    <a:cubicBezTo>
                      <a:pt x="9778" y="704"/>
                      <a:pt x="11044" y="669"/>
                      <a:pt x="12345" y="634"/>
                    </a:cubicBezTo>
                    <a:cubicBezTo>
                      <a:pt x="13013" y="634"/>
                      <a:pt x="13717" y="599"/>
                      <a:pt x="14385" y="599"/>
                    </a:cubicBezTo>
                    <a:close/>
                    <a:moveTo>
                      <a:pt x="20012" y="1126"/>
                    </a:moveTo>
                    <a:cubicBezTo>
                      <a:pt x="19977" y="1161"/>
                      <a:pt x="19977" y="1232"/>
                      <a:pt x="19977" y="1267"/>
                    </a:cubicBezTo>
                    <a:cubicBezTo>
                      <a:pt x="19942" y="1408"/>
                      <a:pt x="19907" y="1548"/>
                      <a:pt x="19871" y="1689"/>
                    </a:cubicBezTo>
                    <a:cubicBezTo>
                      <a:pt x="19836" y="2006"/>
                      <a:pt x="19766" y="2287"/>
                      <a:pt x="19731" y="2568"/>
                    </a:cubicBezTo>
                    <a:cubicBezTo>
                      <a:pt x="19696" y="2639"/>
                      <a:pt x="19696" y="2674"/>
                      <a:pt x="19696" y="2709"/>
                    </a:cubicBezTo>
                    <a:cubicBezTo>
                      <a:pt x="19696" y="2674"/>
                      <a:pt x="19696" y="2639"/>
                      <a:pt x="19696" y="2568"/>
                    </a:cubicBezTo>
                    <a:cubicBezTo>
                      <a:pt x="19696" y="2428"/>
                      <a:pt x="19660" y="2287"/>
                      <a:pt x="19660" y="2111"/>
                    </a:cubicBezTo>
                    <a:cubicBezTo>
                      <a:pt x="19660" y="1795"/>
                      <a:pt x="19625" y="1513"/>
                      <a:pt x="19590" y="1197"/>
                    </a:cubicBezTo>
                    <a:lnTo>
                      <a:pt x="19590" y="1126"/>
                    </a:lnTo>
                    <a:close/>
                    <a:moveTo>
                      <a:pt x="19836" y="7492"/>
                    </a:moveTo>
                    <a:cubicBezTo>
                      <a:pt x="19836" y="7562"/>
                      <a:pt x="19871" y="7668"/>
                      <a:pt x="19871" y="7738"/>
                    </a:cubicBezTo>
                    <a:cubicBezTo>
                      <a:pt x="19907" y="7914"/>
                      <a:pt x="19907" y="8090"/>
                      <a:pt x="19942" y="8230"/>
                    </a:cubicBezTo>
                    <a:cubicBezTo>
                      <a:pt x="19977" y="8336"/>
                      <a:pt x="20012" y="8406"/>
                      <a:pt x="20012" y="8512"/>
                    </a:cubicBezTo>
                    <a:lnTo>
                      <a:pt x="19836" y="8512"/>
                    </a:lnTo>
                    <a:cubicBezTo>
                      <a:pt x="19801" y="8301"/>
                      <a:pt x="19801" y="8090"/>
                      <a:pt x="19801" y="7879"/>
                    </a:cubicBezTo>
                    <a:cubicBezTo>
                      <a:pt x="19801" y="7738"/>
                      <a:pt x="19836" y="7597"/>
                      <a:pt x="19836" y="7492"/>
                    </a:cubicBezTo>
                    <a:close/>
                    <a:moveTo>
                      <a:pt x="775" y="1795"/>
                    </a:moveTo>
                    <a:cubicBezTo>
                      <a:pt x="810" y="1935"/>
                      <a:pt x="810" y="2041"/>
                      <a:pt x="810" y="2181"/>
                    </a:cubicBezTo>
                    <a:cubicBezTo>
                      <a:pt x="845" y="2463"/>
                      <a:pt x="880" y="2779"/>
                      <a:pt x="915" y="3061"/>
                    </a:cubicBezTo>
                    <a:cubicBezTo>
                      <a:pt x="950" y="3694"/>
                      <a:pt x="1021" y="4327"/>
                      <a:pt x="1056" y="4960"/>
                    </a:cubicBezTo>
                    <a:cubicBezTo>
                      <a:pt x="1091" y="5593"/>
                      <a:pt x="1126" y="6226"/>
                      <a:pt x="1161" y="6859"/>
                    </a:cubicBezTo>
                    <a:cubicBezTo>
                      <a:pt x="1197" y="7140"/>
                      <a:pt x="1232" y="7457"/>
                      <a:pt x="1267" y="7773"/>
                    </a:cubicBezTo>
                    <a:cubicBezTo>
                      <a:pt x="1302" y="8090"/>
                      <a:pt x="1302" y="8371"/>
                      <a:pt x="1302" y="8688"/>
                    </a:cubicBezTo>
                    <a:cubicBezTo>
                      <a:pt x="1302" y="8828"/>
                      <a:pt x="1302" y="8934"/>
                      <a:pt x="1337" y="9075"/>
                    </a:cubicBezTo>
                    <a:cubicBezTo>
                      <a:pt x="1302" y="9004"/>
                      <a:pt x="1302" y="8934"/>
                      <a:pt x="1302" y="8864"/>
                    </a:cubicBezTo>
                    <a:cubicBezTo>
                      <a:pt x="1267" y="8617"/>
                      <a:pt x="1232" y="8371"/>
                      <a:pt x="1197" y="8090"/>
                    </a:cubicBezTo>
                    <a:cubicBezTo>
                      <a:pt x="1126" y="7808"/>
                      <a:pt x="1091" y="7527"/>
                      <a:pt x="1056" y="7246"/>
                    </a:cubicBezTo>
                    <a:cubicBezTo>
                      <a:pt x="1021" y="6964"/>
                      <a:pt x="986" y="6648"/>
                      <a:pt x="950" y="6366"/>
                    </a:cubicBezTo>
                    <a:cubicBezTo>
                      <a:pt x="880" y="6050"/>
                      <a:pt x="845" y="5733"/>
                      <a:pt x="775" y="5452"/>
                    </a:cubicBezTo>
                    <a:cubicBezTo>
                      <a:pt x="704" y="4854"/>
                      <a:pt x="669" y="4256"/>
                      <a:pt x="634" y="3658"/>
                    </a:cubicBezTo>
                    <a:cubicBezTo>
                      <a:pt x="634" y="3483"/>
                      <a:pt x="634" y="3272"/>
                      <a:pt x="634" y="3096"/>
                    </a:cubicBezTo>
                    <a:cubicBezTo>
                      <a:pt x="634" y="2779"/>
                      <a:pt x="669" y="2463"/>
                      <a:pt x="669" y="2146"/>
                    </a:cubicBezTo>
                    <a:cubicBezTo>
                      <a:pt x="669" y="2076"/>
                      <a:pt x="634" y="2006"/>
                      <a:pt x="599" y="1970"/>
                    </a:cubicBezTo>
                    <a:cubicBezTo>
                      <a:pt x="599" y="1970"/>
                      <a:pt x="599" y="1935"/>
                      <a:pt x="599" y="1935"/>
                    </a:cubicBezTo>
                    <a:cubicBezTo>
                      <a:pt x="599" y="1900"/>
                      <a:pt x="599" y="1865"/>
                      <a:pt x="599" y="1865"/>
                    </a:cubicBezTo>
                    <a:cubicBezTo>
                      <a:pt x="669" y="1830"/>
                      <a:pt x="739" y="1830"/>
                      <a:pt x="775" y="1830"/>
                    </a:cubicBezTo>
                    <a:lnTo>
                      <a:pt x="775" y="1795"/>
                    </a:lnTo>
                    <a:close/>
                    <a:moveTo>
                      <a:pt x="12978" y="8969"/>
                    </a:moveTo>
                    <a:lnTo>
                      <a:pt x="12978" y="8969"/>
                    </a:lnTo>
                    <a:cubicBezTo>
                      <a:pt x="12556" y="9004"/>
                      <a:pt x="12134" y="9004"/>
                      <a:pt x="11712" y="9039"/>
                    </a:cubicBezTo>
                    <a:cubicBezTo>
                      <a:pt x="11396" y="9039"/>
                      <a:pt x="11079" y="9075"/>
                      <a:pt x="10763" y="9110"/>
                    </a:cubicBezTo>
                    <a:cubicBezTo>
                      <a:pt x="10446" y="9110"/>
                      <a:pt x="10130" y="9145"/>
                      <a:pt x="9813" y="9180"/>
                    </a:cubicBezTo>
                    <a:cubicBezTo>
                      <a:pt x="9532" y="9180"/>
                      <a:pt x="9250" y="9215"/>
                      <a:pt x="8969" y="9215"/>
                    </a:cubicBezTo>
                    <a:cubicBezTo>
                      <a:pt x="8723" y="9250"/>
                      <a:pt x="8477" y="9250"/>
                      <a:pt x="8230" y="9250"/>
                    </a:cubicBezTo>
                    <a:cubicBezTo>
                      <a:pt x="8617" y="9215"/>
                      <a:pt x="9039" y="9180"/>
                      <a:pt x="9461" y="9145"/>
                    </a:cubicBezTo>
                    <a:cubicBezTo>
                      <a:pt x="10622" y="9075"/>
                      <a:pt x="11818" y="9004"/>
                      <a:pt x="12978" y="8969"/>
                    </a:cubicBezTo>
                    <a:close/>
                    <a:moveTo>
                      <a:pt x="18992" y="1161"/>
                    </a:moveTo>
                    <a:lnTo>
                      <a:pt x="18992" y="1197"/>
                    </a:lnTo>
                    <a:cubicBezTo>
                      <a:pt x="19027" y="1513"/>
                      <a:pt x="19063" y="1830"/>
                      <a:pt x="19063" y="2146"/>
                    </a:cubicBezTo>
                    <a:cubicBezTo>
                      <a:pt x="19063" y="2287"/>
                      <a:pt x="19098" y="2428"/>
                      <a:pt x="19098" y="2603"/>
                    </a:cubicBezTo>
                    <a:cubicBezTo>
                      <a:pt x="19098" y="2744"/>
                      <a:pt x="19133" y="2920"/>
                      <a:pt x="19133" y="3061"/>
                    </a:cubicBezTo>
                    <a:cubicBezTo>
                      <a:pt x="19133" y="3236"/>
                      <a:pt x="19168" y="3447"/>
                      <a:pt x="19168" y="3623"/>
                    </a:cubicBezTo>
                    <a:lnTo>
                      <a:pt x="19238" y="4081"/>
                    </a:lnTo>
                    <a:cubicBezTo>
                      <a:pt x="19274" y="4256"/>
                      <a:pt x="19309" y="4397"/>
                      <a:pt x="19344" y="4573"/>
                    </a:cubicBezTo>
                    <a:cubicBezTo>
                      <a:pt x="19344" y="4714"/>
                      <a:pt x="19379" y="4889"/>
                      <a:pt x="19414" y="5065"/>
                    </a:cubicBezTo>
                    <a:cubicBezTo>
                      <a:pt x="19449" y="5136"/>
                      <a:pt x="19449" y="5206"/>
                      <a:pt x="19449" y="5241"/>
                    </a:cubicBezTo>
                    <a:cubicBezTo>
                      <a:pt x="19449" y="5347"/>
                      <a:pt x="19449" y="5417"/>
                      <a:pt x="19414" y="5487"/>
                    </a:cubicBezTo>
                    <a:cubicBezTo>
                      <a:pt x="19379" y="5804"/>
                      <a:pt x="19344" y="6085"/>
                      <a:pt x="19309" y="6402"/>
                    </a:cubicBezTo>
                    <a:cubicBezTo>
                      <a:pt x="19274" y="6718"/>
                      <a:pt x="19274" y="7035"/>
                      <a:pt x="19238" y="7316"/>
                    </a:cubicBezTo>
                    <a:cubicBezTo>
                      <a:pt x="19238" y="7492"/>
                      <a:pt x="19238" y="7668"/>
                      <a:pt x="19203" y="7808"/>
                    </a:cubicBezTo>
                    <a:cubicBezTo>
                      <a:pt x="19203" y="7949"/>
                      <a:pt x="19203" y="8090"/>
                      <a:pt x="19203" y="8230"/>
                    </a:cubicBezTo>
                    <a:cubicBezTo>
                      <a:pt x="19238" y="8336"/>
                      <a:pt x="19238" y="8406"/>
                      <a:pt x="19238" y="8512"/>
                    </a:cubicBezTo>
                    <a:lnTo>
                      <a:pt x="18605" y="8512"/>
                    </a:lnTo>
                    <a:cubicBezTo>
                      <a:pt x="18605" y="8477"/>
                      <a:pt x="18605" y="8406"/>
                      <a:pt x="18605" y="8371"/>
                    </a:cubicBezTo>
                    <a:cubicBezTo>
                      <a:pt x="18575" y="8249"/>
                      <a:pt x="18438" y="8153"/>
                      <a:pt x="18311" y="8153"/>
                    </a:cubicBezTo>
                    <a:cubicBezTo>
                      <a:pt x="18291" y="8153"/>
                      <a:pt x="18272" y="8156"/>
                      <a:pt x="18254" y="8160"/>
                    </a:cubicBezTo>
                    <a:cubicBezTo>
                      <a:pt x="18113" y="8230"/>
                      <a:pt x="17937" y="8301"/>
                      <a:pt x="17761" y="8336"/>
                    </a:cubicBezTo>
                    <a:cubicBezTo>
                      <a:pt x="17585" y="8371"/>
                      <a:pt x="17445" y="8406"/>
                      <a:pt x="17304" y="8441"/>
                    </a:cubicBezTo>
                    <a:cubicBezTo>
                      <a:pt x="17269" y="8441"/>
                      <a:pt x="17269" y="8441"/>
                      <a:pt x="17269" y="8477"/>
                    </a:cubicBezTo>
                    <a:cubicBezTo>
                      <a:pt x="16952" y="8441"/>
                      <a:pt x="16671" y="8441"/>
                      <a:pt x="16390" y="8441"/>
                    </a:cubicBezTo>
                    <a:cubicBezTo>
                      <a:pt x="15757" y="8406"/>
                      <a:pt x="15159" y="8406"/>
                      <a:pt x="14526" y="8406"/>
                    </a:cubicBezTo>
                    <a:cubicBezTo>
                      <a:pt x="13893" y="8406"/>
                      <a:pt x="13260" y="8406"/>
                      <a:pt x="12627" y="8441"/>
                    </a:cubicBezTo>
                    <a:cubicBezTo>
                      <a:pt x="11360" y="8477"/>
                      <a:pt x="10059" y="8547"/>
                      <a:pt x="8793" y="8652"/>
                    </a:cubicBezTo>
                    <a:cubicBezTo>
                      <a:pt x="8195" y="8723"/>
                      <a:pt x="7633" y="8793"/>
                      <a:pt x="7035" y="8864"/>
                    </a:cubicBezTo>
                    <a:cubicBezTo>
                      <a:pt x="6718" y="8899"/>
                      <a:pt x="6402" y="8934"/>
                      <a:pt x="6085" y="8969"/>
                    </a:cubicBezTo>
                    <a:cubicBezTo>
                      <a:pt x="5769" y="9004"/>
                      <a:pt x="5417" y="9039"/>
                      <a:pt x="5065" y="9039"/>
                    </a:cubicBezTo>
                    <a:cubicBezTo>
                      <a:pt x="4467" y="9110"/>
                      <a:pt x="3834" y="9145"/>
                      <a:pt x="3236" y="9180"/>
                    </a:cubicBezTo>
                    <a:cubicBezTo>
                      <a:pt x="2920" y="9215"/>
                      <a:pt x="2638" y="9250"/>
                      <a:pt x="2322" y="9286"/>
                    </a:cubicBezTo>
                    <a:cubicBezTo>
                      <a:pt x="2181" y="9321"/>
                      <a:pt x="2041" y="9321"/>
                      <a:pt x="1900" y="9356"/>
                    </a:cubicBezTo>
                    <a:lnTo>
                      <a:pt x="1900" y="9321"/>
                    </a:lnTo>
                    <a:cubicBezTo>
                      <a:pt x="1900" y="9180"/>
                      <a:pt x="1900" y="9004"/>
                      <a:pt x="1865" y="8828"/>
                    </a:cubicBezTo>
                    <a:cubicBezTo>
                      <a:pt x="1865" y="8547"/>
                      <a:pt x="1865" y="8230"/>
                      <a:pt x="1830" y="7949"/>
                    </a:cubicBezTo>
                    <a:cubicBezTo>
                      <a:pt x="1830" y="7597"/>
                      <a:pt x="1794" y="7281"/>
                      <a:pt x="1759" y="6964"/>
                    </a:cubicBezTo>
                    <a:cubicBezTo>
                      <a:pt x="1724" y="6648"/>
                      <a:pt x="1689" y="6331"/>
                      <a:pt x="1689" y="6050"/>
                    </a:cubicBezTo>
                    <a:cubicBezTo>
                      <a:pt x="1654" y="5417"/>
                      <a:pt x="1583" y="4819"/>
                      <a:pt x="1548" y="4186"/>
                    </a:cubicBezTo>
                    <a:cubicBezTo>
                      <a:pt x="1513" y="3553"/>
                      <a:pt x="1443" y="2920"/>
                      <a:pt x="1372" y="2287"/>
                    </a:cubicBezTo>
                    <a:cubicBezTo>
                      <a:pt x="1372" y="2111"/>
                      <a:pt x="1337" y="1935"/>
                      <a:pt x="1337" y="1759"/>
                    </a:cubicBezTo>
                    <a:lnTo>
                      <a:pt x="2603" y="1759"/>
                    </a:lnTo>
                    <a:lnTo>
                      <a:pt x="2638" y="1724"/>
                    </a:lnTo>
                    <a:cubicBezTo>
                      <a:pt x="3272" y="1724"/>
                      <a:pt x="3869" y="1689"/>
                      <a:pt x="4502" y="1689"/>
                    </a:cubicBezTo>
                    <a:cubicBezTo>
                      <a:pt x="5135" y="1654"/>
                      <a:pt x="5769" y="1654"/>
                      <a:pt x="6366" y="1619"/>
                    </a:cubicBezTo>
                    <a:cubicBezTo>
                      <a:pt x="6999" y="1583"/>
                      <a:pt x="7597" y="1583"/>
                      <a:pt x="8230" y="1548"/>
                    </a:cubicBezTo>
                    <a:cubicBezTo>
                      <a:pt x="9567" y="1513"/>
                      <a:pt x="10868" y="1443"/>
                      <a:pt x="12205" y="1408"/>
                    </a:cubicBezTo>
                    <a:cubicBezTo>
                      <a:pt x="13400" y="1372"/>
                      <a:pt x="14596" y="1372"/>
                      <a:pt x="15792" y="1337"/>
                    </a:cubicBezTo>
                    <a:cubicBezTo>
                      <a:pt x="16460" y="1302"/>
                      <a:pt x="17093" y="1267"/>
                      <a:pt x="17726" y="1232"/>
                    </a:cubicBezTo>
                    <a:cubicBezTo>
                      <a:pt x="18148" y="1232"/>
                      <a:pt x="18570" y="1197"/>
                      <a:pt x="18992" y="1161"/>
                    </a:cubicBezTo>
                    <a:close/>
                    <a:moveTo>
                      <a:pt x="15510" y="1"/>
                    </a:moveTo>
                    <a:cubicBezTo>
                      <a:pt x="15159" y="1"/>
                      <a:pt x="14807" y="36"/>
                      <a:pt x="14455" y="36"/>
                    </a:cubicBezTo>
                    <a:lnTo>
                      <a:pt x="13506" y="36"/>
                    </a:lnTo>
                    <a:cubicBezTo>
                      <a:pt x="12943" y="36"/>
                      <a:pt x="12380" y="71"/>
                      <a:pt x="11818" y="71"/>
                    </a:cubicBezTo>
                    <a:cubicBezTo>
                      <a:pt x="11079" y="106"/>
                      <a:pt x="10376" y="142"/>
                      <a:pt x="9672" y="142"/>
                    </a:cubicBezTo>
                    <a:cubicBezTo>
                      <a:pt x="9074" y="142"/>
                      <a:pt x="8512" y="177"/>
                      <a:pt x="7914" y="177"/>
                    </a:cubicBezTo>
                    <a:cubicBezTo>
                      <a:pt x="7316" y="212"/>
                      <a:pt x="6683" y="212"/>
                      <a:pt x="6085" y="247"/>
                    </a:cubicBezTo>
                    <a:cubicBezTo>
                      <a:pt x="5417" y="247"/>
                      <a:pt x="4749" y="282"/>
                      <a:pt x="4080" y="317"/>
                    </a:cubicBezTo>
                    <a:lnTo>
                      <a:pt x="1056" y="317"/>
                    </a:lnTo>
                    <a:cubicBezTo>
                      <a:pt x="950" y="353"/>
                      <a:pt x="880" y="388"/>
                      <a:pt x="810" y="458"/>
                    </a:cubicBezTo>
                    <a:cubicBezTo>
                      <a:pt x="775" y="493"/>
                      <a:pt x="739" y="528"/>
                      <a:pt x="704" y="599"/>
                    </a:cubicBezTo>
                    <a:cubicBezTo>
                      <a:pt x="704" y="634"/>
                      <a:pt x="704" y="704"/>
                      <a:pt x="704" y="775"/>
                    </a:cubicBezTo>
                    <a:cubicBezTo>
                      <a:pt x="704" y="915"/>
                      <a:pt x="704" y="1091"/>
                      <a:pt x="739" y="1232"/>
                    </a:cubicBezTo>
                    <a:lnTo>
                      <a:pt x="599" y="1267"/>
                    </a:lnTo>
                    <a:lnTo>
                      <a:pt x="493" y="1267"/>
                    </a:lnTo>
                    <a:cubicBezTo>
                      <a:pt x="458" y="1302"/>
                      <a:pt x="423" y="1302"/>
                      <a:pt x="388" y="1302"/>
                    </a:cubicBezTo>
                    <a:cubicBezTo>
                      <a:pt x="352" y="1337"/>
                      <a:pt x="317" y="1337"/>
                      <a:pt x="282" y="1372"/>
                    </a:cubicBezTo>
                    <a:cubicBezTo>
                      <a:pt x="247" y="1372"/>
                      <a:pt x="247" y="1408"/>
                      <a:pt x="212" y="1443"/>
                    </a:cubicBezTo>
                    <a:cubicBezTo>
                      <a:pt x="177" y="1478"/>
                      <a:pt x="141" y="1513"/>
                      <a:pt x="106" y="1548"/>
                    </a:cubicBezTo>
                    <a:cubicBezTo>
                      <a:pt x="106" y="1583"/>
                      <a:pt x="71" y="1654"/>
                      <a:pt x="71" y="1689"/>
                    </a:cubicBezTo>
                    <a:cubicBezTo>
                      <a:pt x="36" y="1759"/>
                      <a:pt x="36" y="1830"/>
                      <a:pt x="36" y="1900"/>
                    </a:cubicBezTo>
                    <a:cubicBezTo>
                      <a:pt x="1" y="1970"/>
                      <a:pt x="1" y="2076"/>
                      <a:pt x="1" y="2146"/>
                    </a:cubicBezTo>
                    <a:cubicBezTo>
                      <a:pt x="1" y="2428"/>
                      <a:pt x="36" y="2744"/>
                      <a:pt x="36" y="3025"/>
                    </a:cubicBezTo>
                    <a:cubicBezTo>
                      <a:pt x="36" y="3342"/>
                      <a:pt x="36" y="3623"/>
                      <a:pt x="71" y="3940"/>
                    </a:cubicBezTo>
                    <a:cubicBezTo>
                      <a:pt x="71" y="4010"/>
                      <a:pt x="71" y="4045"/>
                      <a:pt x="71" y="4116"/>
                    </a:cubicBezTo>
                    <a:cubicBezTo>
                      <a:pt x="36" y="4397"/>
                      <a:pt x="36" y="4678"/>
                      <a:pt x="36" y="4995"/>
                    </a:cubicBezTo>
                    <a:cubicBezTo>
                      <a:pt x="36" y="5311"/>
                      <a:pt x="36" y="5628"/>
                      <a:pt x="71" y="5944"/>
                    </a:cubicBezTo>
                    <a:cubicBezTo>
                      <a:pt x="71" y="6085"/>
                      <a:pt x="71" y="6226"/>
                      <a:pt x="71" y="6402"/>
                    </a:cubicBezTo>
                    <a:cubicBezTo>
                      <a:pt x="106" y="6542"/>
                      <a:pt x="106" y="6718"/>
                      <a:pt x="141" y="6894"/>
                    </a:cubicBezTo>
                    <a:cubicBezTo>
                      <a:pt x="141" y="6964"/>
                      <a:pt x="141" y="7035"/>
                      <a:pt x="177" y="7105"/>
                    </a:cubicBezTo>
                    <a:cubicBezTo>
                      <a:pt x="177" y="7175"/>
                      <a:pt x="177" y="7246"/>
                      <a:pt x="177" y="7316"/>
                    </a:cubicBezTo>
                    <a:cubicBezTo>
                      <a:pt x="212" y="7457"/>
                      <a:pt x="247" y="7597"/>
                      <a:pt x="282" y="7773"/>
                    </a:cubicBezTo>
                    <a:cubicBezTo>
                      <a:pt x="423" y="8336"/>
                      <a:pt x="599" y="8899"/>
                      <a:pt x="669" y="9461"/>
                    </a:cubicBezTo>
                    <a:cubicBezTo>
                      <a:pt x="669" y="9497"/>
                      <a:pt x="704" y="9532"/>
                      <a:pt x="704" y="9567"/>
                    </a:cubicBezTo>
                    <a:cubicBezTo>
                      <a:pt x="704" y="9672"/>
                      <a:pt x="704" y="9778"/>
                      <a:pt x="739" y="9883"/>
                    </a:cubicBezTo>
                    <a:cubicBezTo>
                      <a:pt x="775" y="9919"/>
                      <a:pt x="810" y="9989"/>
                      <a:pt x="880" y="10024"/>
                    </a:cubicBezTo>
                    <a:cubicBezTo>
                      <a:pt x="915" y="10042"/>
                      <a:pt x="959" y="10050"/>
                      <a:pt x="1007" y="10050"/>
                    </a:cubicBezTo>
                    <a:cubicBezTo>
                      <a:pt x="1056" y="10050"/>
                      <a:pt x="1109" y="10042"/>
                      <a:pt x="1161" y="10024"/>
                    </a:cubicBezTo>
                    <a:lnTo>
                      <a:pt x="1302" y="10024"/>
                    </a:lnTo>
                    <a:cubicBezTo>
                      <a:pt x="1372" y="10059"/>
                      <a:pt x="1443" y="10059"/>
                      <a:pt x="1548" y="10094"/>
                    </a:cubicBezTo>
                    <a:cubicBezTo>
                      <a:pt x="1654" y="10165"/>
                      <a:pt x="1830" y="10165"/>
                      <a:pt x="1970" y="10165"/>
                    </a:cubicBezTo>
                    <a:cubicBezTo>
                      <a:pt x="2111" y="10165"/>
                      <a:pt x="2287" y="10165"/>
                      <a:pt x="2463" y="10200"/>
                    </a:cubicBezTo>
                    <a:cubicBezTo>
                      <a:pt x="3061" y="10200"/>
                      <a:pt x="3694" y="10200"/>
                      <a:pt x="4291" y="10165"/>
                    </a:cubicBezTo>
                    <a:cubicBezTo>
                      <a:pt x="4608" y="10165"/>
                      <a:pt x="4960" y="10165"/>
                      <a:pt x="5276" y="10130"/>
                    </a:cubicBezTo>
                    <a:cubicBezTo>
                      <a:pt x="5593" y="10130"/>
                      <a:pt x="5909" y="10094"/>
                      <a:pt x="6226" y="10094"/>
                    </a:cubicBezTo>
                    <a:cubicBezTo>
                      <a:pt x="6824" y="10059"/>
                      <a:pt x="7421" y="9989"/>
                      <a:pt x="7984" y="9954"/>
                    </a:cubicBezTo>
                    <a:cubicBezTo>
                      <a:pt x="8371" y="9919"/>
                      <a:pt x="8723" y="9883"/>
                      <a:pt x="9110" y="9848"/>
                    </a:cubicBezTo>
                    <a:cubicBezTo>
                      <a:pt x="9426" y="9813"/>
                      <a:pt x="9743" y="9778"/>
                      <a:pt x="10059" y="9778"/>
                    </a:cubicBezTo>
                    <a:cubicBezTo>
                      <a:pt x="10376" y="9743"/>
                      <a:pt x="10727" y="9708"/>
                      <a:pt x="11044" y="9708"/>
                    </a:cubicBezTo>
                    <a:cubicBezTo>
                      <a:pt x="11360" y="9672"/>
                      <a:pt x="11677" y="9672"/>
                      <a:pt x="11958" y="9637"/>
                    </a:cubicBezTo>
                    <a:cubicBezTo>
                      <a:pt x="12275" y="9637"/>
                      <a:pt x="12591" y="9602"/>
                      <a:pt x="12873" y="9567"/>
                    </a:cubicBezTo>
                    <a:lnTo>
                      <a:pt x="13189" y="9532"/>
                    </a:lnTo>
                    <a:lnTo>
                      <a:pt x="13787" y="9532"/>
                    </a:lnTo>
                    <a:cubicBezTo>
                      <a:pt x="14420" y="9497"/>
                      <a:pt x="15053" y="9497"/>
                      <a:pt x="15686" y="9426"/>
                    </a:cubicBezTo>
                    <a:cubicBezTo>
                      <a:pt x="16354" y="9391"/>
                      <a:pt x="16988" y="9356"/>
                      <a:pt x="17656" y="9321"/>
                    </a:cubicBezTo>
                    <a:cubicBezTo>
                      <a:pt x="17972" y="9286"/>
                      <a:pt x="18289" y="9286"/>
                      <a:pt x="18605" y="9250"/>
                    </a:cubicBezTo>
                    <a:cubicBezTo>
                      <a:pt x="18922" y="9250"/>
                      <a:pt x="19238" y="9215"/>
                      <a:pt x="19555" y="9180"/>
                    </a:cubicBezTo>
                    <a:cubicBezTo>
                      <a:pt x="19590" y="9145"/>
                      <a:pt x="19660" y="9145"/>
                      <a:pt x="19696" y="9110"/>
                    </a:cubicBezTo>
                    <a:cubicBezTo>
                      <a:pt x="19731" y="9110"/>
                      <a:pt x="19731" y="9075"/>
                      <a:pt x="19766" y="9075"/>
                    </a:cubicBezTo>
                    <a:lnTo>
                      <a:pt x="20153" y="9075"/>
                    </a:lnTo>
                    <a:cubicBezTo>
                      <a:pt x="20223" y="9075"/>
                      <a:pt x="20293" y="9039"/>
                      <a:pt x="20364" y="9039"/>
                    </a:cubicBezTo>
                    <a:cubicBezTo>
                      <a:pt x="20434" y="9004"/>
                      <a:pt x="20469" y="8969"/>
                      <a:pt x="20504" y="8934"/>
                    </a:cubicBezTo>
                    <a:cubicBezTo>
                      <a:pt x="20575" y="8899"/>
                      <a:pt x="20610" y="8793"/>
                      <a:pt x="20610" y="8723"/>
                    </a:cubicBezTo>
                    <a:cubicBezTo>
                      <a:pt x="20610" y="8582"/>
                      <a:pt x="20575" y="8477"/>
                      <a:pt x="20540" y="8371"/>
                    </a:cubicBezTo>
                    <a:cubicBezTo>
                      <a:pt x="20540" y="8301"/>
                      <a:pt x="20504" y="8230"/>
                      <a:pt x="20504" y="8160"/>
                    </a:cubicBezTo>
                    <a:cubicBezTo>
                      <a:pt x="20434" y="7879"/>
                      <a:pt x="20399" y="7562"/>
                      <a:pt x="20364" y="7281"/>
                    </a:cubicBezTo>
                    <a:cubicBezTo>
                      <a:pt x="20364" y="7272"/>
                      <a:pt x="20364" y="7263"/>
                      <a:pt x="20364" y="7246"/>
                    </a:cubicBezTo>
                    <a:cubicBezTo>
                      <a:pt x="20293" y="6683"/>
                      <a:pt x="20188" y="6120"/>
                      <a:pt x="20118" y="5593"/>
                    </a:cubicBezTo>
                    <a:lnTo>
                      <a:pt x="20082" y="5347"/>
                    </a:lnTo>
                    <a:cubicBezTo>
                      <a:pt x="20082" y="5241"/>
                      <a:pt x="20118" y="5136"/>
                      <a:pt x="20118" y="5030"/>
                    </a:cubicBezTo>
                    <a:cubicBezTo>
                      <a:pt x="20118" y="4889"/>
                      <a:pt x="20153" y="4784"/>
                      <a:pt x="20153" y="4678"/>
                    </a:cubicBezTo>
                    <a:cubicBezTo>
                      <a:pt x="20188" y="4538"/>
                      <a:pt x="20188" y="4397"/>
                      <a:pt x="20188" y="4256"/>
                    </a:cubicBezTo>
                    <a:cubicBezTo>
                      <a:pt x="20223" y="4045"/>
                      <a:pt x="20223" y="3834"/>
                      <a:pt x="20223" y="3623"/>
                    </a:cubicBezTo>
                    <a:cubicBezTo>
                      <a:pt x="20258" y="3518"/>
                      <a:pt x="20258" y="3412"/>
                      <a:pt x="20258" y="3307"/>
                    </a:cubicBezTo>
                    <a:cubicBezTo>
                      <a:pt x="20293" y="3201"/>
                      <a:pt x="20293" y="3061"/>
                      <a:pt x="20293" y="2955"/>
                    </a:cubicBezTo>
                    <a:cubicBezTo>
                      <a:pt x="20364" y="2674"/>
                      <a:pt x="20399" y="2392"/>
                      <a:pt x="20469" y="2111"/>
                    </a:cubicBezTo>
                    <a:cubicBezTo>
                      <a:pt x="20504" y="1830"/>
                      <a:pt x="20575" y="1513"/>
                      <a:pt x="20610" y="1232"/>
                    </a:cubicBezTo>
                    <a:cubicBezTo>
                      <a:pt x="20645" y="1197"/>
                      <a:pt x="20645" y="1126"/>
                      <a:pt x="20645" y="1056"/>
                    </a:cubicBezTo>
                    <a:cubicBezTo>
                      <a:pt x="20680" y="950"/>
                      <a:pt x="20680" y="845"/>
                      <a:pt x="20610" y="739"/>
                    </a:cubicBezTo>
                    <a:cubicBezTo>
                      <a:pt x="20575" y="704"/>
                      <a:pt x="20540" y="634"/>
                      <a:pt x="20504" y="599"/>
                    </a:cubicBezTo>
                    <a:cubicBezTo>
                      <a:pt x="20434" y="564"/>
                      <a:pt x="20399" y="564"/>
                      <a:pt x="20329" y="528"/>
                    </a:cubicBezTo>
                    <a:lnTo>
                      <a:pt x="19555" y="528"/>
                    </a:lnTo>
                    <a:cubicBezTo>
                      <a:pt x="19555" y="458"/>
                      <a:pt x="19555" y="388"/>
                      <a:pt x="19555" y="282"/>
                    </a:cubicBezTo>
                    <a:lnTo>
                      <a:pt x="19520" y="282"/>
                    </a:lnTo>
                    <a:cubicBezTo>
                      <a:pt x="19520" y="212"/>
                      <a:pt x="19485" y="177"/>
                      <a:pt x="19449" y="142"/>
                    </a:cubicBezTo>
                    <a:cubicBezTo>
                      <a:pt x="19414" y="106"/>
                      <a:pt x="19379" y="71"/>
                      <a:pt x="19309" y="71"/>
                    </a:cubicBezTo>
                    <a:cubicBezTo>
                      <a:pt x="19238" y="36"/>
                      <a:pt x="19168" y="36"/>
                      <a:pt x="19098" y="36"/>
                    </a:cubicBezTo>
                    <a:lnTo>
                      <a:pt x="17339" y="36"/>
                    </a:lnTo>
                    <a:lnTo>
                      <a:pt x="17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26"/>
              <p:cNvSpPr/>
              <p:nvPr/>
            </p:nvSpPr>
            <p:spPr>
              <a:xfrm>
                <a:off x="3290800" y="2801650"/>
                <a:ext cx="490625" cy="285775"/>
              </a:xfrm>
              <a:custGeom>
                <a:avLst/>
                <a:gdLst/>
                <a:ahLst/>
                <a:cxnLst/>
                <a:rect l="l" t="t" r="r" b="b"/>
                <a:pathLst>
                  <a:path w="19625" h="11431" extrusionOk="0">
                    <a:moveTo>
                      <a:pt x="16965" y="607"/>
                    </a:moveTo>
                    <a:cubicBezTo>
                      <a:pt x="17093" y="607"/>
                      <a:pt x="17216" y="616"/>
                      <a:pt x="17339" y="634"/>
                    </a:cubicBezTo>
                    <a:cubicBezTo>
                      <a:pt x="17550" y="634"/>
                      <a:pt x="17726" y="669"/>
                      <a:pt x="17937" y="669"/>
                    </a:cubicBezTo>
                    <a:cubicBezTo>
                      <a:pt x="18042" y="704"/>
                      <a:pt x="18148" y="704"/>
                      <a:pt x="18289" y="739"/>
                    </a:cubicBezTo>
                    <a:cubicBezTo>
                      <a:pt x="18429" y="739"/>
                      <a:pt x="18570" y="774"/>
                      <a:pt x="18711" y="810"/>
                    </a:cubicBezTo>
                    <a:cubicBezTo>
                      <a:pt x="18711" y="845"/>
                      <a:pt x="18711" y="845"/>
                      <a:pt x="18711" y="845"/>
                    </a:cubicBezTo>
                    <a:lnTo>
                      <a:pt x="18675" y="845"/>
                    </a:lnTo>
                    <a:cubicBezTo>
                      <a:pt x="18570" y="845"/>
                      <a:pt x="18464" y="845"/>
                      <a:pt x="18324" y="810"/>
                    </a:cubicBezTo>
                    <a:cubicBezTo>
                      <a:pt x="18042" y="774"/>
                      <a:pt x="17726" y="704"/>
                      <a:pt x="17409" y="669"/>
                    </a:cubicBezTo>
                    <a:cubicBezTo>
                      <a:pt x="17269" y="669"/>
                      <a:pt x="17128" y="634"/>
                      <a:pt x="16952" y="634"/>
                    </a:cubicBezTo>
                    <a:lnTo>
                      <a:pt x="16565" y="634"/>
                    </a:lnTo>
                    <a:cubicBezTo>
                      <a:pt x="16706" y="616"/>
                      <a:pt x="16838" y="607"/>
                      <a:pt x="16965" y="607"/>
                    </a:cubicBezTo>
                    <a:close/>
                    <a:moveTo>
                      <a:pt x="16143" y="1161"/>
                    </a:moveTo>
                    <a:cubicBezTo>
                      <a:pt x="16389" y="1161"/>
                      <a:pt x="16636" y="1197"/>
                      <a:pt x="16882" y="1197"/>
                    </a:cubicBezTo>
                    <a:cubicBezTo>
                      <a:pt x="17093" y="1197"/>
                      <a:pt x="17304" y="1232"/>
                      <a:pt x="17550" y="1267"/>
                    </a:cubicBezTo>
                    <a:cubicBezTo>
                      <a:pt x="17691" y="1267"/>
                      <a:pt x="17831" y="1302"/>
                      <a:pt x="17972" y="1337"/>
                    </a:cubicBezTo>
                    <a:cubicBezTo>
                      <a:pt x="18078" y="1337"/>
                      <a:pt x="18183" y="1372"/>
                      <a:pt x="18289" y="1372"/>
                    </a:cubicBezTo>
                    <a:cubicBezTo>
                      <a:pt x="18394" y="1372"/>
                      <a:pt x="18500" y="1408"/>
                      <a:pt x="18605" y="1408"/>
                    </a:cubicBezTo>
                    <a:cubicBezTo>
                      <a:pt x="18605" y="1408"/>
                      <a:pt x="18640" y="1443"/>
                      <a:pt x="18640" y="1443"/>
                    </a:cubicBezTo>
                    <a:cubicBezTo>
                      <a:pt x="18640" y="1724"/>
                      <a:pt x="18640" y="2041"/>
                      <a:pt x="18640" y="2322"/>
                    </a:cubicBezTo>
                    <a:cubicBezTo>
                      <a:pt x="18675" y="2638"/>
                      <a:pt x="18675" y="2955"/>
                      <a:pt x="18711" y="3271"/>
                    </a:cubicBezTo>
                    <a:cubicBezTo>
                      <a:pt x="18746" y="3447"/>
                      <a:pt x="18746" y="3588"/>
                      <a:pt x="18781" y="3764"/>
                    </a:cubicBezTo>
                    <a:cubicBezTo>
                      <a:pt x="18781" y="3905"/>
                      <a:pt x="18781" y="4080"/>
                      <a:pt x="18816" y="4256"/>
                    </a:cubicBezTo>
                    <a:cubicBezTo>
                      <a:pt x="18816" y="4327"/>
                      <a:pt x="18816" y="4432"/>
                      <a:pt x="18816" y="4502"/>
                    </a:cubicBezTo>
                    <a:cubicBezTo>
                      <a:pt x="18816" y="4608"/>
                      <a:pt x="18816" y="4713"/>
                      <a:pt x="18816" y="4819"/>
                    </a:cubicBezTo>
                    <a:cubicBezTo>
                      <a:pt x="18816" y="4889"/>
                      <a:pt x="18816" y="4960"/>
                      <a:pt x="18816" y="5030"/>
                    </a:cubicBezTo>
                    <a:lnTo>
                      <a:pt x="18816" y="5100"/>
                    </a:lnTo>
                    <a:cubicBezTo>
                      <a:pt x="18851" y="5382"/>
                      <a:pt x="18851" y="5628"/>
                      <a:pt x="18851" y="5874"/>
                    </a:cubicBezTo>
                    <a:cubicBezTo>
                      <a:pt x="18886" y="6155"/>
                      <a:pt x="18886" y="6437"/>
                      <a:pt x="18886" y="6683"/>
                    </a:cubicBezTo>
                    <a:cubicBezTo>
                      <a:pt x="18886" y="7351"/>
                      <a:pt x="18922" y="7984"/>
                      <a:pt x="18886" y="8652"/>
                    </a:cubicBezTo>
                    <a:cubicBezTo>
                      <a:pt x="18886" y="8758"/>
                      <a:pt x="18886" y="8899"/>
                      <a:pt x="18886" y="9039"/>
                    </a:cubicBezTo>
                    <a:cubicBezTo>
                      <a:pt x="18851" y="9145"/>
                      <a:pt x="18851" y="9250"/>
                      <a:pt x="18851" y="9356"/>
                    </a:cubicBezTo>
                    <a:cubicBezTo>
                      <a:pt x="18816" y="9461"/>
                      <a:pt x="18816" y="9567"/>
                      <a:pt x="18781" y="9672"/>
                    </a:cubicBezTo>
                    <a:cubicBezTo>
                      <a:pt x="18711" y="9707"/>
                      <a:pt x="18640" y="9707"/>
                      <a:pt x="18570" y="9707"/>
                    </a:cubicBezTo>
                    <a:cubicBezTo>
                      <a:pt x="18289" y="9743"/>
                      <a:pt x="18007" y="9743"/>
                      <a:pt x="17761" y="9778"/>
                    </a:cubicBezTo>
                    <a:cubicBezTo>
                      <a:pt x="17445" y="9778"/>
                      <a:pt x="17093" y="9813"/>
                      <a:pt x="16776" y="9813"/>
                    </a:cubicBezTo>
                    <a:cubicBezTo>
                      <a:pt x="16495" y="9813"/>
                      <a:pt x="16178" y="9848"/>
                      <a:pt x="15897" y="9848"/>
                    </a:cubicBezTo>
                    <a:lnTo>
                      <a:pt x="14033" y="9848"/>
                    </a:lnTo>
                    <a:cubicBezTo>
                      <a:pt x="13822" y="9848"/>
                      <a:pt x="13611" y="9813"/>
                      <a:pt x="13400" y="9813"/>
                    </a:cubicBezTo>
                    <a:lnTo>
                      <a:pt x="13048" y="9813"/>
                    </a:lnTo>
                    <a:cubicBezTo>
                      <a:pt x="12873" y="9813"/>
                      <a:pt x="12697" y="9848"/>
                      <a:pt x="12521" y="9848"/>
                    </a:cubicBezTo>
                    <a:lnTo>
                      <a:pt x="12380" y="9848"/>
                    </a:lnTo>
                    <a:cubicBezTo>
                      <a:pt x="12275" y="9848"/>
                      <a:pt x="12169" y="9883"/>
                      <a:pt x="12064" y="9883"/>
                    </a:cubicBezTo>
                    <a:cubicBezTo>
                      <a:pt x="11923" y="9883"/>
                      <a:pt x="11782" y="9883"/>
                      <a:pt x="11642" y="9918"/>
                    </a:cubicBezTo>
                    <a:cubicBezTo>
                      <a:pt x="11466" y="9918"/>
                      <a:pt x="11290" y="9954"/>
                      <a:pt x="11114" y="9954"/>
                    </a:cubicBezTo>
                    <a:cubicBezTo>
                      <a:pt x="10973" y="9989"/>
                      <a:pt x="10798" y="9989"/>
                      <a:pt x="10657" y="10024"/>
                    </a:cubicBezTo>
                    <a:lnTo>
                      <a:pt x="10622" y="10024"/>
                    </a:lnTo>
                    <a:lnTo>
                      <a:pt x="9742" y="10129"/>
                    </a:lnTo>
                    <a:cubicBezTo>
                      <a:pt x="9145" y="10235"/>
                      <a:pt x="8547" y="10305"/>
                      <a:pt x="7949" y="10376"/>
                    </a:cubicBezTo>
                    <a:cubicBezTo>
                      <a:pt x="7632" y="10411"/>
                      <a:pt x="7316" y="10446"/>
                      <a:pt x="6999" y="10481"/>
                    </a:cubicBezTo>
                    <a:cubicBezTo>
                      <a:pt x="6511" y="10539"/>
                      <a:pt x="6023" y="10596"/>
                      <a:pt x="5516" y="10596"/>
                    </a:cubicBezTo>
                    <a:cubicBezTo>
                      <a:pt x="5402" y="10596"/>
                      <a:pt x="5287" y="10593"/>
                      <a:pt x="5170" y="10587"/>
                    </a:cubicBezTo>
                    <a:cubicBezTo>
                      <a:pt x="4819" y="10587"/>
                      <a:pt x="4432" y="10552"/>
                      <a:pt x="4080" y="10516"/>
                    </a:cubicBezTo>
                    <a:cubicBezTo>
                      <a:pt x="3904" y="10481"/>
                      <a:pt x="3764" y="10481"/>
                      <a:pt x="3623" y="10481"/>
                    </a:cubicBezTo>
                    <a:lnTo>
                      <a:pt x="2322" y="10481"/>
                    </a:lnTo>
                    <a:cubicBezTo>
                      <a:pt x="1970" y="10481"/>
                      <a:pt x="1618" y="10481"/>
                      <a:pt x="1267" y="10411"/>
                    </a:cubicBezTo>
                    <a:lnTo>
                      <a:pt x="1232" y="10411"/>
                    </a:lnTo>
                    <a:cubicBezTo>
                      <a:pt x="1126" y="10376"/>
                      <a:pt x="1056" y="10340"/>
                      <a:pt x="985" y="10305"/>
                    </a:cubicBezTo>
                    <a:cubicBezTo>
                      <a:pt x="985" y="10165"/>
                      <a:pt x="985" y="10024"/>
                      <a:pt x="985" y="9883"/>
                    </a:cubicBezTo>
                    <a:cubicBezTo>
                      <a:pt x="985" y="9743"/>
                      <a:pt x="950" y="9602"/>
                      <a:pt x="950" y="9426"/>
                    </a:cubicBezTo>
                    <a:cubicBezTo>
                      <a:pt x="950" y="9145"/>
                      <a:pt x="950" y="8863"/>
                      <a:pt x="950" y="8547"/>
                    </a:cubicBezTo>
                    <a:cubicBezTo>
                      <a:pt x="915" y="7914"/>
                      <a:pt x="915" y="7281"/>
                      <a:pt x="880" y="6613"/>
                    </a:cubicBezTo>
                    <a:lnTo>
                      <a:pt x="845" y="5944"/>
                    </a:lnTo>
                    <a:cubicBezTo>
                      <a:pt x="880" y="5557"/>
                      <a:pt x="880" y="5171"/>
                      <a:pt x="880" y="4749"/>
                    </a:cubicBezTo>
                    <a:cubicBezTo>
                      <a:pt x="915" y="4116"/>
                      <a:pt x="915" y="3483"/>
                      <a:pt x="950" y="2849"/>
                    </a:cubicBezTo>
                    <a:cubicBezTo>
                      <a:pt x="950" y="2638"/>
                      <a:pt x="950" y="2427"/>
                      <a:pt x="985" y="2216"/>
                    </a:cubicBezTo>
                    <a:cubicBezTo>
                      <a:pt x="985" y="2181"/>
                      <a:pt x="985" y="2111"/>
                      <a:pt x="1020" y="2041"/>
                    </a:cubicBezTo>
                    <a:lnTo>
                      <a:pt x="1232" y="2041"/>
                    </a:lnTo>
                    <a:cubicBezTo>
                      <a:pt x="1349" y="2041"/>
                      <a:pt x="1450" y="2056"/>
                      <a:pt x="1547" y="2056"/>
                    </a:cubicBezTo>
                    <a:cubicBezTo>
                      <a:pt x="1595" y="2056"/>
                      <a:pt x="1642" y="2052"/>
                      <a:pt x="1689" y="2041"/>
                    </a:cubicBezTo>
                    <a:lnTo>
                      <a:pt x="2216" y="2041"/>
                    </a:lnTo>
                    <a:cubicBezTo>
                      <a:pt x="2498" y="2041"/>
                      <a:pt x="2814" y="2005"/>
                      <a:pt x="3095" y="2005"/>
                    </a:cubicBezTo>
                    <a:lnTo>
                      <a:pt x="3799" y="2005"/>
                    </a:lnTo>
                    <a:lnTo>
                      <a:pt x="4010" y="1970"/>
                    </a:lnTo>
                    <a:cubicBezTo>
                      <a:pt x="4362" y="1935"/>
                      <a:pt x="4678" y="1900"/>
                      <a:pt x="5030" y="1865"/>
                    </a:cubicBezTo>
                    <a:cubicBezTo>
                      <a:pt x="5346" y="1830"/>
                      <a:pt x="5663" y="1759"/>
                      <a:pt x="5979" y="1724"/>
                    </a:cubicBezTo>
                    <a:cubicBezTo>
                      <a:pt x="6261" y="1689"/>
                      <a:pt x="6577" y="1654"/>
                      <a:pt x="6859" y="1619"/>
                    </a:cubicBezTo>
                    <a:cubicBezTo>
                      <a:pt x="7210" y="1583"/>
                      <a:pt x="7562" y="1548"/>
                      <a:pt x="7914" y="1513"/>
                    </a:cubicBezTo>
                    <a:cubicBezTo>
                      <a:pt x="8230" y="1513"/>
                      <a:pt x="8547" y="1478"/>
                      <a:pt x="8863" y="1443"/>
                    </a:cubicBezTo>
                    <a:cubicBezTo>
                      <a:pt x="9180" y="1408"/>
                      <a:pt x="9496" y="1372"/>
                      <a:pt x="9813" y="1337"/>
                    </a:cubicBezTo>
                    <a:cubicBezTo>
                      <a:pt x="10059" y="1302"/>
                      <a:pt x="10305" y="1267"/>
                      <a:pt x="10587" y="1232"/>
                    </a:cubicBezTo>
                    <a:cubicBezTo>
                      <a:pt x="10798" y="1197"/>
                      <a:pt x="11009" y="1197"/>
                      <a:pt x="11255" y="1197"/>
                    </a:cubicBezTo>
                    <a:cubicBezTo>
                      <a:pt x="11536" y="1161"/>
                      <a:pt x="11853" y="1161"/>
                      <a:pt x="12169" y="1161"/>
                    </a:cubicBezTo>
                    <a:close/>
                    <a:moveTo>
                      <a:pt x="13470" y="10411"/>
                    </a:moveTo>
                    <a:cubicBezTo>
                      <a:pt x="13752" y="10411"/>
                      <a:pt x="13998" y="10411"/>
                      <a:pt x="14279" y="10446"/>
                    </a:cubicBezTo>
                    <a:cubicBezTo>
                      <a:pt x="14068" y="10446"/>
                      <a:pt x="13892" y="10481"/>
                      <a:pt x="13681" y="10481"/>
                    </a:cubicBezTo>
                    <a:cubicBezTo>
                      <a:pt x="13013" y="10587"/>
                      <a:pt x="12345" y="10657"/>
                      <a:pt x="11677" y="10727"/>
                    </a:cubicBezTo>
                    <a:cubicBezTo>
                      <a:pt x="11360" y="10763"/>
                      <a:pt x="11044" y="10798"/>
                      <a:pt x="10727" y="10798"/>
                    </a:cubicBezTo>
                    <a:cubicBezTo>
                      <a:pt x="10587" y="10833"/>
                      <a:pt x="10446" y="10833"/>
                      <a:pt x="10305" y="10833"/>
                    </a:cubicBezTo>
                    <a:lnTo>
                      <a:pt x="9883" y="10833"/>
                    </a:lnTo>
                    <a:cubicBezTo>
                      <a:pt x="9531" y="10833"/>
                      <a:pt x="9180" y="10868"/>
                      <a:pt x="8793" y="10868"/>
                    </a:cubicBezTo>
                    <a:cubicBezTo>
                      <a:pt x="9145" y="10833"/>
                      <a:pt x="9496" y="10763"/>
                      <a:pt x="9848" y="10727"/>
                    </a:cubicBezTo>
                    <a:lnTo>
                      <a:pt x="10727" y="10622"/>
                    </a:lnTo>
                    <a:cubicBezTo>
                      <a:pt x="10868" y="10587"/>
                      <a:pt x="11044" y="10552"/>
                      <a:pt x="11184" y="10552"/>
                    </a:cubicBezTo>
                    <a:cubicBezTo>
                      <a:pt x="11290" y="10516"/>
                      <a:pt x="11395" y="10516"/>
                      <a:pt x="11501" y="10516"/>
                    </a:cubicBezTo>
                    <a:cubicBezTo>
                      <a:pt x="11536" y="10516"/>
                      <a:pt x="11606" y="10481"/>
                      <a:pt x="11642" y="10481"/>
                    </a:cubicBezTo>
                    <a:cubicBezTo>
                      <a:pt x="11817" y="10481"/>
                      <a:pt x="11993" y="10481"/>
                      <a:pt x="12134" y="10446"/>
                    </a:cubicBezTo>
                    <a:lnTo>
                      <a:pt x="12556" y="10446"/>
                    </a:lnTo>
                    <a:cubicBezTo>
                      <a:pt x="12837" y="10411"/>
                      <a:pt x="13154" y="10411"/>
                      <a:pt x="13470" y="10411"/>
                    </a:cubicBezTo>
                    <a:close/>
                    <a:moveTo>
                      <a:pt x="16917" y="1"/>
                    </a:moveTo>
                    <a:cubicBezTo>
                      <a:pt x="16284" y="1"/>
                      <a:pt x="15616" y="106"/>
                      <a:pt x="14948" y="177"/>
                    </a:cubicBezTo>
                    <a:lnTo>
                      <a:pt x="14983" y="177"/>
                    </a:lnTo>
                    <a:cubicBezTo>
                      <a:pt x="14666" y="212"/>
                      <a:pt x="14350" y="247"/>
                      <a:pt x="14068" y="282"/>
                    </a:cubicBezTo>
                    <a:cubicBezTo>
                      <a:pt x="13717" y="317"/>
                      <a:pt x="13400" y="317"/>
                      <a:pt x="13084" y="352"/>
                    </a:cubicBezTo>
                    <a:cubicBezTo>
                      <a:pt x="12767" y="388"/>
                      <a:pt x="12415" y="423"/>
                      <a:pt x="12099" y="458"/>
                    </a:cubicBezTo>
                    <a:cubicBezTo>
                      <a:pt x="11923" y="458"/>
                      <a:pt x="11782" y="458"/>
                      <a:pt x="11606" y="493"/>
                    </a:cubicBezTo>
                    <a:cubicBezTo>
                      <a:pt x="11431" y="493"/>
                      <a:pt x="11255" y="528"/>
                      <a:pt x="11114" y="563"/>
                    </a:cubicBezTo>
                    <a:cubicBezTo>
                      <a:pt x="10798" y="599"/>
                      <a:pt x="10516" y="634"/>
                      <a:pt x="10235" y="669"/>
                    </a:cubicBezTo>
                    <a:cubicBezTo>
                      <a:pt x="9778" y="669"/>
                      <a:pt x="9320" y="704"/>
                      <a:pt x="8863" y="739"/>
                    </a:cubicBezTo>
                    <a:cubicBezTo>
                      <a:pt x="8512" y="739"/>
                      <a:pt x="8160" y="739"/>
                      <a:pt x="7808" y="774"/>
                    </a:cubicBezTo>
                    <a:cubicBezTo>
                      <a:pt x="7492" y="774"/>
                      <a:pt x="7175" y="810"/>
                      <a:pt x="6859" y="810"/>
                    </a:cubicBezTo>
                    <a:cubicBezTo>
                      <a:pt x="6718" y="845"/>
                      <a:pt x="6577" y="845"/>
                      <a:pt x="6472" y="845"/>
                    </a:cubicBezTo>
                    <a:cubicBezTo>
                      <a:pt x="6296" y="880"/>
                      <a:pt x="6155" y="880"/>
                      <a:pt x="6015" y="880"/>
                    </a:cubicBezTo>
                    <a:cubicBezTo>
                      <a:pt x="5698" y="915"/>
                      <a:pt x="5346" y="950"/>
                      <a:pt x="4995" y="985"/>
                    </a:cubicBezTo>
                    <a:cubicBezTo>
                      <a:pt x="4713" y="1021"/>
                      <a:pt x="4432" y="1056"/>
                      <a:pt x="4115" y="1091"/>
                    </a:cubicBezTo>
                    <a:cubicBezTo>
                      <a:pt x="3799" y="1091"/>
                      <a:pt x="3447" y="1126"/>
                      <a:pt x="3095" y="1126"/>
                    </a:cubicBezTo>
                    <a:cubicBezTo>
                      <a:pt x="2814" y="1126"/>
                      <a:pt x="2533" y="1126"/>
                      <a:pt x="2216" y="1161"/>
                    </a:cubicBezTo>
                    <a:cubicBezTo>
                      <a:pt x="1935" y="1197"/>
                      <a:pt x="1618" y="1232"/>
                      <a:pt x="1337" y="1267"/>
                    </a:cubicBezTo>
                    <a:lnTo>
                      <a:pt x="1126" y="1267"/>
                    </a:lnTo>
                    <a:cubicBezTo>
                      <a:pt x="1020" y="1302"/>
                      <a:pt x="880" y="1302"/>
                      <a:pt x="774" y="1337"/>
                    </a:cubicBezTo>
                    <a:lnTo>
                      <a:pt x="774" y="1232"/>
                    </a:lnTo>
                    <a:cubicBezTo>
                      <a:pt x="774" y="1091"/>
                      <a:pt x="634" y="985"/>
                      <a:pt x="493" y="985"/>
                    </a:cubicBezTo>
                    <a:cubicBezTo>
                      <a:pt x="352" y="985"/>
                      <a:pt x="247" y="1091"/>
                      <a:pt x="247" y="1232"/>
                    </a:cubicBezTo>
                    <a:lnTo>
                      <a:pt x="247" y="1443"/>
                    </a:lnTo>
                    <a:cubicBezTo>
                      <a:pt x="176" y="1478"/>
                      <a:pt x="141" y="1478"/>
                      <a:pt x="106" y="1513"/>
                    </a:cubicBezTo>
                    <a:cubicBezTo>
                      <a:pt x="36" y="1583"/>
                      <a:pt x="1" y="1654"/>
                      <a:pt x="1" y="1759"/>
                    </a:cubicBezTo>
                    <a:cubicBezTo>
                      <a:pt x="1" y="1830"/>
                      <a:pt x="36" y="1900"/>
                      <a:pt x="106" y="1970"/>
                    </a:cubicBezTo>
                    <a:cubicBezTo>
                      <a:pt x="141" y="2005"/>
                      <a:pt x="176" y="2041"/>
                      <a:pt x="247" y="2041"/>
                    </a:cubicBezTo>
                    <a:cubicBezTo>
                      <a:pt x="247" y="2638"/>
                      <a:pt x="247" y="3236"/>
                      <a:pt x="247" y="3799"/>
                    </a:cubicBezTo>
                    <a:cubicBezTo>
                      <a:pt x="247" y="4116"/>
                      <a:pt x="282" y="4467"/>
                      <a:pt x="282" y="4784"/>
                    </a:cubicBezTo>
                    <a:cubicBezTo>
                      <a:pt x="282" y="4960"/>
                      <a:pt x="282" y="5171"/>
                      <a:pt x="247" y="5382"/>
                    </a:cubicBezTo>
                    <a:cubicBezTo>
                      <a:pt x="247" y="6015"/>
                      <a:pt x="212" y="6648"/>
                      <a:pt x="212" y="7281"/>
                    </a:cubicBezTo>
                    <a:cubicBezTo>
                      <a:pt x="176" y="7914"/>
                      <a:pt x="141" y="8512"/>
                      <a:pt x="106" y="9145"/>
                    </a:cubicBezTo>
                    <a:cubicBezTo>
                      <a:pt x="71" y="9461"/>
                      <a:pt x="36" y="9778"/>
                      <a:pt x="36" y="10059"/>
                    </a:cubicBezTo>
                    <a:cubicBezTo>
                      <a:pt x="1" y="10129"/>
                      <a:pt x="1" y="10200"/>
                      <a:pt x="1" y="10305"/>
                    </a:cubicBezTo>
                    <a:cubicBezTo>
                      <a:pt x="1" y="10376"/>
                      <a:pt x="36" y="10411"/>
                      <a:pt x="36" y="10446"/>
                    </a:cubicBezTo>
                    <a:cubicBezTo>
                      <a:pt x="36" y="10481"/>
                      <a:pt x="36" y="10481"/>
                      <a:pt x="36" y="10516"/>
                    </a:cubicBezTo>
                    <a:cubicBezTo>
                      <a:pt x="71" y="10552"/>
                      <a:pt x="71" y="10587"/>
                      <a:pt x="106" y="10622"/>
                    </a:cubicBezTo>
                    <a:cubicBezTo>
                      <a:pt x="212" y="10727"/>
                      <a:pt x="317" y="10763"/>
                      <a:pt x="423" y="10833"/>
                    </a:cubicBezTo>
                    <a:cubicBezTo>
                      <a:pt x="598" y="10903"/>
                      <a:pt x="809" y="10938"/>
                      <a:pt x="1020" y="10974"/>
                    </a:cubicBezTo>
                    <a:cubicBezTo>
                      <a:pt x="1091" y="10974"/>
                      <a:pt x="1196" y="11009"/>
                      <a:pt x="1302" y="11009"/>
                    </a:cubicBezTo>
                    <a:cubicBezTo>
                      <a:pt x="1337" y="11009"/>
                      <a:pt x="1372" y="11044"/>
                      <a:pt x="1407" y="11044"/>
                    </a:cubicBezTo>
                    <a:cubicBezTo>
                      <a:pt x="1724" y="11185"/>
                      <a:pt x="2076" y="11220"/>
                      <a:pt x="2392" y="11255"/>
                    </a:cubicBezTo>
                    <a:cubicBezTo>
                      <a:pt x="2709" y="11290"/>
                      <a:pt x="3025" y="11325"/>
                      <a:pt x="3342" y="11325"/>
                    </a:cubicBezTo>
                    <a:cubicBezTo>
                      <a:pt x="3482" y="11360"/>
                      <a:pt x="3623" y="11360"/>
                      <a:pt x="3764" y="11360"/>
                    </a:cubicBezTo>
                    <a:cubicBezTo>
                      <a:pt x="3940" y="11396"/>
                      <a:pt x="4115" y="11396"/>
                      <a:pt x="4256" y="11396"/>
                    </a:cubicBezTo>
                    <a:cubicBezTo>
                      <a:pt x="4467" y="11396"/>
                      <a:pt x="4643" y="11431"/>
                      <a:pt x="4819" y="11431"/>
                    </a:cubicBezTo>
                    <a:lnTo>
                      <a:pt x="7140" y="11431"/>
                    </a:lnTo>
                    <a:cubicBezTo>
                      <a:pt x="7773" y="11396"/>
                      <a:pt x="8406" y="11396"/>
                      <a:pt x="9039" y="11360"/>
                    </a:cubicBezTo>
                    <a:lnTo>
                      <a:pt x="9918" y="11360"/>
                    </a:lnTo>
                    <a:cubicBezTo>
                      <a:pt x="10235" y="11360"/>
                      <a:pt x="10516" y="11360"/>
                      <a:pt x="10798" y="11325"/>
                    </a:cubicBezTo>
                    <a:cubicBezTo>
                      <a:pt x="11009" y="11325"/>
                      <a:pt x="11220" y="11290"/>
                      <a:pt x="11431" y="11290"/>
                    </a:cubicBezTo>
                    <a:cubicBezTo>
                      <a:pt x="11571" y="11290"/>
                      <a:pt x="11712" y="11255"/>
                      <a:pt x="11817" y="11255"/>
                    </a:cubicBezTo>
                    <a:cubicBezTo>
                      <a:pt x="12169" y="11220"/>
                      <a:pt x="12521" y="11149"/>
                      <a:pt x="12873" y="11114"/>
                    </a:cubicBezTo>
                    <a:cubicBezTo>
                      <a:pt x="13435" y="11044"/>
                      <a:pt x="14033" y="10974"/>
                      <a:pt x="14631" y="10938"/>
                    </a:cubicBezTo>
                    <a:cubicBezTo>
                      <a:pt x="15299" y="10868"/>
                      <a:pt x="15932" y="10798"/>
                      <a:pt x="16565" y="10763"/>
                    </a:cubicBezTo>
                    <a:cubicBezTo>
                      <a:pt x="16882" y="10727"/>
                      <a:pt x="17198" y="10692"/>
                      <a:pt x="17515" y="10657"/>
                    </a:cubicBezTo>
                    <a:cubicBezTo>
                      <a:pt x="17691" y="10622"/>
                      <a:pt x="17831" y="10622"/>
                      <a:pt x="18007" y="10587"/>
                    </a:cubicBezTo>
                    <a:cubicBezTo>
                      <a:pt x="18183" y="10552"/>
                      <a:pt x="18324" y="10481"/>
                      <a:pt x="18464" y="10446"/>
                    </a:cubicBezTo>
                    <a:cubicBezTo>
                      <a:pt x="18605" y="10411"/>
                      <a:pt x="18781" y="10376"/>
                      <a:pt x="18886" y="10305"/>
                    </a:cubicBezTo>
                    <a:cubicBezTo>
                      <a:pt x="19097" y="10235"/>
                      <a:pt x="19273" y="10165"/>
                      <a:pt x="19414" y="10024"/>
                    </a:cubicBezTo>
                    <a:cubicBezTo>
                      <a:pt x="19484" y="9954"/>
                      <a:pt x="19520" y="9848"/>
                      <a:pt x="19555" y="9743"/>
                    </a:cubicBezTo>
                    <a:cubicBezTo>
                      <a:pt x="19590" y="9637"/>
                      <a:pt x="19625" y="9532"/>
                      <a:pt x="19625" y="9426"/>
                    </a:cubicBezTo>
                    <a:cubicBezTo>
                      <a:pt x="19625" y="9321"/>
                      <a:pt x="19625" y="9215"/>
                      <a:pt x="19625" y="9110"/>
                    </a:cubicBezTo>
                    <a:cubicBezTo>
                      <a:pt x="19625" y="9004"/>
                      <a:pt x="19625" y="8899"/>
                      <a:pt x="19625" y="8793"/>
                    </a:cubicBezTo>
                    <a:cubicBezTo>
                      <a:pt x="19625" y="8652"/>
                      <a:pt x="19590" y="8477"/>
                      <a:pt x="19590" y="8336"/>
                    </a:cubicBezTo>
                    <a:cubicBezTo>
                      <a:pt x="19555" y="7984"/>
                      <a:pt x="19520" y="7668"/>
                      <a:pt x="19484" y="7316"/>
                    </a:cubicBezTo>
                    <a:cubicBezTo>
                      <a:pt x="19449" y="7140"/>
                      <a:pt x="19449" y="6929"/>
                      <a:pt x="19449" y="6753"/>
                    </a:cubicBezTo>
                    <a:cubicBezTo>
                      <a:pt x="19414" y="6155"/>
                      <a:pt x="19379" y="5522"/>
                      <a:pt x="19379" y="4924"/>
                    </a:cubicBezTo>
                    <a:cubicBezTo>
                      <a:pt x="19344" y="4327"/>
                      <a:pt x="19344" y="3694"/>
                      <a:pt x="19344" y="3096"/>
                    </a:cubicBezTo>
                    <a:cubicBezTo>
                      <a:pt x="19344" y="2779"/>
                      <a:pt x="19344" y="2427"/>
                      <a:pt x="19344" y="2111"/>
                    </a:cubicBezTo>
                    <a:lnTo>
                      <a:pt x="19344" y="1654"/>
                    </a:lnTo>
                    <a:cubicBezTo>
                      <a:pt x="19344" y="1513"/>
                      <a:pt x="19344" y="1372"/>
                      <a:pt x="19308" y="1197"/>
                    </a:cubicBezTo>
                    <a:cubicBezTo>
                      <a:pt x="19308" y="1056"/>
                      <a:pt x="19273" y="880"/>
                      <a:pt x="19238" y="704"/>
                    </a:cubicBezTo>
                    <a:cubicBezTo>
                      <a:pt x="19203" y="599"/>
                      <a:pt x="19168" y="493"/>
                      <a:pt x="19097" y="423"/>
                    </a:cubicBezTo>
                    <a:cubicBezTo>
                      <a:pt x="19027" y="317"/>
                      <a:pt x="18957" y="282"/>
                      <a:pt x="18851" y="247"/>
                    </a:cubicBezTo>
                    <a:cubicBezTo>
                      <a:pt x="18746" y="212"/>
                      <a:pt x="18640" y="212"/>
                      <a:pt x="18500" y="177"/>
                    </a:cubicBezTo>
                    <a:cubicBezTo>
                      <a:pt x="18148" y="106"/>
                      <a:pt x="17796" y="71"/>
                      <a:pt x="17445" y="36"/>
                    </a:cubicBezTo>
                    <a:cubicBezTo>
                      <a:pt x="17269" y="1"/>
                      <a:pt x="17093" y="1"/>
                      <a:pt x="16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26"/>
              <p:cNvSpPr/>
              <p:nvPr/>
            </p:nvSpPr>
            <p:spPr>
              <a:xfrm>
                <a:off x="3275850" y="2574825"/>
                <a:ext cx="100250" cy="188525"/>
              </a:xfrm>
              <a:custGeom>
                <a:avLst/>
                <a:gdLst/>
                <a:ahLst/>
                <a:cxnLst/>
                <a:rect l="l" t="t" r="r" b="b"/>
                <a:pathLst>
                  <a:path w="4010" h="7541" extrusionOk="0">
                    <a:moveTo>
                      <a:pt x="667" y="2847"/>
                    </a:moveTo>
                    <a:cubicBezTo>
                      <a:pt x="668" y="2848"/>
                      <a:pt x="669" y="2849"/>
                      <a:pt x="669" y="2849"/>
                    </a:cubicBezTo>
                    <a:cubicBezTo>
                      <a:pt x="669" y="2849"/>
                      <a:pt x="669" y="2884"/>
                      <a:pt x="669" y="2884"/>
                    </a:cubicBezTo>
                    <a:cubicBezTo>
                      <a:pt x="669" y="2871"/>
                      <a:pt x="669" y="2858"/>
                      <a:pt x="667" y="2847"/>
                    </a:cubicBezTo>
                    <a:close/>
                    <a:moveTo>
                      <a:pt x="177" y="0"/>
                    </a:moveTo>
                    <a:cubicBezTo>
                      <a:pt x="106" y="35"/>
                      <a:pt x="71" y="70"/>
                      <a:pt x="36" y="141"/>
                    </a:cubicBezTo>
                    <a:cubicBezTo>
                      <a:pt x="1" y="211"/>
                      <a:pt x="1" y="246"/>
                      <a:pt x="1" y="352"/>
                    </a:cubicBezTo>
                    <a:cubicBezTo>
                      <a:pt x="71" y="774"/>
                      <a:pt x="141" y="1196"/>
                      <a:pt x="247" y="1618"/>
                    </a:cubicBezTo>
                    <a:cubicBezTo>
                      <a:pt x="317" y="1899"/>
                      <a:pt x="423" y="2181"/>
                      <a:pt x="493" y="2427"/>
                    </a:cubicBezTo>
                    <a:cubicBezTo>
                      <a:pt x="545" y="2556"/>
                      <a:pt x="596" y="2685"/>
                      <a:pt x="634" y="2814"/>
                    </a:cubicBezTo>
                    <a:lnTo>
                      <a:pt x="634" y="2814"/>
                    </a:lnTo>
                    <a:cubicBezTo>
                      <a:pt x="634" y="2814"/>
                      <a:pt x="634" y="2814"/>
                      <a:pt x="634" y="2814"/>
                    </a:cubicBezTo>
                    <a:cubicBezTo>
                      <a:pt x="634" y="2814"/>
                      <a:pt x="634" y="2814"/>
                      <a:pt x="634" y="2814"/>
                    </a:cubicBezTo>
                    <a:lnTo>
                      <a:pt x="634" y="2814"/>
                    </a:lnTo>
                    <a:cubicBezTo>
                      <a:pt x="648" y="2861"/>
                      <a:pt x="660" y="2908"/>
                      <a:pt x="669" y="2954"/>
                    </a:cubicBezTo>
                    <a:cubicBezTo>
                      <a:pt x="739" y="3095"/>
                      <a:pt x="810" y="3271"/>
                      <a:pt x="845" y="3412"/>
                    </a:cubicBezTo>
                    <a:cubicBezTo>
                      <a:pt x="915" y="3552"/>
                      <a:pt x="985" y="3693"/>
                      <a:pt x="1056" y="3834"/>
                    </a:cubicBezTo>
                    <a:cubicBezTo>
                      <a:pt x="1091" y="3939"/>
                      <a:pt x="1161" y="4080"/>
                      <a:pt x="1196" y="4185"/>
                    </a:cubicBezTo>
                    <a:cubicBezTo>
                      <a:pt x="1302" y="4361"/>
                      <a:pt x="1372" y="4502"/>
                      <a:pt x="1478" y="4678"/>
                    </a:cubicBezTo>
                    <a:cubicBezTo>
                      <a:pt x="1513" y="4818"/>
                      <a:pt x="1618" y="4959"/>
                      <a:pt x="1689" y="5064"/>
                    </a:cubicBezTo>
                    <a:cubicBezTo>
                      <a:pt x="1724" y="5170"/>
                      <a:pt x="1794" y="5275"/>
                      <a:pt x="1865" y="5381"/>
                    </a:cubicBezTo>
                    <a:cubicBezTo>
                      <a:pt x="1935" y="5487"/>
                      <a:pt x="2005" y="5592"/>
                      <a:pt x="2041" y="5662"/>
                    </a:cubicBezTo>
                    <a:cubicBezTo>
                      <a:pt x="2181" y="5873"/>
                      <a:pt x="2322" y="6084"/>
                      <a:pt x="2463" y="6260"/>
                    </a:cubicBezTo>
                    <a:cubicBezTo>
                      <a:pt x="2638" y="6436"/>
                      <a:pt x="2779" y="6647"/>
                      <a:pt x="2955" y="6823"/>
                    </a:cubicBezTo>
                    <a:cubicBezTo>
                      <a:pt x="2955" y="6823"/>
                      <a:pt x="2990" y="6858"/>
                      <a:pt x="3025" y="6893"/>
                    </a:cubicBezTo>
                    <a:cubicBezTo>
                      <a:pt x="3060" y="6964"/>
                      <a:pt x="3131" y="7034"/>
                      <a:pt x="3201" y="7139"/>
                    </a:cubicBezTo>
                    <a:cubicBezTo>
                      <a:pt x="3307" y="7245"/>
                      <a:pt x="3412" y="7350"/>
                      <a:pt x="3518" y="7456"/>
                    </a:cubicBezTo>
                    <a:cubicBezTo>
                      <a:pt x="3553" y="7491"/>
                      <a:pt x="3588" y="7526"/>
                      <a:pt x="3623" y="7526"/>
                    </a:cubicBezTo>
                    <a:cubicBezTo>
                      <a:pt x="3644" y="7537"/>
                      <a:pt x="3667" y="7541"/>
                      <a:pt x="3692" y="7541"/>
                    </a:cubicBezTo>
                    <a:cubicBezTo>
                      <a:pt x="3752" y="7541"/>
                      <a:pt x="3820" y="7516"/>
                      <a:pt x="3869" y="7491"/>
                    </a:cubicBezTo>
                    <a:cubicBezTo>
                      <a:pt x="3975" y="7456"/>
                      <a:pt x="4010" y="7315"/>
                      <a:pt x="3975" y="7210"/>
                    </a:cubicBezTo>
                    <a:cubicBezTo>
                      <a:pt x="3975" y="7175"/>
                      <a:pt x="3975" y="7139"/>
                      <a:pt x="3940" y="7104"/>
                    </a:cubicBezTo>
                    <a:cubicBezTo>
                      <a:pt x="3904" y="7069"/>
                      <a:pt x="3869" y="6999"/>
                      <a:pt x="3834" y="6964"/>
                    </a:cubicBezTo>
                    <a:cubicBezTo>
                      <a:pt x="3799" y="6964"/>
                      <a:pt x="3799" y="6928"/>
                      <a:pt x="3764" y="6893"/>
                    </a:cubicBezTo>
                    <a:cubicBezTo>
                      <a:pt x="3729" y="6858"/>
                      <a:pt x="3658" y="6788"/>
                      <a:pt x="3623" y="6753"/>
                    </a:cubicBezTo>
                    <a:cubicBezTo>
                      <a:pt x="3623" y="6717"/>
                      <a:pt x="3588" y="6717"/>
                      <a:pt x="3553" y="6682"/>
                    </a:cubicBezTo>
                    <a:lnTo>
                      <a:pt x="3412" y="6471"/>
                    </a:lnTo>
                    <a:cubicBezTo>
                      <a:pt x="3307" y="6331"/>
                      <a:pt x="3201" y="6225"/>
                      <a:pt x="3096" y="6084"/>
                    </a:cubicBezTo>
                    <a:cubicBezTo>
                      <a:pt x="3025" y="5979"/>
                      <a:pt x="2955" y="5873"/>
                      <a:pt x="2885" y="5768"/>
                    </a:cubicBezTo>
                    <a:cubicBezTo>
                      <a:pt x="2814" y="5627"/>
                      <a:pt x="2709" y="5522"/>
                      <a:pt x="2638" y="5416"/>
                    </a:cubicBezTo>
                    <a:cubicBezTo>
                      <a:pt x="2568" y="5240"/>
                      <a:pt x="2463" y="5064"/>
                      <a:pt x="2357" y="4924"/>
                    </a:cubicBezTo>
                    <a:cubicBezTo>
                      <a:pt x="2216" y="4678"/>
                      <a:pt x="2076" y="4431"/>
                      <a:pt x="1970" y="4220"/>
                    </a:cubicBezTo>
                    <a:cubicBezTo>
                      <a:pt x="1830" y="3939"/>
                      <a:pt x="1654" y="3658"/>
                      <a:pt x="1513" y="3376"/>
                    </a:cubicBezTo>
                    <a:cubicBezTo>
                      <a:pt x="1478" y="3271"/>
                      <a:pt x="1407" y="3165"/>
                      <a:pt x="1372" y="3025"/>
                    </a:cubicBezTo>
                    <a:cubicBezTo>
                      <a:pt x="1302" y="2919"/>
                      <a:pt x="1267" y="2849"/>
                      <a:pt x="1232" y="2743"/>
                    </a:cubicBezTo>
                    <a:cubicBezTo>
                      <a:pt x="1232" y="2708"/>
                      <a:pt x="1232" y="2708"/>
                      <a:pt x="1232" y="2673"/>
                    </a:cubicBezTo>
                    <a:cubicBezTo>
                      <a:pt x="1196" y="2638"/>
                      <a:pt x="1196" y="2567"/>
                      <a:pt x="1161" y="2532"/>
                    </a:cubicBezTo>
                    <a:cubicBezTo>
                      <a:pt x="1126" y="2427"/>
                      <a:pt x="1091" y="2321"/>
                      <a:pt x="1056" y="2181"/>
                    </a:cubicBezTo>
                    <a:lnTo>
                      <a:pt x="950" y="1864"/>
                    </a:lnTo>
                    <a:cubicBezTo>
                      <a:pt x="880" y="1653"/>
                      <a:pt x="810" y="1477"/>
                      <a:pt x="774" y="1266"/>
                    </a:cubicBezTo>
                    <a:cubicBezTo>
                      <a:pt x="739" y="1090"/>
                      <a:pt x="704" y="915"/>
                      <a:pt x="704" y="703"/>
                    </a:cubicBezTo>
                    <a:lnTo>
                      <a:pt x="669" y="528"/>
                    </a:lnTo>
                    <a:lnTo>
                      <a:pt x="634" y="317"/>
                    </a:lnTo>
                    <a:cubicBezTo>
                      <a:pt x="634" y="246"/>
                      <a:pt x="599" y="176"/>
                      <a:pt x="563" y="141"/>
                    </a:cubicBezTo>
                    <a:cubicBezTo>
                      <a:pt x="528" y="106"/>
                      <a:pt x="458" y="70"/>
                      <a:pt x="423" y="70"/>
                    </a:cubicBezTo>
                    <a:cubicBezTo>
                      <a:pt x="423" y="35"/>
                      <a:pt x="388" y="35"/>
                      <a:pt x="388" y="35"/>
                    </a:cubicBezTo>
                    <a:cubicBezTo>
                      <a:pt x="352" y="0"/>
                      <a:pt x="282"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26"/>
              <p:cNvSpPr/>
              <p:nvPr/>
            </p:nvSpPr>
            <p:spPr>
              <a:xfrm>
                <a:off x="3300475" y="2689125"/>
                <a:ext cx="96750" cy="96725"/>
              </a:xfrm>
              <a:custGeom>
                <a:avLst/>
                <a:gdLst/>
                <a:ahLst/>
                <a:cxnLst/>
                <a:rect l="l" t="t" r="r" b="b"/>
                <a:pathLst>
                  <a:path w="3870" h="3869" extrusionOk="0">
                    <a:moveTo>
                      <a:pt x="3166" y="3025"/>
                    </a:moveTo>
                    <a:cubicBezTo>
                      <a:pt x="3166" y="3025"/>
                      <a:pt x="3166" y="3060"/>
                      <a:pt x="3166" y="3060"/>
                    </a:cubicBezTo>
                    <a:lnTo>
                      <a:pt x="3131" y="3060"/>
                    </a:lnTo>
                    <a:cubicBezTo>
                      <a:pt x="3131" y="3060"/>
                      <a:pt x="3131" y="3060"/>
                      <a:pt x="3166" y="3025"/>
                    </a:cubicBezTo>
                    <a:close/>
                    <a:moveTo>
                      <a:pt x="2497" y="0"/>
                    </a:moveTo>
                    <a:cubicBezTo>
                      <a:pt x="2462" y="0"/>
                      <a:pt x="2427" y="0"/>
                      <a:pt x="2427" y="35"/>
                    </a:cubicBezTo>
                    <a:cubicBezTo>
                      <a:pt x="2322" y="35"/>
                      <a:pt x="2251" y="106"/>
                      <a:pt x="2216" y="211"/>
                    </a:cubicBezTo>
                    <a:cubicBezTo>
                      <a:pt x="2216" y="246"/>
                      <a:pt x="2216" y="281"/>
                      <a:pt x="2216" y="317"/>
                    </a:cubicBezTo>
                    <a:cubicBezTo>
                      <a:pt x="2216" y="352"/>
                      <a:pt x="2216" y="387"/>
                      <a:pt x="2216" y="422"/>
                    </a:cubicBezTo>
                    <a:cubicBezTo>
                      <a:pt x="2216" y="457"/>
                      <a:pt x="2216" y="492"/>
                      <a:pt x="2251" y="528"/>
                    </a:cubicBezTo>
                    <a:cubicBezTo>
                      <a:pt x="2251" y="598"/>
                      <a:pt x="2251" y="668"/>
                      <a:pt x="2286" y="739"/>
                    </a:cubicBezTo>
                    <a:cubicBezTo>
                      <a:pt x="2286" y="844"/>
                      <a:pt x="2322" y="915"/>
                      <a:pt x="2357" y="1020"/>
                    </a:cubicBezTo>
                    <a:cubicBezTo>
                      <a:pt x="2427" y="1231"/>
                      <a:pt x="2462" y="1407"/>
                      <a:pt x="2533" y="1618"/>
                    </a:cubicBezTo>
                    <a:cubicBezTo>
                      <a:pt x="2603" y="1794"/>
                      <a:pt x="2638" y="2005"/>
                      <a:pt x="2708" y="2181"/>
                    </a:cubicBezTo>
                    <a:cubicBezTo>
                      <a:pt x="2708" y="2286"/>
                      <a:pt x="2744" y="2356"/>
                      <a:pt x="2779" y="2427"/>
                    </a:cubicBezTo>
                    <a:cubicBezTo>
                      <a:pt x="2568" y="2392"/>
                      <a:pt x="2392" y="2356"/>
                      <a:pt x="2216" y="2286"/>
                    </a:cubicBezTo>
                    <a:cubicBezTo>
                      <a:pt x="2075" y="2216"/>
                      <a:pt x="1900" y="2145"/>
                      <a:pt x="1759" y="2040"/>
                    </a:cubicBezTo>
                    <a:cubicBezTo>
                      <a:pt x="1689" y="2005"/>
                      <a:pt x="1618" y="1970"/>
                      <a:pt x="1548" y="1934"/>
                    </a:cubicBezTo>
                    <a:cubicBezTo>
                      <a:pt x="1478" y="1899"/>
                      <a:pt x="1407" y="1864"/>
                      <a:pt x="1337" y="1829"/>
                    </a:cubicBezTo>
                    <a:cubicBezTo>
                      <a:pt x="1161" y="1723"/>
                      <a:pt x="985" y="1653"/>
                      <a:pt x="809" y="1583"/>
                    </a:cubicBezTo>
                    <a:cubicBezTo>
                      <a:pt x="669" y="1548"/>
                      <a:pt x="528" y="1477"/>
                      <a:pt x="387" y="1442"/>
                    </a:cubicBezTo>
                    <a:cubicBezTo>
                      <a:pt x="357" y="1427"/>
                      <a:pt x="326" y="1420"/>
                      <a:pt x="294" y="1420"/>
                    </a:cubicBezTo>
                    <a:cubicBezTo>
                      <a:pt x="178" y="1420"/>
                      <a:pt x="63" y="1515"/>
                      <a:pt x="36" y="1653"/>
                    </a:cubicBezTo>
                    <a:cubicBezTo>
                      <a:pt x="0" y="1723"/>
                      <a:pt x="0" y="1794"/>
                      <a:pt x="36" y="1864"/>
                    </a:cubicBezTo>
                    <a:cubicBezTo>
                      <a:pt x="71" y="1934"/>
                      <a:pt x="106" y="1934"/>
                      <a:pt x="141" y="1970"/>
                    </a:cubicBezTo>
                    <a:cubicBezTo>
                      <a:pt x="141" y="2075"/>
                      <a:pt x="176" y="2216"/>
                      <a:pt x="282" y="2251"/>
                    </a:cubicBezTo>
                    <a:cubicBezTo>
                      <a:pt x="950" y="2603"/>
                      <a:pt x="1618" y="2954"/>
                      <a:pt x="2286" y="3306"/>
                    </a:cubicBezTo>
                    <a:cubicBezTo>
                      <a:pt x="2603" y="3447"/>
                      <a:pt x="2884" y="3587"/>
                      <a:pt x="3166" y="3728"/>
                    </a:cubicBezTo>
                    <a:lnTo>
                      <a:pt x="3271" y="3763"/>
                    </a:lnTo>
                    <a:cubicBezTo>
                      <a:pt x="3306" y="3798"/>
                      <a:pt x="3342" y="3834"/>
                      <a:pt x="3412" y="3834"/>
                    </a:cubicBezTo>
                    <a:cubicBezTo>
                      <a:pt x="3447" y="3834"/>
                      <a:pt x="3482" y="3869"/>
                      <a:pt x="3553" y="3869"/>
                    </a:cubicBezTo>
                    <a:cubicBezTo>
                      <a:pt x="3588" y="3869"/>
                      <a:pt x="3693" y="3834"/>
                      <a:pt x="3728" y="3798"/>
                    </a:cubicBezTo>
                    <a:cubicBezTo>
                      <a:pt x="3764" y="3798"/>
                      <a:pt x="3799" y="3728"/>
                      <a:pt x="3834" y="3693"/>
                    </a:cubicBezTo>
                    <a:cubicBezTo>
                      <a:pt x="3869" y="3658"/>
                      <a:pt x="3869" y="3587"/>
                      <a:pt x="3869" y="3517"/>
                    </a:cubicBezTo>
                    <a:cubicBezTo>
                      <a:pt x="3869" y="3447"/>
                      <a:pt x="3869" y="3376"/>
                      <a:pt x="3869" y="3306"/>
                    </a:cubicBezTo>
                    <a:cubicBezTo>
                      <a:pt x="3834" y="3165"/>
                      <a:pt x="3764" y="3060"/>
                      <a:pt x="3693" y="2919"/>
                    </a:cubicBezTo>
                    <a:cubicBezTo>
                      <a:pt x="3658" y="2814"/>
                      <a:pt x="3623" y="2708"/>
                      <a:pt x="3588" y="2603"/>
                    </a:cubicBezTo>
                    <a:cubicBezTo>
                      <a:pt x="3482" y="2427"/>
                      <a:pt x="3412" y="2216"/>
                      <a:pt x="3342" y="2005"/>
                    </a:cubicBezTo>
                    <a:cubicBezTo>
                      <a:pt x="3236" y="1794"/>
                      <a:pt x="3201" y="1583"/>
                      <a:pt x="3131" y="1407"/>
                    </a:cubicBezTo>
                    <a:cubicBezTo>
                      <a:pt x="3060" y="1196"/>
                      <a:pt x="2990" y="950"/>
                      <a:pt x="2919" y="739"/>
                    </a:cubicBezTo>
                    <a:cubicBezTo>
                      <a:pt x="2884" y="633"/>
                      <a:pt x="2849" y="528"/>
                      <a:pt x="2849" y="422"/>
                    </a:cubicBezTo>
                    <a:lnTo>
                      <a:pt x="2779" y="317"/>
                    </a:lnTo>
                    <a:cubicBezTo>
                      <a:pt x="2779" y="211"/>
                      <a:pt x="2708" y="106"/>
                      <a:pt x="2638" y="70"/>
                    </a:cubicBezTo>
                    <a:cubicBezTo>
                      <a:pt x="2603" y="35"/>
                      <a:pt x="2568" y="35"/>
                      <a:pt x="2568" y="35"/>
                    </a:cubicBezTo>
                    <a:cubicBezTo>
                      <a:pt x="2533" y="0"/>
                      <a:pt x="2497" y="0"/>
                      <a:pt x="2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26"/>
              <p:cNvSpPr/>
              <p:nvPr/>
            </p:nvSpPr>
            <p:spPr>
              <a:xfrm>
                <a:off x="3441150" y="2030575"/>
                <a:ext cx="191700" cy="183775"/>
              </a:xfrm>
              <a:custGeom>
                <a:avLst/>
                <a:gdLst/>
                <a:ahLst/>
                <a:cxnLst/>
                <a:rect l="l" t="t" r="r" b="b"/>
                <a:pathLst>
                  <a:path w="7668" h="7351" extrusionOk="0">
                    <a:moveTo>
                      <a:pt x="5746" y="1276"/>
                    </a:moveTo>
                    <a:cubicBezTo>
                      <a:pt x="5719" y="1295"/>
                      <a:pt x="5692" y="1315"/>
                      <a:pt x="5663" y="1337"/>
                    </a:cubicBezTo>
                    <a:cubicBezTo>
                      <a:pt x="5557" y="1407"/>
                      <a:pt x="5417" y="1478"/>
                      <a:pt x="5311" y="1548"/>
                    </a:cubicBezTo>
                    <a:cubicBezTo>
                      <a:pt x="5446" y="1447"/>
                      <a:pt x="5580" y="1346"/>
                      <a:pt x="5746" y="1276"/>
                    </a:cubicBezTo>
                    <a:close/>
                    <a:moveTo>
                      <a:pt x="7316" y="0"/>
                    </a:moveTo>
                    <a:cubicBezTo>
                      <a:pt x="6929" y="141"/>
                      <a:pt x="6507" y="247"/>
                      <a:pt x="6155" y="458"/>
                    </a:cubicBezTo>
                    <a:cubicBezTo>
                      <a:pt x="5768" y="633"/>
                      <a:pt x="5417" y="844"/>
                      <a:pt x="5065" y="1055"/>
                    </a:cubicBezTo>
                    <a:cubicBezTo>
                      <a:pt x="4854" y="1231"/>
                      <a:pt x="4608" y="1407"/>
                      <a:pt x="4397" y="1548"/>
                    </a:cubicBezTo>
                    <a:cubicBezTo>
                      <a:pt x="4326" y="1618"/>
                      <a:pt x="4256" y="1689"/>
                      <a:pt x="4150" y="1759"/>
                    </a:cubicBezTo>
                    <a:cubicBezTo>
                      <a:pt x="4115" y="1794"/>
                      <a:pt x="4045" y="1829"/>
                      <a:pt x="3975" y="1864"/>
                    </a:cubicBezTo>
                    <a:cubicBezTo>
                      <a:pt x="3869" y="1970"/>
                      <a:pt x="3764" y="2075"/>
                      <a:pt x="3623" y="2181"/>
                    </a:cubicBezTo>
                    <a:cubicBezTo>
                      <a:pt x="3588" y="2216"/>
                      <a:pt x="3553" y="2251"/>
                      <a:pt x="3517" y="2286"/>
                    </a:cubicBezTo>
                    <a:cubicBezTo>
                      <a:pt x="3447" y="2357"/>
                      <a:pt x="3377" y="2427"/>
                      <a:pt x="3306" y="2497"/>
                    </a:cubicBezTo>
                    <a:cubicBezTo>
                      <a:pt x="3201" y="2603"/>
                      <a:pt x="3095" y="2708"/>
                      <a:pt x="2990" y="2779"/>
                    </a:cubicBezTo>
                    <a:cubicBezTo>
                      <a:pt x="2920" y="2884"/>
                      <a:pt x="2849" y="2955"/>
                      <a:pt x="2744" y="3060"/>
                    </a:cubicBezTo>
                    <a:cubicBezTo>
                      <a:pt x="2638" y="3166"/>
                      <a:pt x="2568" y="3271"/>
                      <a:pt x="2462" y="3377"/>
                    </a:cubicBezTo>
                    <a:cubicBezTo>
                      <a:pt x="2357" y="3482"/>
                      <a:pt x="2251" y="3588"/>
                      <a:pt x="2181" y="3728"/>
                    </a:cubicBezTo>
                    <a:cubicBezTo>
                      <a:pt x="2076" y="3834"/>
                      <a:pt x="1970" y="3939"/>
                      <a:pt x="1864" y="4080"/>
                    </a:cubicBezTo>
                    <a:cubicBezTo>
                      <a:pt x="1794" y="4186"/>
                      <a:pt x="1689" y="4291"/>
                      <a:pt x="1618" y="4397"/>
                    </a:cubicBezTo>
                    <a:cubicBezTo>
                      <a:pt x="1548" y="4537"/>
                      <a:pt x="1442" y="4678"/>
                      <a:pt x="1372" y="4783"/>
                    </a:cubicBezTo>
                    <a:cubicBezTo>
                      <a:pt x="1372" y="4783"/>
                      <a:pt x="1372" y="4819"/>
                      <a:pt x="1372" y="4819"/>
                    </a:cubicBezTo>
                    <a:cubicBezTo>
                      <a:pt x="1302" y="4889"/>
                      <a:pt x="1231" y="4994"/>
                      <a:pt x="1161" y="5065"/>
                    </a:cubicBezTo>
                    <a:cubicBezTo>
                      <a:pt x="1126" y="5100"/>
                      <a:pt x="1091" y="5170"/>
                      <a:pt x="1056" y="5241"/>
                    </a:cubicBezTo>
                    <a:cubicBezTo>
                      <a:pt x="1020" y="5276"/>
                      <a:pt x="985" y="5311"/>
                      <a:pt x="950" y="5346"/>
                    </a:cubicBezTo>
                    <a:cubicBezTo>
                      <a:pt x="880" y="5452"/>
                      <a:pt x="809" y="5557"/>
                      <a:pt x="739" y="5627"/>
                    </a:cubicBezTo>
                    <a:cubicBezTo>
                      <a:pt x="704" y="5698"/>
                      <a:pt x="634" y="5768"/>
                      <a:pt x="598" y="5874"/>
                    </a:cubicBezTo>
                    <a:cubicBezTo>
                      <a:pt x="528" y="5979"/>
                      <a:pt x="458" y="6085"/>
                      <a:pt x="387" y="6225"/>
                    </a:cubicBezTo>
                    <a:cubicBezTo>
                      <a:pt x="317" y="6296"/>
                      <a:pt x="282" y="6401"/>
                      <a:pt x="247" y="6472"/>
                    </a:cubicBezTo>
                    <a:cubicBezTo>
                      <a:pt x="212" y="6542"/>
                      <a:pt x="176" y="6577"/>
                      <a:pt x="176" y="6612"/>
                    </a:cubicBezTo>
                    <a:cubicBezTo>
                      <a:pt x="141" y="6718"/>
                      <a:pt x="106" y="6788"/>
                      <a:pt x="71" y="6858"/>
                    </a:cubicBezTo>
                    <a:cubicBezTo>
                      <a:pt x="36" y="6929"/>
                      <a:pt x="1" y="6999"/>
                      <a:pt x="1" y="7105"/>
                    </a:cubicBezTo>
                    <a:cubicBezTo>
                      <a:pt x="1" y="7245"/>
                      <a:pt x="141" y="7351"/>
                      <a:pt x="282" y="7351"/>
                    </a:cubicBezTo>
                    <a:cubicBezTo>
                      <a:pt x="317" y="7351"/>
                      <a:pt x="387" y="7351"/>
                      <a:pt x="423" y="7316"/>
                    </a:cubicBezTo>
                    <a:cubicBezTo>
                      <a:pt x="458" y="7316"/>
                      <a:pt x="493" y="7245"/>
                      <a:pt x="528" y="7210"/>
                    </a:cubicBezTo>
                    <a:cubicBezTo>
                      <a:pt x="563" y="7175"/>
                      <a:pt x="563" y="7140"/>
                      <a:pt x="598" y="7105"/>
                    </a:cubicBezTo>
                    <a:cubicBezTo>
                      <a:pt x="634" y="7069"/>
                      <a:pt x="669" y="6999"/>
                      <a:pt x="704" y="6929"/>
                    </a:cubicBezTo>
                    <a:cubicBezTo>
                      <a:pt x="774" y="6823"/>
                      <a:pt x="845" y="6718"/>
                      <a:pt x="915" y="6577"/>
                    </a:cubicBezTo>
                    <a:cubicBezTo>
                      <a:pt x="1056" y="6331"/>
                      <a:pt x="1231" y="6085"/>
                      <a:pt x="1372" y="5838"/>
                    </a:cubicBezTo>
                    <a:cubicBezTo>
                      <a:pt x="1513" y="5592"/>
                      <a:pt x="1653" y="5346"/>
                      <a:pt x="1794" y="5135"/>
                    </a:cubicBezTo>
                    <a:lnTo>
                      <a:pt x="1864" y="5030"/>
                    </a:lnTo>
                    <a:cubicBezTo>
                      <a:pt x="1970" y="4924"/>
                      <a:pt x="2076" y="4783"/>
                      <a:pt x="2181" y="4678"/>
                    </a:cubicBezTo>
                    <a:cubicBezTo>
                      <a:pt x="2216" y="4608"/>
                      <a:pt x="2287" y="4572"/>
                      <a:pt x="2322" y="4537"/>
                    </a:cubicBezTo>
                    <a:lnTo>
                      <a:pt x="2533" y="4291"/>
                    </a:lnTo>
                    <a:cubicBezTo>
                      <a:pt x="2603" y="4221"/>
                      <a:pt x="2709" y="4150"/>
                      <a:pt x="2779" y="4045"/>
                    </a:cubicBezTo>
                    <a:cubicBezTo>
                      <a:pt x="2884" y="3939"/>
                      <a:pt x="2990" y="3869"/>
                      <a:pt x="3095" y="3763"/>
                    </a:cubicBezTo>
                    <a:lnTo>
                      <a:pt x="3306" y="3588"/>
                    </a:lnTo>
                    <a:cubicBezTo>
                      <a:pt x="3342" y="3552"/>
                      <a:pt x="3377" y="3517"/>
                      <a:pt x="3412" y="3482"/>
                    </a:cubicBezTo>
                    <a:cubicBezTo>
                      <a:pt x="3553" y="3377"/>
                      <a:pt x="3658" y="3271"/>
                      <a:pt x="3799" y="3201"/>
                    </a:cubicBezTo>
                    <a:cubicBezTo>
                      <a:pt x="4010" y="3025"/>
                      <a:pt x="4256" y="2849"/>
                      <a:pt x="4502" y="2708"/>
                    </a:cubicBezTo>
                    <a:cubicBezTo>
                      <a:pt x="4713" y="2533"/>
                      <a:pt x="4959" y="2392"/>
                      <a:pt x="5206" y="2251"/>
                    </a:cubicBezTo>
                    <a:cubicBezTo>
                      <a:pt x="5452" y="2075"/>
                      <a:pt x="5698" y="1935"/>
                      <a:pt x="5944" y="1759"/>
                    </a:cubicBezTo>
                    <a:cubicBezTo>
                      <a:pt x="6190" y="1618"/>
                      <a:pt x="6436" y="1478"/>
                      <a:pt x="6648" y="1337"/>
                    </a:cubicBezTo>
                    <a:cubicBezTo>
                      <a:pt x="6753" y="1266"/>
                      <a:pt x="6859" y="1196"/>
                      <a:pt x="6964" y="1126"/>
                    </a:cubicBezTo>
                    <a:cubicBezTo>
                      <a:pt x="7105" y="1020"/>
                      <a:pt x="7210" y="950"/>
                      <a:pt x="7351" y="880"/>
                    </a:cubicBezTo>
                    <a:cubicBezTo>
                      <a:pt x="7456" y="809"/>
                      <a:pt x="7527" y="633"/>
                      <a:pt x="7421" y="493"/>
                    </a:cubicBezTo>
                    <a:lnTo>
                      <a:pt x="7456" y="493"/>
                    </a:lnTo>
                    <a:cubicBezTo>
                      <a:pt x="7597" y="458"/>
                      <a:pt x="7667" y="317"/>
                      <a:pt x="7632" y="176"/>
                    </a:cubicBezTo>
                    <a:cubicBezTo>
                      <a:pt x="7597" y="71"/>
                      <a:pt x="7492" y="0"/>
                      <a:pt x="7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26"/>
              <p:cNvSpPr/>
              <p:nvPr/>
            </p:nvSpPr>
            <p:spPr>
              <a:xfrm>
                <a:off x="3434125" y="2131675"/>
                <a:ext cx="96725" cy="99375"/>
              </a:xfrm>
              <a:custGeom>
                <a:avLst/>
                <a:gdLst/>
                <a:ahLst/>
                <a:cxnLst/>
                <a:rect l="l" t="t" r="r" b="b"/>
                <a:pathLst>
                  <a:path w="3869" h="3975" extrusionOk="0">
                    <a:moveTo>
                      <a:pt x="739" y="1"/>
                    </a:moveTo>
                    <a:cubicBezTo>
                      <a:pt x="598" y="1"/>
                      <a:pt x="493" y="71"/>
                      <a:pt x="457" y="212"/>
                    </a:cubicBezTo>
                    <a:lnTo>
                      <a:pt x="457" y="177"/>
                    </a:lnTo>
                    <a:cubicBezTo>
                      <a:pt x="422" y="247"/>
                      <a:pt x="422" y="353"/>
                      <a:pt x="387" y="423"/>
                    </a:cubicBezTo>
                    <a:cubicBezTo>
                      <a:pt x="352" y="423"/>
                      <a:pt x="282" y="458"/>
                      <a:pt x="246" y="493"/>
                    </a:cubicBezTo>
                    <a:cubicBezTo>
                      <a:pt x="176" y="528"/>
                      <a:pt x="176" y="599"/>
                      <a:pt x="176" y="669"/>
                    </a:cubicBezTo>
                    <a:cubicBezTo>
                      <a:pt x="106" y="1372"/>
                      <a:pt x="71" y="2076"/>
                      <a:pt x="0" y="2779"/>
                    </a:cubicBezTo>
                    <a:cubicBezTo>
                      <a:pt x="0" y="2885"/>
                      <a:pt x="0" y="3025"/>
                      <a:pt x="0" y="3166"/>
                    </a:cubicBezTo>
                    <a:cubicBezTo>
                      <a:pt x="0" y="3236"/>
                      <a:pt x="0" y="3307"/>
                      <a:pt x="0" y="3377"/>
                    </a:cubicBezTo>
                    <a:lnTo>
                      <a:pt x="0" y="3518"/>
                    </a:lnTo>
                    <a:cubicBezTo>
                      <a:pt x="0" y="3623"/>
                      <a:pt x="0" y="3764"/>
                      <a:pt x="71" y="3869"/>
                    </a:cubicBezTo>
                    <a:cubicBezTo>
                      <a:pt x="141" y="3940"/>
                      <a:pt x="246" y="3975"/>
                      <a:pt x="352" y="3975"/>
                    </a:cubicBezTo>
                    <a:cubicBezTo>
                      <a:pt x="457" y="3975"/>
                      <a:pt x="563" y="3905"/>
                      <a:pt x="668" y="3834"/>
                    </a:cubicBezTo>
                    <a:cubicBezTo>
                      <a:pt x="739" y="3799"/>
                      <a:pt x="809" y="3764"/>
                      <a:pt x="879" y="3694"/>
                    </a:cubicBezTo>
                    <a:lnTo>
                      <a:pt x="915" y="3694"/>
                    </a:lnTo>
                    <a:cubicBezTo>
                      <a:pt x="950" y="3694"/>
                      <a:pt x="985" y="3658"/>
                      <a:pt x="1020" y="3658"/>
                    </a:cubicBezTo>
                    <a:cubicBezTo>
                      <a:pt x="1090" y="3623"/>
                      <a:pt x="1126" y="3588"/>
                      <a:pt x="1196" y="3553"/>
                    </a:cubicBezTo>
                    <a:cubicBezTo>
                      <a:pt x="1301" y="3447"/>
                      <a:pt x="1407" y="3377"/>
                      <a:pt x="1548" y="3272"/>
                    </a:cubicBezTo>
                    <a:cubicBezTo>
                      <a:pt x="1794" y="3061"/>
                      <a:pt x="2075" y="2885"/>
                      <a:pt x="2321" y="2674"/>
                    </a:cubicBezTo>
                    <a:cubicBezTo>
                      <a:pt x="2392" y="2603"/>
                      <a:pt x="2462" y="2568"/>
                      <a:pt x="2532" y="2498"/>
                    </a:cubicBezTo>
                    <a:cubicBezTo>
                      <a:pt x="2743" y="2357"/>
                      <a:pt x="2954" y="2217"/>
                      <a:pt x="3165" y="2076"/>
                    </a:cubicBezTo>
                    <a:cubicBezTo>
                      <a:pt x="3236" y="2005"/>
                      <a:pt x="3341" y="1935"/>
                      <a:pt x="3447" y="1865"/>
                    </a:cubicBezTo>
                    <a:cubicBezTo>
                      <a:pt x="3482" y="1830"/>
                      <a:pt x="3552" y="1794"/>
                      <a:pt x="3587" y="1759"/>
                    </a:cubicBezTo>
                    <a:cubicBezTo>
                      <a:pt x="3623" y="1759"/>
                      <a:pt x="3658" y="1724"/>
                      <a:pt x="3693" y="1689"/>
                    </a:cubicBezTo>
                    <a:cubicBezTo>
                      <a:pt x="3693" y="1689"/>
                      <a:pt x="3728" y="1654"/>
                      <a:pt x="3728" y="1654"/>
                    </a:cubicBezTo>
                    <a:cubicBezTo>
                      <a:pt x="3763" y="1619"/>
                      <a:pt x="3798" y="1583"/>
                      <a:pt x="3834" y="1548"/>
                    </a:cubicBezTo>
                    <a:cubicBezTo>
                      <a:pt x="3869" y="1478"/>
                      <a:pt x="3869" y="1337"/>
                      <a:pt x="3834" y="1267"/>
                    </a:cubicBezTo>
                    <a:cubicBezTo>
                      <a:pt x="3776" y="1180"/>
                      <a:pt x="3670" y="1117"/>
                      <a:pt x="3576" y="1117"/>
                    </a:cubicBezTo>
                    <a:cubicBezTo>
                      <a:pt x="3556" y="1117"/>
                      <a:pt x="3536" y="1120"/>
                      <a:pt x="3517" y="1126"/>
                    </a:cubicBezTo>
                    <a:cubicBezTo>
                      <a:pt x="3447" y="1161"/>
                      <a:pt x="3376" y="1197"/>
                      <a:pt x="3306" y="1267"/>
                    </a:cubicBezTo>
                    <a:cubicBezTo>
                      <a:pt x="3236" y="1302"/>
                      <a:pt x="3201" y="1337"/>
                      <a:pt x="3130" y="1372"/>
                    </a:cubicBezTo>
                    <a:cubicBezTo>
                      <a:pt x="3060" y="1408"/>
                      <a:pt x="2990" y="1478"/>
                      <a:pt x="2919" y="1513"/>
                    </a:cubicBezTo>
                    <a:lnTo>
                      <a:pt x="2427" y="1900"/>
                    </a:lnTo>
                    <a:cubicBezTo>
                      <a:pt x="2286" y="2005"/>
                      <a:pt x="2181" y="2111"/>
                      <a:pt x="2040" y="2217"/>
                    </a:cubicBezTo>
                    <a:cubicBezTo>
                      <a:pt x="2005" y="2252"/>
                      <a:pt x="1934" y="2252"/>
                      <a:pt x="1899" y="2287"/>
                    </a:cubicBezTo>
                    <a:cubicBezTo>
                      <a:pt x="1653" y="2463"/>
                      <a:pt x="1407" y="2639"/>
                      <a:pt x="1161" y="2850"/>
                    </a:cubicBezTo>
                    <a:cubicBezTo>
                      <a:pt x="1055" y="2920"/>
                      <a:pt x="950" y="2990"/>
                      <a:pt x="844" y="3061"/>
                    </a:cubicBezTo>
                    <a:cubicBezTo>
                      <a:pt x="844" y="2814"/>
                      <a:pt x="809" y="2568"/>
                      <a:pt x="809" y="2357"/>
                    </a:cubicBezTo>
                    <a:cubicBezTo>
                      <a:pt x="809" y="2181"/>
                      <a:pt x="809" y="2005"/>
                      <a:pt x="809" y="1830"/>
                    </a:cubicBezTo>
                    <a:cubicBezTo>
                      <a:pt x="809" y="1689"/>
                      <a:pt x="809" y="1548"/>
                      <a:pt x="809" y="1408"/>
                    </a:cubicBezTo>
                    <a:cubicBezTo>
                      <a:pt x="844" y="1337"/>
                      <a:pt x="844" y="1232"/>
                      <a:pt x="844" y="1126"/>
                    </a:cubicBezTo>
                    <a:cubicBezTo>
                      <a:pt x="844" y="1056"/>
                      <a:pt x="879" y="986"/>
                      <a:pt x="879" y="915"/>
                    </a:cubicBezTo>
                    <a:cubicBezTo>
                      <a:pt x="879" y="950"/>
                      <a:pt x="879" y="950"/>
                      <a:pt x="879" y="986"/>
                    </a:cubicBezTo>
                    <a:cubicBezTo>
                      <a:pt x="915" y="775"/>
                      <a:pt x="950" y="564"/>
                      <a:pt x="985" y="353"/>
                    </a:cubicBezTo>
                    <a:cubicBezTo>
                      <a:pt x="1020" y="212"/>
                      <a:pt x="950" y="36"/>
                      <a:pt x="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26"/>
              <p:cNvSpPr/>
              <p:nvPr/>
            </p:nvSpPr>
            <p:spPr>
              <a:xfrm>
                <a:off x="4423250" y="2608875"/>
                <a:ext cx="135425" cy="228200"/>
              </a:xfrm>
              <a:custGeom>
                <a:avLst/>
                <a:gdLst/>
                <a:ahLst/>
                <a:cxnLst/>
                <a:rect l="l" t="t" r="r" b="b"/>
                <a:pathLst>
                  <a:path w="5417" h="9128" extrusionOk="0">
                    <a:moveTo>
                      <a:pt x="1900" y="7008"/>
                    </a:moveTo>
                    <a:cubicBezTo>
                      <a:pt x="1794" y="7149"/>
                      <a:pt x="1654" y="7290"/>
                      <a:pt x="1548" y="7430"/>
                    </a:cubicBezTo>
                    <a:cubicBezTo>
                      <a:pt x="1478" y="7536"/>
                      <a:pt x="1407" y="7606"/>
                      <a:pt x="1302" y="7677"/>
                    </a:cubicBezTo>
                    <a:cubicBezTo>
                      <a:pt x="1407" y="7571"/>
                      <a:pt x="1513" y="7466"/>
                      <a:pt x="1618" y="7325"/>
                    </a:cubicBezTo>
                    <a:cubicBezTo>
                      <a:pt x="1724" y="7219"/>
                      <a:pt x="1794" y="7114"/>
                      <a:pt x="1900" y="7008"/>
                    </a:cubicBezTo>
                    <a:close/>
                    <a:moveTo>
                      <a:pt x="5104" y="1"/>
                    </a:moveTo>
                    <a:cubicBezTo>
                      <a:pt x="5079" y="1"/>
                      <a:pt x="5054" y="4"/>
                      <a:pt x="5030" y="10"/>
                    </a:cubicBezTo>
                    <a:cubicBezTo>
                      <a:pt x="4995" y="10"/>
                      <a:pt x="4959" y="45"/>
                      <a:pt x="4924" y="80"/>
                    </a:cubicBezTo>
                    <a:cubicBezTo>
                      <a:pt x="4889" y="115"/>
                      <a:pt x="4854" y="186"/>
                      <a:pt x="4854" y="221"/>
                    </a:cubicBezTo>
                    <a:cubicBezTo>
                      <a:pt x="4819" y="256"/>
                      <a:pt x="4819" y="291"/>
                      <a:pt x="4819" y="326"/>
                    </a:cubicBezTo>
                    <a:cubicBezTo>
                      <a:pt x="4819" y="397"/>
                      <a:pt x="4784" y="467"/>
                      <a:pt x="4784" y="537"/>
                    </a:cubicBezTo>
                    <a:cubicBezTo>
                      <a:pt x="4748" y="678"/>
                      <a:pt x="4713" y="783"/>
                      <a:pt x="4678" y="924"/>
                    </a:cubicBezTo>
                    <a:cubicBezTo>
                      <a:pt x="4573" y="1205"/>
                      <a:pt x="4502" y="1487"/>
                      <a:pt x="4432" y="1803"/>
                    </a:cubicBezTo>
                    <a:cubicBezTo>
                      <a:pt x="4362" y="2050"/>
                      <a:pt x="4291" y="2331"/>
                      <a:pt x="4221" y="2577"/>
                    </a:cubicBezTo>
                    <a:cubicBezTo>
                      <a:pt x="4221" y="2612"/>
                      <a:pt x="4186" y="2647"/>
                      <a:pt x="4186" y="2683"/>
                    </a:cubicBezTo>
                    <a:lnTo>
                      <a:pt x="3975" y="3140"/>
                    </a:lnTo>
                    <a:cubicBezTo>
                      <a:pt x="3975" y="3210"/>
                      <a:pt x="3940" y="3245"/>
                      <a:pt x="3904" y="3280"/>
                    </a:cubicBezTo>
                    <a:lnTo>
                      <a:pt x="3764" y="3597"/>
                    </a:lnTo>
                    <a:cubicBezTo>
                      <a:pt x="3693" y="3702"/>
                      <a:pt x="3658" y="3808"/>
                      <a:pt x="3588" y="3913"/>
                    </a:cubicBezTo>
                    <a:cubicBezTo>
                      <a:pt x="3517" y="4019"/>
                      <a:pt x="3447" y="4125"/>
                      <a:pt x="3377" y="4265"/>
                    </a:cubicBezTo>
                    <a:cubicBezTo>
                      <a:pt x="3342" y="4336"/>
                      <a:pt x="3306" y="4406"/>
                      <a:pt x="3236" y="4476"/>
                    </a:cubicBezTo>
                    <a:cubicBezTo>
                      <a:pt x="3201" y="4547"/>
                      <a:pt x="3201" y="4582"/>
                      <a:pt x="3166" y="4617"/>
                    </a:cubicBezTo>
                    <a:cubicBezTo>
                      <a:pt x="3060" y="4758"/>
                      <a:pt x="2955" y="4898"/>
                      <a:pt x="2884" y="5004"/>
                    </a:cubicBezTo>
                    <a:cubicBezTo>
                      <a:pt x="2709" y="5250"/>
                      <a:pt x="2533" y="5461"/>
                      <a:pt x="2357" y="5672"/>
                    </a:cubicBezTo>
                    <a:cubicBezTo>
                      <a:pt x="2181" y="5918"/>
                      <a:pt x="1970" y="6129"/>
                      <a:pt x="1794" y="6340"/>
                    </a:cubicBezTo>
                    <a:cubicBezTo>
                      <a:pt x="1618" y="6551"/>
                      <a:pt x="1407" y="6762"/>
                      <a:pt x="1196" y="7008"/>
                    </a:cubicBezTo>
                    <a:cubicBezTo>
                      <a:pt x="1020" y="7184"/>
                      <a:pt x="845" y="7430"/>
                      <a:pt x="669" y="7641"/>
                    </a:cubicBezTo>
                    <a:cubicBezTo>
                      <a:pt x="563" y="7712"/>
                      <a:pt x="493" y="7817"/>
                      <a:pt x="423" y="7923"/>
                    </a:cubicBezTo>
                    <a:cubicBezTo>
                      <a:pt x="317" y="8028"/>
                      <a:pt x="247" y="8134"/>
                      <a:pt x="141" y="8239"/>
                    </a:cubicBezTo>
                    <a:cubicBezTo>
                      <a:pt x="36" y="8345"/>
                      <a:pt x="36" y="8521"/>
                      <a:pt x="141" y="8626"/>
                    </a:cubicBezTo>
                    <a:cubicBezTo>
                      <a:pt x="36" y="8732"/>
                      <a:pt x="1" y="8872"/>
                      <a:pt x="71" y="9013"/>
                    </a:cubicBezTo>
                    <a:cubicBezTo>
                      <a:pt x="128" y="9070"/>
                      <a:pt x="209" y="9128"/>
                      <a:pt x="294" y="9128"/>
                    </a:cubicBezTo>
                    <a:cubicBezTo>
                      <a:pt x="314" y="9128"/>
                      <a:pt x="333" y="9125"/>
                      <a:pt x="352" y="9119"/>
                    </a:cubicBezTo>
                    <a:cubicBezTo>
                      <a:pt x="387" y="9119"/>
                      <a:pt x="387" y="9083"/>
                      <a:pt x="423" y="9083"/>
                    </a:cubicBezTo>
                    <a:cubicBezTo>
                      <a:pt x="774" y="8837"/>
                      <a:pt x="1091" y="8591"/>
                      <a:pt x="1407" y="8310"/>
                    </a:cubicBezTo>
                    <a:cubicBezTo>
                      <a:pt x="1724" y="8028"/>
                      <a:pt x="1970" y="7747"/>
                      <a:pt x="2251" y="7430"/>
                    </a:cubicBezTo>
                    <a:cubicBezTo>
                      <a:pt x="2427" y="7184"/>
                      <a:pt x="2603" y="6973"/>
                      <a:pt x="2744" y="6762"/>
                    </a:cubicBezTo>
                    <a:cubicBezTo>
                      <a:pt x="2814" y="6657"/>
                      <a:pt x="2884" y="6586"/>
                      <a:pt x="2920" y="6516"/>
                    </a:cubicBezTo>
                    <a:cubicBezTo>
                      <a:pt x="2990" y="6446"/>
                      <a:pt x="3025" y="6375"/>
                      <a:pt x="3060" y="6340"/>
                    </a:cubicBezTo>
                    <a:cubicBezTo>
                      <a:pt x="3131" y="6199"/>
                      <a:pt x="3236" y="6059"/>
                      <a:pt x="3306" y="5953"/>
                    </a:cubicBezTo>
                    <a:cubicBezTo>
                      <a:pt x="3342" y="5883"/>
                      <a:pt x="3377" y="5848"/>
                      <a:pt x="3377" y="5777"/>
                    </a:cubicBezTo>
                    <a:cubicBezTo>
                      <a:pt x="3447" y="5707"/>
                      <a:pt x="3482" y="5637"/>
                      <a:pt x="3553" y="5531"/>
                    </a:cubicBezTo>
                    <a:cubicBezTo>
                      <a:pt x="3623" y="5426"/>
                      <a:pt x="3658" y="5285"/>
                      <a:pt x="3728" y="5144"/>
                    </a:cubicBezTo>
                    <a:cubicBezTo>
                      <a:pt x="3799" y="5039"/>
                      <a:pt x="3869" y="4933"/>
                      <a:pt x="3904" y="4828"/>
                    </a:cubicBezTo>
                    <a:cubicBezTo>
                      <a:pt x="3975" y="4687"/>
                      <a:pt x="4045" y="4582"/>
                      <a:pt x="4080" y="4476"/>
                    </a:cubicBezTo>
                    <a:cubicBezTo>
                      <a:pt x="4151" y="4336"/>
                      <a:pt x="4221" y="4195"/>
                      <a:pt x="4291" y="4054"/>
                    </a:cubicBezTo>
                    <a:cubicBezTo>
                      <a:pt x="4362" y="3913"/>
                      <a:pt x="4397" y="3738"/>
                      <a:pt x="4467" y="3597"/>
                    </a:cubicBezTo>
                    <a:cubicBezTo>
                      <a:pt x="4502" y="3456"/>
                      <a:pt x="4573" y="3351"/>
                      <a:pt x="4608" y="3210"/>
                    </a:cubicBezTo>
                    <a:cubicBezTo>
                      <a:pt x="4643" y="3069"/>
                      <a:pt x="4678" y="2929"/>
                      <a:pt x="4713" y="2788"/>
                    </a:cubicBezTo>
                    <a:cubicBezTo>
                      <a:pt x="4713" y="2788"/>
                      <a:pt x="4748" y="2753"/>
                      <a:pt x="4748" y="2753"/>
                    </a:cubicBezTo>
                    <a:cubicBezTo>
                      <a:pt x="4784" y="2647"/>
                      <a:pt x="4819" y="2577"/>
                      <a:pt x="4854" y="2472"/>
                    </a:cubicBezTo>
                    <a:cubicBezTo>
                      <a:pt x="4889" y="2401"/>
                      <a:pt x="4889" y="2331"/>
                      <a:pt x="4924" y="2261"/>
                    </a:cubicBezTo>
                    <a:cubicBezTo>
                      <a:pt x="4924" y="2225"/>
                      <a:pt x="4959" y="2155"/>
                      <a:pt x="4995" y="2120"/>
                    </a:cubicBezTo>
                    <a:cubicBezTo>
                      <a:pt x="5030" y="2014"/>
                      <a:pt x="5065" y="1909"/>
                      <a:pt x="5100" y="1803"/>
                    </a:cubicBezTo>
                    <a:cubicBezTo>
                      <a:pt x="5100" y="1698"/>
                      <a:pt x="5135" y="1627"/>
                      <a:pt x="5170" y="1522"/>
                    </a:cubicBezTo>
                    <a:cubicBezTo>
                      <a:pt x="5206" y="1381"/>
                      <a:pt x="5241" y="1276"/>
                      <a:pt x="5276" y="1135"/>
                    </a:cubicBezTo>
                    <a:cubicBezTo>
                      <a:pt x="5311" y="1030"/>
                      <a:pt x="5311" y="924"/>
                      <a:pt x="5346" y="819"/>
                    </a:cubicBezTo>
                    <a:cubicBezTo>
                      <a:pt x="5346" y="783"/>
                      <a:pt x="5346" y="713"/>
                      <a:pt x="5381" y="678"/>
                    </a:cubicBezTo>
                    <a:cubicBezTo>
                      <a:pt x="5381" y="608"/>
                      <a:pt x="5381" y="502"/>
                      <a:pt x="5381" y="432"/>
                    </a:cubicBezTo>
                    <a:cubicBezTo>
                      <a:pt x="5417" y="326"/>
                      <a:pt x="5381" y="256"/>
                      <a:pt x="5381" y="186"/>
                    </a:cubicBezTo>
                    <a:cubicBezTo>
                      <a:pt x="5352" y="69"/>
                      <a:pt x="5227" y="1"/>
                      <a:pt x="5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26"/>
              <p:cNvSpPr/>
              <p:nvPr/>
            </p:nvSpPr>
            <p:spPr>
              <a:xfrm>
                <a:off x="4482150" y="2591150"/>
                <a:ext cx="95875" cy="99000"/>
              </a:xfrm>
              <a:custGeom>
                <a:avLst/>
                <a:gdLst/>
                <a:ahLst/>
                <a:cxnLst/>
                <a:rect l="l" t="t" r="r" b="b"/>
                <a:pathLst>
                  <a:path w="3835" h="3960" extrusionOk="0">
                    <a:moveTo>
                      <a:pt x="2766" y="1"/>
                    </a:moveTo>
                    <a:cubicBezTo>
                      <a:pt x="2736" y="1"/>
                      <a:pt x="2705" y="5"/>
                      <a:pt x="2674" y="15"/>
                    </a:cubicBezTo>
                    <a:cubicBezTo>
                      <a:pt x="2568" y="86"/>
                      <a:pt x="2498" y="156"/>
                      <a:pt x="2428" y="226"/>
                    </a:cubicBezTo>
                    <a:cubicBezTo>
                      <a:pt x="2357" y="297"/>
                      <a:pt x="2322" y="367"/>
                      <a:pt x="2252" y="437"/>
                    </a:cubicBezTo>
                    <a:cubicBezTo>
                      <a:pt x="2252" y="437"/>
                      <a:pt x="2252" y="437"/>
                      <a:pt x="2217" y="473"/>
                    </a:cubicBezTo>
                    <a:cubicBezTo>
                      <a:pt x="2181" y="473"/>
                      <a:pt x="2146" y="508"/>
                      <a:pt x="2146" y="543"/>
                    </a:cubicBezTo>
                    <a:cubicBezTo>
                      <a:pt x="2076" y="578"/>
                      <a:pt x="2041" y="648"/>
                      <a:pt x="2006" y="684"/>
                    </a:cubicBezTo>
                    <a:cubicBezTo>
                      <a:pt x="1935" y="789"/>
                      <a:pt x="1830" y="930"/>
                      <a:pt x="1759" y="1035"/>
                    </a:cubicBezTo>
                    <a:cubicBezTo>
                      <a:pt x="1548" y="1317"/>
                      <a:pt x="1372" y="1563"/>
                      <a:pt x="1161" y="1844"/>
                    </a:cubicBezTo>
                    <a:lnTo>
                      <a:pt x="1021" y="2055"/>
                    </a:lnTo>
                    <a:lnTo>
                      <a:pt x="528" y="2653"/>
                    </a:lnTo>
                    <a:cubicBezTo>
                      <a:pt x="458" y="2723"/>
                      <a:pt x="388" y="2829"/>
                      <a:pt x="317" y="2934"/>
                    </a:cubicBezTo>
                    <a:cubicBezTo>
                      <a:pt x="282" y="2970"/>
                      <a:pt x="247" y="3005"/>
                      <a:pt x="212" y="3075"/>
                    </a:cubicBezTo>
                    <a:cubicBezTo>
                      <a:pt x="212" y="3110"/>
                      <a:pt x="177" y="3145"/>
                      <a:pt x="142" y="3181"/>
                    </a:cubicBezTo>
                    <a:cubicBezTo>
                      <a:pt x="142" y="3181"/>
                      <a:pt x="106" y="3216"/>
                      <a:pt x="106" y="3216"/>
                    </a:cubicBezTo>
                    <a:cubicBezTo>
                      <a:pt x="71" y="3251"/>
                      <a:pt x="71" y="3321"/>
                      <a:pt x="36" y="3356"/>
                    </a:cubicBezTo>
                    <a:cubicBezTo>
                      <a:pt x="1" y="3427"/>
                      <a:pt x="71" y="3567"/>
                      <a:pt x="106" y="3603"/>
                    </a:cubicBezTo>
                    <a:cubicBezTo>
                      <a:pt x="164" y="3661"/>
                      <a:pt x="233" y="3687"/>
                      <a:pt x="301" y="3687"/>
                    </a:cubicBezTo>
                    <a:cubicBezTo>
                      <a:pt x="356" y="3687"/>
                      <a:pt x="411" y="3669"/>
                      <a:pt x="458" y="3638"/>
                    </a:cubicBezTo>
                    <a:cubicBezTo>
                      <a:pt x="528" y="3603"/>
                      <a:pt x="564" y="3532"/>
                      <a:pt x="634" y="3462"/>
                    </a:cubicBezTo>
                    <a:cubicBezTo>
                      <a:pt x="669" y="3427"/>
                      <a:pt x="704" y="3392"/>
                      <a:pt x="739" y="3321"/>
                    </a:cubicBezTo>
                    <a:cubicBezTo>
                      <a:pt x="810" y="3251"/>
                      <a:pt x="845" y="3181"/>
                      <a:pt x="915" y="3110"/>
                    </a:cubicBezTo>
                    <a:cubicBezTo>
                      <a:pt x="1021" y="2934"/>
                      <a:pt x="1161" y="2794"/>
                      <a:pt x="1267" y="2618"/>
                    </a:cubicBezTo>
                    <a:cubicBezTo>
                      <a:pt x="1372" y="2477"/>
                      <a:pt x="1478" y="2336"/>
                      <a:pt x="1584" y="2196"/>
                    </a:cubicBezTo>
                    <a:cubicBezTo>
                      <a:pt x="1584" y="2161"/>
                      <a:pt x="1619" y="2125"/>
                      <a:pt x="1654" y="2090"/>
                    </a:cubicBezTo>
                    <a:cubicBezTo>
                      <a:pt x="1865" y="1844"/>
                      <a:pt x="2041" y="1598"/>
                      <a:pt x="2217" y="1352"/>
                    </a:cubicBezTo>
                    <a:cubicBezTo>
                      <a:pt x="2322" y="1246"/>
                      <a:pt x="2392" y="1141"/>
                      <a:pt x="2463" y="1070"/>
                    </a:cubicBezTo>
                    <a:cubicBezTo>
                      <a:pt x="2533" y="1281"/>
                      <a:pt x="2603" y="1492"/>
                      <a:pt x="2709" y="1739"/>
                    </a:cubicBezTo>
                    <a:cubicBezTo>
                      <a:pt x="2744" y="1879"/>
                      <a:pt x="2779" y="2055"/>
                      <a:pt x="2850" y="2196"/>
                    </a:cubicBezTo>
                    <a:cubicBezTo>
                      <a:pt x="2885" y="2336"/>
                      <a:pt x="2920" y="2477"/>
                      <a:pt x="2955" y="2618"/>
                    </a:cubicBezTo>
                    <a:cubicBezTo>
                      <a:pt x="2955" y="2723"/>
                      <a:pt x="2990" y="2794"/>
                      <a:pt x="3025" y="2899"/>
                    </a:cubicBezTo>
                    <a:cubicBezTo>
                      <a:pt x="3025" y="2970"/>
                      <a:pt x="3025" y="3040"/>
                      <a:pt x="3061" y="3110"/>
                    </a:cubicBezTo>
                    <a:cubicBezTo>
                      <a:pt x="3061" y="3110"/>
                      <a:pt x="3025" y="3075"/>
                      <a:pt x="3025" y="3075"/>
                    </a:cubicBezTo>
                    <a:lnTo>
                      <a:pt x="3025" y="3075"/>
                    </a:lnTo>
                    <a:cubicBezTo>
                      <a:pt x="3061" y="3286"/>
                      <a:pt x="3096" y="3497"/>
                      <a:pt x="3096" y="3708"/>
                    </a:cubicBezTo>
                    <a:cubicBezTo>
                      <a:pt x="3096" y="3834"/>
                      <a:pt x="3208" y="3960"/>
                      <a:pt x="3333" y="3960"/>
                    </a:cubicBezTo>
                    <a:cubicBezTo>
                      <a:pt x="3347" y="3960"/>
                      <a:pt x="3362" y="3958"/>
                      <a:pt x="3377" y="3954"/>
                    </a:cubicBezTo>
                    <a:lnTo>
                      <a:pt x="3447" y="3954"/>
                    </a:lnTo>
                    <a:cubicBezTo>
                      <a:pt x="3588" y="3919"/>
                      <a:pt x="3658" y="3814"/>
                      <a:pt x="3658" y="3673"/>
                    </a:cubicBezTo>
                    <a:lnTo>
                      <a:pt x="3694" y="3708"/>
                    </a:lnTo>
                    <a:cubicBezTo>
                      <a:pt x="3694" y="3603"/>
                      <a:pt x="3658" y="3532"/>
                      <a:pt x="3658" y="3462"/>
                    </a:cubicBezTo>
                    <a:cubicBezTo>
                      <a:pt x="3729" y="3427"/>
                      <a:pt x="3764" y="3392"/>
                      <a:pt x="3799" y="3356"/>
                    </a:cubicBezTo>
                    <a:cubicBezTo>
                      <a:pt x="3834" y="3286"/>
                      <a:pt x="3834" y="3216"/>
                      <a:pt x="3799" y="3145"/>
                    </a:cubicBezTo>
                    <a:cubicBezTo>
                      <a:pt x="3658" y="2442"/>
                      <a:pt x="3518" y="1774"/>
                      <a:pt x="3342" y="1070"/>
                    </a:cubicBezTo>
                    <a:cubicBezTo>
                      <a:pt x="3342" y="965"/>
                      <a:pt x="3307" y="824"/>
                      <a:pt x="3272" y="684"/>
                    </a:cubicBezTo>
                    <a:cubicBezTo>
                      <a:pt x="3236" y="613"/>
                      <a:pt x="3236" y="543"/>
                      <a:pt x="3201" y="473"/>
                    </a:cubicBezTo>
                    <a:cubicBezTo>
                      <a:pt x="3201" y="437"/>
                      <a:pt x="3201" y="402"/>
                      <a:pt x="3166" y="367"/>
                    </a:cubicBezTo>
                    <a:cubicBezTo>
                      <a:pt x="3131" y="262"/>
                      <a:pt x="3096" y="121"/>
                      <a:pt x="2990" y="50"/>
                    </a:cubicBezTo>
                    <a:cubicBezTo>
                      <a:pt x="2916" y="26"/>
                      <a:pt x="2841" y="1"/>
                      <a:pt x="2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26"/>
              <p:cNvSpPr/>
              <p:nvPr/>
            </p:nvSpPr>
            <p:spPr>
              <a:xfrm>
                <a:off x="4273775" y="2282025"/>
                <a:ext cx="549550" cy="260275"/>
              </a:xfrm>
              <a:custGeom>
                <a:avLst/>
                <a:gdLst/>
                <a:ahLst/>
                <a:cxnLst/>
                <a:rect l="l" t="t" r="r" b="b"/>
                <a:pathLst>
                  <a:path w="21982" h="10411" extrusionOk="0">
                    <a:moveTo>
                      <a:pt x="2471" y="619"/>
                    </a:moveTo>
                    <a:cubicBezTo>
                      <a:pt x="2680" y="619"/>
                      <a:pt x="2897" y="644"/>
                      <a:pt x="3096" y="669"/>
                    </a:cubicBezTo>
                    <a:lnTo>
                      <a:pt x="3166" y="669"/>
                    </a:lnTo>
                    <a:cubicBezTo>
                      <a:pt x="2990" y="669"/>
                      <a:pt x="2814" y="704"/>
                      <a:pt x="2638" y="704"/>
                    </a:cubicBezTo>
                    <a:cubicBezTo>
                      <a:pt x="2392" y="739"/>
                      <a:pt x="2181" y="739"/>
                      <a:pt x="1970" y="775"/>
                    </a:cubicBezTo>
                    <a:lnTo>
                      <a:pt x="1443" y="775"/>
                    </a:lnTo>
                    <a:cubicBezTo>
                      <a:pt x="1443" y="739"/>
                      <a:pt x="1478" y="669"/>
                      <a:pt x="1478" y="634"/>
                    </a:cubicBezTo>
                    <a:lnTo>
                      <a:pt x="2216" y="634"/>
                    </a:lnTo>
                    <a:cubicBezTo>
                      <a:pt x="2299" y="624"/>
                      <a:pt x="2384" y="619"/>
                      <a:pt x="2471" y="619"/>
                    </a:cubicBezTo>
                    <a:close/>
                    <a:moveTo>
                      <a:pt x="16038" y="599"/>
                    </a:moveTo>
                    <a:cubicBezTo>
                      <a:pt x="16354" y="599"/>
                      <a:pt x="16671" y="599"/>
                      <a:pt x="16988" y="634"/>
                    </a:cubicBezTo>
                    <a:cubicBezTo>
                      <a:pt x="17339" y="634"/>
                      <a:pt x="17691" y="669"/>
                      <a:pt x="18043" y="669"/>
                    </a:cubicBezTo>
                    <a:cubicBezTo>
                      <a:pt x="18324" y="669"/>
                      <a:pt x="18570" y="669"/>
                      <a:pt x="18887" y="704"/>
                    </a:cubicBezTo>
                    <a:lnTo>
                      <a:pt x="19414" y="704"/>
                    </a:lnTo>
                    <a:cubicBezTo>
                      <a:pt x="19555" y="704"/>
                      <a:pt x="19731" y="739"/>
                      <a:pt x="19871" y="739"/>
                    </a:cubicBezTo>
                    <a:cubicBezTo>
                      <a:pt x="20153" y="775"/>
                      <a:pt x="20399" y="810"/>
                      <a:pt x="20645" y="845"/>
                    </a:cubicBezTo>
                    <a:cubicBezTo>
                      <a:pt x="20715" y="845"/>
                      <a:pt x="20821" y="845"/>
                      <a:pt x="20891" y="880"/>
                    </a:cubicBezTo>
                    <a:cubicBezTo>
                      <a:pt x="20926" y="986"/>
                      <a:pt x="20926" y="1126"/>
                      <a:pt x="20962" y="1267"/>
                    </a:cubicBezTo>
                    <a:lnTo>
                      <a:pt x="20926" y="1232"/>
                    </a:lnTo>
                    <a:cubicBezTo>
                      <a:pt x="20856" y="1161"/>
                      <a:pt x="20751" y="1091"/>
                      <a:pt x="20645" y="1056"/>
                    </a:cubicBezTo>
                    <a:cubicBezTo>
                      <a:pt x="20469" y="986"/>
                      <a:pt x="20293" y="950"/>
                      <a:pt x="20118" y="950"/>
                    </a:cubicBezTo>
                    <a:cubicBezTo>
                      <a:pt x="19942" y="915"/>
                      <a:pt x="19801" y="880"/>
                      <a:pt x="19625" y="880"/>
                    </a:cubicBezTo>
                    <a:cubicBezTo>
                      <a:pt x="19449" y="845"/>
                      <a:pt x="19309" y="845"/>
                      <a:pt x="19133" y="810"/>
                    </a:cubicBezTo>
                    <a:cubicBezTo>
                      <a:pt x="18957" y="810"/>
                      <a:pt x="18781" y="775"/>
                      <a:pt x="18605" y="775"/>
                    </a:cubicBezTo>
                    <a:cubicBezTo>
                      <a:pt x="18324" y="739"/>
                      <a:pt x="18043" y="704"/>
                      <a:pt x="17726" y="704"/>
                    </a:cubicBezTo>
                    <a:cubicBezTo>
                      <a:pt x="17023" y="669"/>
                      <a:pt x="16319" y="634"/>
                      <a:pt x="15616" y="599"/>
                    </a:cubicBezTo>
                    <a:close/>
                    <a:moveTo>
                      <a:pt x="21664" y="2309"/>
                    </a:moveTo>
                    <a:cubicBezTo>
                      <a:pt x="21664" y="2314"/>
                      <a:pt x="21665" y="2318"/>
                      <a:pt x="21665" y="2322"/>
                    </a:cubicBezTo>
                    <a:cubicBezTo>
                      <a:pt x="21665" y="2318"/>
                      <a:pt x="21665" y="2313"/>
                      <a:pt x="21664" y="2309"/>
                    </a:cubicBezTo>
                    <a:close/>
                    <a:moveTo>
                      <a:pt x="880" y="6753"/>
                    </a:moveTo>
                    <a:cubicBezTo>
                      <a:pt x="880" y="6859"/>
                      <a:pt x="845" y="6964"/>
                      <a:pt x="845" y="7070"/>
                    </a:cubicBezTo>
                    <a:cubicBezTo>
                      <a:pt x="810" y="7386"/>
                      <a:pt x="810" y="7668"/>
                      <a:pt x="775" y="7984"/>
                    </a:cubicBezTo>
                    <a:cubicBezTo>
                      <a:pt x="775" y="8160"/>
                      <a:pt x="775" y="8371"/>
                      <a:pt x="739" y="8547"/>
                    </a:cubicBezTo>
                    <a:cubicBezTo>
                      <a:pt x="704" y="8793"/>
                      <a:pt x="669" y="9039"/>
                      <a:pt x="634" y="9250"/>
                    </a:cubicBezTo>
                    <a:lnTo>
                      <a:pt x="599" y="9250"/>
                    </a:lnTo>
                    <a:cubicBezTo>
                      <a:pt x="599" y="9180"/>
                      <a:pt x="599" y="9074"/>
                      <a:pt x="599" y="8969"/>
                    </a:cubicBezTo>
                    <a:cubicBezTo>
                      <a:pt x="599" y="8828"/>
                      <a:pt x="634" y="8688"/>
                      <a:pt x="634" y="8547"/>
                    </a:cubicBezTo>
                    <a:cubicBezTo>
                      <a:pt x="669" y="8230"/>
                      <a:pt x="704" y="7914"/>
                      <a:pt x="739" y="7597"/>
                    </a:cubicBezTo>
                    <a:cubicBezTo>
                      <a:pt x="739" y="7589"/>
                      <a:pt x="739" y="7580"/>
                      <a:pt x="739" y="7562"/>
                    </a:cubicBezTo>
                    <a:cubicBezTo>
                      <a:pt x="739" y="7550"/>
                      <a:pt x="739" y="7539"/>
                      <a:pt x="739" y="7527"/>
                    </a:cubicBezTo>
                    <a:cubicBezTo>
                      <a:pt x="739" y="7457"/>
                      <a:pt x="739" y="7421"/>
                      <a:pt x="775" y="7386"/>
                    </a:cubicBezTo>
                    <a:lnTo>
                      <a:pt x="845" y="6753"/>
                    </a:lnTo>
                    <a:close/>
                    <a:moveTo>
                      <a:pt x="8617" y="845"/>
                    </a:moveTo>
                    <a:cubicBezTo>
                      <a:pt x="9285" y="845"/>
                      <a:pt x="9954" y="845"/>
                      <a:pt x="10622" y="880"/>
                    </a:cubicBezTo>
                    <a:cubicBezTo>
                      <a:pt x="11255" y="880"/>
                      <a:pt x="11888" y="915"/>
                      <a:pt x="12521" y="950"/>
                    </a:cubicBezTo>
                    <a:cubicBezTo>
                      <a:pt x="13119" y="950"/>
                      <a:pt x="13682" y="1021"/>
                      <a:pt x="14279" y="1056"/>
                    </a:cubicBezTo>
                    <a:cubicBezTo>
                      <a:pt x="14877" y="1091"/>
                      <a:pt x="15475" y="1126"/>
                      <a:pt x="16108" y="1161"/>
                    </a:cubicBezTo>
                    <a:cubicBezTo>
                      <a:pt x="16671" y="1197"/>
                      <a:pt x="17269" y="1197"/>
                      <a:pt x="17867" y="1232"/>
                    </a:cubicBezTo>
                    <a:cubicBezTo>
                      <a:pt x="18148" y="1267"/>
                      <a:pt x="18465" y="1302"/>
                      <a:pt x="18781" y="1302"/>
                    </a:cubicBezTo>
                    <a:cubicBezTo>
                      <a:pt x="19063" y="1337"/>
                      <a:pt x="19344" y="1372"/>
                      <a:pt x="19625" y="1408"/>
                    </a:cubicBezTo>
                    <a:cubicBezTo>
                      <a:pt x="19731" y="1408"/>
                      <a:pt x="19801" y="1443"/>
                      <a:pt x="19907" y="1443"/>
                    </a:cubicBezTo>
                    <a:cubicBezTo>
                      <a:pt x="20082" y="1478"/>
                      <a:pt x="20293" y="1513"/>
                      <a:pt x="20469" y="1583"/>
                    </a:cubicBezTo>
                    <a:lnTo>
                      <a:pt x="20540" y="1619"/>
                    </a:lnTo>
                    <a:cubicBezTo>
                      <a:pt x="20575" y="1830"/>
                      <a:pt x="20575" y="2076"/>
                      <a:pt x="20610" y="2287"/>
                    </a:cubicBezTo>
                    <a:cubicBezTo>
                      <a:pt x="20645" y="2568"/>
                      <a:pt x="20680" y="2849"/>
                      <a:pt x="20715" y="3096"/>
                    </a:cubicBezTo>
                    <a:cubicBezTo>
                      <a:pt x="20751" y="3236"/>
                      <a:pt x="20751" y="3342"/>
                      <a:pt x="20786" y="3483"/>
                    </a:cubicBezTo>
                    <a:cubicBezTo>
                      <a:pt x="20786" y="3623"/>
                      <a:pt x="20821" y="3764"/>
                      <a:pt x="20856" y="3905"/>
                    </a:cubicBezTo>
                    <a:cubicBezTo>
                      <a:pt x="20891" y="4045"/>
                      <a:pt x="20926" y="4186"/>
                      <a:pt x="20962" y="4291"/>
                    </a:cubicBezTo>
                    <a:cubicBezTo>
                      <a:pt x="20962" y="4432"/>
                      <a:pt x="20997" y="4538"/>
                      <a:pt x="21032" y="4678"/>
                    </a:cubicBezTo>
                    <a:cubicBezTo>
                      <a:pt x="21032" y="4819"/>
                      <a:pt x="21067" y="4924"/>
                      <a:pt x="21067" y="5065"/>
                    </a:cubicBezTo>
                    <a:cubicBezTo>
                      <a:pt x="21067" y="5241"/>
                      <a:pt x="21102" y="5417"/>
                      <a:pt x="21102" y="5593"/>
                    </a:cubicBezTo>
                    <a:cubicBezTo>
                      <a:pt x="21102" y="5874"/>
                      <a:pt x="21137" y="6155"/>
                      <a:pt x="21102" y="6472"/>
                    </a:cubicBezTo>
                    <a:cubicBezTo>
                      <a:pt x="21102" y="7070"/>
                      <a:pt x="21032" y="7668"/>
                      <a:pt x="20997" y="8266"/>
                    </a:cubicBezTo>
                    <a:lnTo>
                      <a:pt x="19449" y="8266"/>
                    </a:lnTo>
                    <a:cubicBezTo>
                      <a:pt x="19168" y="8266"/>
                      <a:pt x="18851" y="8266"/>
                      <a:pt x="18570" y="8301"/>
                    </a:cubicBezTo>
                    <a:lnTo>
                      <a:pt x="17656" y="8301"/>
                    </a:lnTo>
                    <a:cubicBezTo>
                      <a:pt x="17023" y="8336"/>
                      <a:pt x="16390" y="8371"/>
                      <a:pt x="15757" y="8406"/>
                    </a:cubicBezTo>
                    <a:cubicBezTo>
                      <a:pt x="15124" y="8441"/>
                      <a:pt x="14491" y="8512"/>
                      <a:pt x="13857" y="8547"/>
                    </a:cubicBezTo>
                    <a:cubicBezTo>
                      <a:pt x="13260" y="8582"/>
                      <a:pt x="12697" y="8582"/>
                      <a:pt x="12099" y="8617"/>
                    </a:cubicBezTo>
                    <a:cubicBezTo>
                      <a:pt x="11431" y="8617"/>
                      <a:pt x="10763" y="8652"/>
                      <a:pt x="10094" y="8688"/>
                    </a:cubicBezTo>
                    <a:cubicBezTo>
                      <a:pt x="9496" y="8723"/>
                      <a:pt x="8899" y="8793"/>
                      <a:pt x="8266" y="8828"/>
                    </a:cubicBezTo>
                    <a:cubicBezTo>
                      <a:pt x="7668" y="8863"/>
                      <a:pt x="7105" y="8934"/>
                      <a:pt x="6507" y="8969"/>
                    </a:cubicBezTo>
                    <a:cubicBezTo>
                      <a:pt x="5241" y="9074"/>
                      <a:pt x="4010" y="9145"/>
                      <a:pt x="2744" y="9250"/>
                    </a:cubicBezTo>
                    <a:cubicBezTo>
                      <a:pt x="2533" y="9250"/>
                      <a:pt x="2322" y="9250"/>
                      <a:pt x="2076" y="9285"/>
                    </a:cubicBezTo>
                    <a:lnTo>
                      <a:pt x="1232" y="9285"/>
                    </a:lnTo>
                    <a:cubicBezTo>
                      <a:pt x="1267" y="9074"/>
                      <a:pt x="1302" y="8828"/>
                      <a:pt x="1337" y="8617"/>
                    </a:cubicBezTo>
                    <a:cubicBezTo>
                      <a:pt x="1372" y="8441"/>
                      <a:pt x="1372" y="8301"/>
                      <a:pt x="1408" y="8125"/>
                    </a:cubicBezTo>
                    <a:cubicBezTo>
                      <a:pt x="1408" y="7984"/>
                      <a:pt x="1408" y="7844"/>
                      <a:pt x="1408" y="7703"/>
                    </a:cubicBezTo>
                    <a:cubicBezTo>
                      <a:pt x="1443" y="7421"/>
                      <a:pt x="1443" y="7105"/>
                      <a:pt x="1478" y="6788"/>
                    </a:cubicBezTo>
                    <a:cubicBezTo>
                      <a:pt x="1478" y="6648"/>
                      <a:pt x="1478" y="6507"/>
                      <a:pt x="1478" y="6366"/>
                    </a:cubicBezTo>
                    <a:lnTo>
                      <a:pt x="1478" y="5909"/>
                    </a:lnTo>
                    <a:cubicBezTo>
                      <a:pt x="1478" y="5276"/>
                      <a:pt x="1478" y="4678"/>
                      <a:pt x="1443" y="4045"/>
                    </a:cubicBezTo>
                    <a:cubicBezTo>
                      <a:pt x="1443" y="3447"/>
                      <a:pt x="1443" y="2814"/>
                      <a:pt x="1443" y="2216"/>
                    </a:cubicBezTo>
                    <a:cubicBezTo>
                      <a:pt x="1443" y="1935"/>
                      <a:pt x="1443" y="1654"/>
                      <a:pt x="1408" y="1372"/>
                    </a:cubicBezTo>
                    <a:cubicBezTo>
                      <a:pt x="1513" y="1372"/>
                      <a:pt x="1619" y="1337"/>
                      <a:pt x="1689" y="1337"/>
                    </a:cubicBezTo>
                    <a:cubicBezTo>
                      <a:pt x="1865" y="1337"/>
                      <a:pt x="2005" y="1337"/>
                      <a:pt x="2146" y="1302"/>
                    </a:cubicBezTo>
                    <a:cubicBezTo>
                      <a:pt x="2463" y="1302"/>
                      <a:pt x="2744" y="1267"/>
                      <a:pt x="3025" y="1232"/>
                    </a:cubicBezTo>
                    <a:cubicBezTo>
                      <a:pt x="3342" y="1197"/>
                      <a:pt x="3658" y="1197"/>
                      <a:pt x="3940" y="1197"/>
                    </a:cubicBezTo>
                    <a:cubicBezTo>
                      <a:pt x="4256" y="1161"/>
                      <a:pt x="4573" y="1126"/>
                      <a:pt x="4854" y="1126"/>
                    </a:cubicBezTo>
                    <a:cubicBezTo>
                      <a:pt x="5487" y="1056"/>
                      <a:pt x="6120" y="1021"/>
                      <a:pt x="6718" y="950"/>
                    </a:cubicBezTo>
                    <a:cubicBezTo>
                      <a:pt x="7175" y="915"/>
                      <a:pt x="7633" y="880"/>
                      <a:pt x="8090" y="845"/>
                    </a:cubicBezTo>
                    <a:close/>
                    <a:moveTo>
                      <a:pt x="20997" y="8793"/>
                    </a:moveTo>
                    <a:cubicBezTo>
                      <a:pt x="20997" y="8863"/>
                      <a:pt x="20997" y="8899"/>
                      <a:pt x="20997" y="8934"/>
                    </a:cubicBezTo>
                    <a:cubicBezTo>
                      <a:pt x="20997" y="8969"/>
                      <a:pt x="20997" y="9004"/>
                      <a:pt x="20997" y="9004"/>
                    </a:cubicBezTo>
                    <a:lnTo>
                      <a:pt x="20645" y="9004"/>
                    </a:lnTo>
                    <a:cubicBezTo>
                      <a:pt x="20504" y="9004"/>
                      <a:pt x="20364" y="9004"/>
                      <a:pt x="20223" y="9039"/>
                    </a:cubicBezTo>
                    <a:lnTo>
                      <a:pt x="19274" y="9039"/>
                    </a:lnTo>
                    <a:cubicBezTo>
                      <a:pt x="18676" y="9039"/>
                      <a:pt x="18078" y="9074"/>
                      <a:pt x="17480" y="9074"/>
                    </a:cubicBezTo>
                    <a:cubicBezTo>
                      <a:pt x="16847" y="9074"/>
                      <a:pt x="16214" y="9110"/>
                      <a:pt x="15581" y="9145"/>
                    </a:cubicBezTo>
                    <a:cubicBezTo>
                      <a:pt x="14983" y="9145"/>
                      <a:pt x="14385" y="9215"/>
                      <a:pt x="13752" y="9250"/>
                    </a:cubicBezTo>
                    <a:cubicBezTo>
                      <a:pt x="13119" y="9285"/>
                      <a:pt x="12486" y="9285"/>
                      <a:pt x="11853" y="9285"/>
                    </a:cubicBezTo>
                    <a:cubicBezTo>
                      <a:pt x="11255" y="9285"/>
                      <a:pt x="10692" y="9321"/>
                      <a:pt x="10094" y="9321"/>
                    </a:cubicBezTo>
                    <a:cubicBezTo>
                      <a:pt x="8815" y="9390"/>
                      <a:pt x="7569" y="9459"/>
                      <a:pt x="6290" y="9528"/>
                    </a:cubicBezTo>
                    <a:lnTo>
                      <a:pt x="6290" y="9528"/>
                    </a:lnTo>
                    <a:cubicBezTo>
                      <a:pt x="6796" y="9481"/>
                      <a:pt x="7302" y="9447"/>
                      <a:pt x="7808" y="9391"/>
                    </a:cubicBezTo>
                    <a:lnTo>
                      <a:pt x="7808" y="9426"/>
                    </a:lnTo>
                    <a:cubicBezTo>
                      <a:pt x="8441" y="9356"/>
                      <a:pt x="9110" y="9321"/>
                      <a:pt x="9743" y="9285"/>
                    </a:cubicBezTo>
                    <a:cubicBezTo>
                      <a:pt x="10341" y="9250"/>
                      <a:pt x="10903" y="9215"/>
                      <a:pt x="11501" y="9180"/>
                    </a:cubicBezTo>
                    <a:cubicBezTo>
                      <a:pt x="12099" y="9180"/>
                      <a:pt x="12732" y="9145"/>
                      <a:pt x="13365" y="9110"/>
                    </a:cubicBezTo>
                    <a:cubicBezTo>
                      <a:pt x="14631" y="9039"/>
                      <a:pt x="15897" y="8934"/>
                      <a:pt x="17163" y="8863"/>
                    </a:cubicBezTo>
                    <a:cubicBezTo>
                      <a:pt x="17761" y="8828"/>
                      <a:pt x="18359" y="8828"/>
                      <a:pt x="18992" y="8828"/>
                    </a:cubicBezTo>
                    <a:cubicBezTo>
                      <a:pt x="19590" y="8828"/>
                      <a:pt x="20188" y="8828"/>
                      <a:pt x="20786" y="8793"/>
                    </a:cubicBezTo>
                    <a:close/>
                    <a:moveTo>
                      <a:pt x="6057" y="9551"/>
                    </a:moveTo>
                    <a:lnTo>
                      <a:pt x="6057" y="9551"/>
                    </a:lnTo>
                    <a:cubicBezTo>
                      <a:pt x="6007" y="9559"/>
                      <a:pt x="5958" y="9567"/>
                      <a:pt x="5909" y="9567"/>
                    </a:cubicBezTo>
                    <a:cubicBezTo>
                      <a:pt x="5958" y="9561"/>
                      <a:pt x="6007" y="9556"/>
                      <a:pt x="6057" y="9551"/>
                    </a:cubicBezTo>
                    <a:close/>
                    <a:moveTo>
                      <a:pt x="15159" y="1"/>
                    </a:moveTo>
                    <a:cubicBezTo>
                      <a:pt x="15018" y="1"/>
                      <a:pt x="14877" y="36"/>
                      <a:pt x="14737" y="36"/>
                    </a:cubicBezTo>
                    <a:lnTo>
                      <a:pt x="14279" y="36"/>
                    </a:lnTo>
                    <a:cubicBezTo>
                      <a:pt x="13963" y="36"/>
                      <a:pt x="13682" y="71"/>
                      <a:pt x="13365" y="71"/>
                    </a:cubicBezTo>
                    <a:cubicBezTo>
                      <a:pt x="12732" y="106"/>
                      <a:pt x="12099" y="106"/>
                      <a:pt x="11466" y="141"/>
                    </a:cubicBezTo>
                    <a:cubicBezTo>
                      <a:pt x="10833" y="177"/>
                      <a:pt x="10200" y="177"/>
                      <a:pt x="9567" y="212"/>
                    </a:cubicBezTo>
                    <a:cubicBezTo>
                      <a:pt x="9250" y="212"/>
                      <a:pt x="8899" y="247"/>
                      <a:pt x="8582" y="247"/>
                    </a:cubicBezTo>
                    <a:cubicBezTo>
                      <a:pt x="8406" y="282"/>
                      <a:pt x="8230" y="282"/>
                      <a:pt x="8055" y="282"/>
                    </a:cubicBezTo>
                    <a:lnTo>
                      <a:pt x="5030" y="282"/>
                    </a:lnTo>
                    <a:cubicBezTo>
                      <a:pt x="4854" y="282"/>
                      <a:pt x="4713" y="247"/>
                      <a:pt x="4573" y="247"/>
                    </a:cubicBezTo>
                    <a:cubicBezTo>
                      <a:pt x="3975" y="212"/>
                      <a:pt x="3377" y="106"/>
                      <a:pt x="2779" y="71"/>
                    </a:cubicBezTo>
                    <a:lnTo>
                      <a:pt x="1900" y="71"/>
                    </a:lnTo>
                    <a:cubicBezTo>
                      <a:pt x="1759" y="71"/>
                      <a:pt x="1619" y="71"/>
                      <a:pt x="1478" y="106"/>
                    </a:cubicBezTo>
                    <a:cubicBezTo>
                      <a:pt x="1337" y="106"/>
                      <a:pt x="1161" y="106"/>
                      <a:pt x="1056" y="212"/>
                    </a:cubicBezTo>
                    <a:cubicBezTo>
                      <a:pt x="915" y="247"/>
                      <a:pt x="845" y="352"/>
                      <a:pt x="845" y="493"/>
                    </a:cubicBezTo>
                    <a:cubicBezTo>
                      <a:pt x="845" y="634"/>
                      <a:pt x="845" y="775"/>
                      <a:pt x="845" y="915"/>
                    </a:cubicBezTo>
                    <a:cubicBezTo>
                      <a:pt x="845" y="1021"/>
                      <a:pt x="845" y="1161"/>
                      <a:pt x="810" y="1267"/>
                    </a:cubicBezTo>
                    <a:cubicBezTo>
                      <a:pt x="810" y="1443"/>
                      <a:pt x="810" y="1583"/>
                      <a:pt x="810" y="1759"/>
                    </a:cubicBezTo>
                    <a:lnTo>
                      <a:pt x="810" y="2709"/>
                    </a:lnTo>
                    <a:cubicBezTo>
                      <a:pt x="810" y="2920"/>
                      <a:pt x="810" y="3131"/>
                      <a:pt x="810" y="3342"/>
                    </a:cubicBezTo>
                    <a:cubicBezTo>
                      <a:pt x="810" y="3447"/>
                      <a:pt x="810" y="3518"/>
                      <a:pt x="775" y="3623"/>
                    </a:cubicBezTo>
                    <a:cubicBezTo>
                      <a:pt x="775" y="3729"/>
                      <a:pt x="775" y="3869"/>
                      <a:pt x="739" y="3975"/>
                    </a:cubicBezTo>
                    <a:cubicBezTo>
                      <a:pt x="704" y="4256"/>
                      <a:pt x="669" y="4538"/>
                      <a:pt x="634" y="4819"/>
                    </a:cubicBezTo>
                    <a:cubicBezTo>
                      <a:pt x="563" y="5100"/>
                      <a:pt x="493" y="5417"/>
                      <a:pt x="458" y="5698"/>
                    </a:cubicBezTo>
                    <a:cubicBezTo>
                      <a:pt x="388" y="6015"/>
                      <a:pt x="352" y="6331"/>
                      <a:pt x="282" y="6648"/>
                    </a:cubicBezTo>
                    <a:cubicBezTo>
                      <a:pt x="247" y="6964"/>
                      <a:pt x="177" y="7281"/>
                      <a:pt x="141" y="7597"/>
                    </a:cubicBezTo>
                    <a:cubicBezTo>
                      <a:pt x="106" y="7914"/>
                      <a:pt x="106" y="8230"/>
                      <a:pt x="71" y="8547"/>
                    </a:cubicBezTo>
                    <a:cubicBezTo>
                      <a:pt x="71" y="8688"/>
                      <a:pt x="36" y="8828"/>
                      <a:pt x="36" y="8969"/>
                    </a:cubicBezTo>
                    <a:cubicBezTo>
                      <a:pt x="36" y="9110"/>
                      <a:pt x="1" y="9285"/>
                      <a:pt x="36" y="9426"/>
                    </a:cubicBezTo>
                    <a:cubicBezTo>
                      <a:pt x="36" y="9496"/>
                      <a:pt x="36" y="9532"/>
                      <a:pt x="71" y="9602"/>
                    </a:cubicBezTo>
                    <a:cubicBezTo>
                      <a:pt x="106" y="9672"/>
                      <a:pt x="141" y="9707"/>
                      <a:pt x="212" y="9743"/>
                    </a:cubicBezTo>
                    <a:cubicBezTo>
                      <a:pt x="282" y="9778"/>
                      <a:pt x="388" y="9813"/>
                      <a:pt x="493" y="9813"/>
                    </a:cubicBezTo>
                    <a:lnTo>
                      <a:pt x="563" y="9813"/>
                    </a:lnTo>
                    <a:lnTo>
                      <a:pt x="563" y="9848"/>
                    </a:lnTo>
                    <a:cubicBezTo>
                      <a:pt x="563" y="9918"/>
                      <a:pt x="599" y="9954"/>
                      <a:pt x="599" y="10024"/>
                    </a:cubicBezTo>
                    <a:cubicBezTo>
                      <a:pt x="599" y="10059"/>
                      <a:pt x="634" y="10094"/>
                      <a:pt x="634" y="10130"/>
                    </a:cubicBezTo>
                    <a:cubicBezTo>
                      <a:pt x="669" y="10165"/>
                      <a:pt x="704" y="10200"/>
                      <a:pt x="739" y="10235"/>
                    </a:cubicBezTo>
                    <a:cubicBezTo>
                      <a:pt x="775" y="10270"/>
                      <a:pt x="810" y="10305"/>
                      <a:pt x="845" y="10305"/>
                    </a:cubicBezTo>
                    <a:cubicBezTo>
                      <a:pt x="915" y="10341"/>
                      <a:pt x="950" y="10341"/>
                      <a:pt x="986" y="10376"/>
                    </a:cubicBezTo>
                    <a:cubicBezTo>
                      <a:pt x="1091" y="10411"/>
                      <a:pt x="1232" y="10411"/>
                      <a:pt x="1337" y="10411"/>
                    </a:cubicBezTo>
                    <a:lnTo>
                      <a:pt x="1759" y="10411"/>
                    </a:lnTo>
                    <a:cubicBezTo>
                      <a:pt x="2111" y="10411"/>
                      <a:pt x="2463" y="10376"/>
                      <a:pt x="2814" y="10341"/>
                    </a:cubicBezTo>
                    <a:cubicBezTo>
                      <a:pt x="3096" y="10341"/>
                      <a:pt x="3412" y="10305"/>
                      <a:pt x="3729" y="10305"/>
                    </a:cubicBezTo>
                    <a:cubicBezTo>
                      <a:pt x="4960" y="10200"/>
                      <a:pt x="6226" y="10130"/>
                      <a:pt x="7457" y="10059"/>
                    </a:cubicBezTo>
                    <a:cubicBezTo>
                      <a:pt x="8688" y="9989"/>
                      <a:pt x="9919" y="9918"/>
                      <a:pt x="11149" y="9883"/>
                    </a:cubicBezTo>
                    <a:cubicBezTo>
                      <a:pt x="11782" y="9883"/>
                      <a:pt x="12416" y="9883"/>
                      <a:pt x="13084" y="9848"/>
                    </a:cubicBezTo>
                    <a:cubicBezTo>
                      <a:pt x="13365" y="9848"/>
                      <a:pt x="13646" y="9813"/>
                      <a:pt x="13963" y="9813"/>
                    </a:cubicBezTo>
                    <a:cubicBezTo>
                      <a:pt x="14315" y="9778"/>
                      <a:pt x="14631" y="9778"/>
                      <a:pt x="14983" y="9743"/>
                    </a:cubicBezTo>
                    <a:cubicBezTo>
                      <a:pt x="15616" y="9707"/>
                      <a:pt x="16214" y="9672"/>
                      <a:pt x="16847" y="9672"/>
                    </a:cubicBezTo>
                    <a:cubicBezTo>
                      <a:pt x="17410" y="9637"/>
                      <a:pt x="18007" y="9637"/>
                      <a:pt x="18605" y="9637"/>
                    </a:cubicBezTo>
                    <a:cubicBezTo>
                      <a:pt x="19203" y="9602"/>
                      <a:pt x="19836" y="9602"/>
                      <a:pt x="20434" y="9567"/>
                    </a:cubicBezTo>
                    <a:lnTo>
                      <a:pt x="21067" y="9567"/>
                    </a:lnTo>
                    <a:cubicBezTo>
                      <a:pt x="21173" y="9567"/>
                      <a:pt x="21313" y="9532"/>
                      <a:pt x="21384" y="9461"/>
                    </a:cubicBezTo>
                    <a:cubicBezTo>
                      <a:pt x="21454" y="9356"/>
                      <a:pt x="21489" y="9285"/>
                      <a:pt x="21524" y="9145"/>
                    </a:cubicBezTo>
                    <a:cubicBezTo>
                      <a:pt x="21560" y="9039"/>
                      <a:pt x="21560" y="8934"/>
                      <a:pt x="21560" y="8828"/>
                    </a:cubicBezTo>
                    <a:cubicBezTo>
                      <a:pt x="21560" y="8793"/>
                      <a:pt x="21560" y="8758"/>
                      <a:pt x="21560" y="8723"/>
                    </a:cubicBezTo>
                    <a:lnTo>
                      <a:pt x="21560" y="8688"/>
                    </a:lnTo>
                    <a:cubicBezTo>
                      <a:pt x="21560" y="8688"/>
                      <a:pt x="21595" y="8688"/>
                      <a:pt x="21595" y="8652"/>
                    </a:cubicBezTo>
                    <a:cubicBezTo>
                      <a:pt x="21735" y="8547"/>
                      <a:pt x="21735" y="8336"/>
                      <a:pt x="21771" y="8160"/>
                    </a:cubicBezTo>
                    <a:cubicBezTo>
                      <a:pt x="21806" y="7879"/>
                      <a:pt x="21806" y="7597"/>
                      <a:pt x="21806" y="7281"/>
                    </a:cubicBezTo>
                    <a:cubicBezTo>
                      <a:pt x="21841" y="6964"/>
                      <a:pt x="21841" y="6613"/>
                      <a:pt x="21876" y="6296"/>
                    </a:cubicBezTo>
                    <a:cubicBezTo>
                      <a:pt x="21876" y="6015"/>
                      <a:pt x="21911" y="5733"/>
                      <a:pt x="21911" y="5417"/>
                    </a:cubicBezTo>
                    <a:cubicBezTo>
                      <a:pt x="21946" y="5276"/>
                      <a:pt x="21946" y="5135"/>
                      <a:pt x="21946" y="4960"/>
                    </a:cubicBezTo>
                    <a:cubicBezTo>
                      <a:pt x="21982" y="4819"/>
                      <a:pt x="21982" y="4643"/>
                      <a:pt x="21946" y="4467"/>
                    </a:cubicBezTo>
                    <a:cubicBezTo>
                      <a:pt x="21946" y="4291"/>
                      <a:pt x="21911" y="4116"/>
                      <a:pt x="21876" y="3940"/>
                    </a:cubicBezTo>
                    <a:cubicBezTo>
                      <a:pt x="21841" y="3694"/>
                      <a:pt x="21806" y="3447"/>
                      <a:pt x="21771" y="3166"/>
                    </a:cubicBezTo>
                    <a:cubicBezTo>
                      <a:pt x="21735" y="2849"/>
                      <a:pt x="21665" y="2568"/>
                      <a:pt x="21630" y="2252"/>
                    </a:cubicBezTo>
                    <a:lnTo>
                      <a:pt x="21630" y="2252"/>
                    </a:lnTo>
                    <a:cubicBezTo>
                      <a:pt x="21630" y="2252"/>
                      <a:pt x="21657" y="2279"/>
                      <a:pt x="21664" y="2309"/>
                    </a:cubicBezTo>
                    <a:lnTo>
                      <a:pt x="21664" y="2309"/>
                    </a:lnTo>
                    <a:cubicBezTo>
                      <a:pt x="21629" y="1998"/>
                      <a:pt x="21594" y="1720"/>
                      <a:pt x="21560" y="1408"/>
                    </a:cubicBezTo>
                    <a:cubicBezTo>
                      <a:pt x="21560" y="1267"/>
                      <a:pt x="21524" y="1091"/>
                      <a:pt x="21489" y="915"/>
                    </a:cubicBezTo>
                    <a:cubicBezTo>
                      <a:pt x="21489" y="880"/>
                      <a:pt x="21454" y="810"/>
                      <a:pt x="21454" y="739"/>
                    </a:cubicBezTo>
                    <a:cubicBezTo>
                      <a:pt x="21454" y="669"/>
                      <a:pt x="21419" y="634"/>
                      <a:pt x="21384" y="563"/>
                    </a:cubicBezTo>
                    <a:cubicBezTo>
                      <a:pt x="21349" y="493"/>
                      <a:pt x="21313" y="458"/>
                      <a:pt x="21243" y="423"/>
                    </a:cubicBezTo>
                    <a:cubicBezTo>
                      <a:pt x="21208" y="388"/>
                      <a:pt x="21137" y="388"/>
                      <a:pt x="21102" y="352"/>
                    </a:cubicBezTo>
                    <a:cubicBezTo>
                      <a:pt x="20997" y="317"/>
                      <a:pt x="20856" y="282"/>
                      <a:pt x="20751" y="282"/>
                    </a:cubicBezTo>
                    <a:cubicBezTo>
                      <a:pt x="20715" y="282"/>
                      <a:pt x="20645" y="282"/>
                      <a:pt x="20610" y="247"/>
                    </a:cubicBezTo>
                    <a:cubicBezTo>
                      <a:pt x="20504" y="247"/>
                      <a:pt x="20399" y="247"/>
                      <a:pt x="20293" y="212"/>
                    </a:cubicBezTo>
                    <a:cubicBezTo>
                      <a:pt x="20188" y="212"/>
                      <a:pt x="20047" y="177"/>
                      <a:pt x="19907" y="177"/>
                    </a:cubicBezTo>
                    <a:cubicBezTo>
                      <a:pt x="19766" y="177"/>
                      <a:pt x="19590" y="141"/>
                      <a:pt x="19449" y="141"/>
                    </a:cubicBezTo>
                    <a:lnTo>
                      <a:pt x="18922" y="141"/>
                    </a:lnTo>
                    <a:cubicBezTo>
                      <a:pt x="18640" y="106"/>
                      <a:pt x="18359" y="106"/>
                      <a:pt x="18078" y="106"/>
                    </a:cubicBezTo>
                    <a:cubicBezTo>
                      <a:pt x="17726" y="71"/>
                      <a:pt x="17374" y="71"/>
                      <a:pt x="17023" y="71"/>
                    </a:cubicBezTo>
                    <a:cubicBezTo>
                      <a:pt x="16425" y="36"/>
                      <a:pt x="15827" y="36"/>
                      <a:pt x="15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26"/>
              <p:cNvSpPr/>
              <p:nvPr/>
            </p:nvSpPr>
            <p:spPr>
              <a:xfrm>
                <a:off x="3764700" y="3119050"/>
                <a:ext cx="229500" cy="36950"/>
              </a:xfrm>
              <a:custGeom>
                <a:avLst/>
                <a:gdLst/>
                <a:ahLst/>
                <a:cxnLst/>
                <a:rect l="l" t="t" r="r" b="b"/>
                <a:pathLst>
                  <a:path w="9180" h="1478" extrusionOk="0">
                    <a:moveTo>
                      <a:pt x="7703" y="528"/>
                    </a:moveTo>
                    <a:cubicBezTo>
                      <a:pt x="7703" y="528"/>
                      <a:pt x="7688" y="528"/>
                      <a:pt x="7677" y="538"/>
                    </a:cubicBezTo>
                    <a:lnTo>
                      <a:pt x="7677" y="538"/>
                    </a:lnTo>
                    <a:cubicBezTo>
                      <a:pt x="7683" y="533"/>
                      <a:pt x="7691" y="528"/>
                      <a:pt x="7703" y="528"/>
                    </a:cubicBezTo>
                    <a:close/>
                    <a:moveTo>
                      <a:pt x="8758" y="1"/>
                    </a:moveTo>
                    <a:cubicBezTo>
                      <a:pt x="8688" y="1"/>
                      <a:pt x="8617" y="36"/>
                      <a:pt x="8582" y="36"/>
                    </a:cubicBezTo>
                    <a:cubicBezTo>
                      <a:pt x="8512" y="71"/>
                      <a:pt x="8441" y="106"/>
                      <a:pt x="8371" y="106"/>
                    </a:cubicBezTo>
                    <a:cubicBezTo>
                      <a:pt x="8301" y="142"/>
                      <a:pt x="8266" y="142"/>
                      <a:pt x="8230" y="177"/>
                    </a:cubicBezTo>
                    <a:cubicBezTo>
                      <a:pt x="8090" y="212"/>
                      <a:pt x="7949" y="247"/>
                      <a:pt x="7808" y="282"/>
                    </a:cubicBezTo>
                    <a:cubicBezTo>
                      <a:pt x="7562" y="353"/>
                      <a:pt x="7351" y="423"/>
                      <a:pt x="7105" y="493"/>
                    </a:cubicBezTo>
                    <a:cubicBezTo>
                      <a:pt x="6824" y="564"/>
                      <a:pt x="6507" y="599"/>
                      <a:pt x="6191" y="669"/>
                    </a:cubicBezTo>
                    <a:cubicBezTo>
                      <a:pt x="5874" y="704"/>
                      <a:pt x="5558" y="704"/>
                      <a:pt x="5241" y="704"/>
                    </a:cubicBezTo>
                    <a:cubicBezTo>
                      <a:pt x="4854" y="704"/>
                      <a:pt x="4467" y="704"/>
                      <a:pt x="4080" y="669"/>
                    </a:cubicBezTo>
                    <a:cubicBezTo>
                      <a:pt x="3834" y="634"/>
                      <a:pt x="3588" y="634"/>
                      <a:pt x="3342" y="634"/>
                    </a:cubicBezTo>
                    <a:cubicBezTo>
                      <a:pt x="3096" y="599"/>
                      <a:pt x="2850" y="599"/>
                      <a:pt x="2568" y="599"/>
                    </a:cubicBezTo>
                    <a:cubicBezTo>
                      <a:pt x="2357" y="599"/>
                      <a:pt x="2111" y="564"/>
                      <a:pt x="1865" y="528"/>
                    </a:cubicBezTo>
                    <a:cubicBezTo>
                      <a:pt x="1408" y="388"/>
                      <a:pt x="986" y="212"/>
                      <a:pt x="564" y="36"/>
                    </a:cubicBezTo>
                    <a:cubicBezTo>
                      <a:pt x="528" y="18"/>
                      <a:pt x="493" y="10"/>
                      <a:pt x="458" y="10"/>
                    </a:cubicBezTo>
                    <a:cubicBezTo>
                      <a:pt x="423" y="10"/>
                      <a:pt x="388" y="18"/>
                      <a:pt x="352" y="36"/>
                    </a:cubicBezTo>
                    <a:cubicBezTo>
                      <a:pt x="326" y="27"/>
                      <a:pt x="300" y="23"/>
                      <a:pt x="274" y="23"/>
                    </a:cubicBezTo>
                    <a:cubicBezTo>
                      <a:pt x="196" y="23"/>
                      <a:pt x="124" y="62"/>
                      <a:pt x="71" y="142"/>
                    </a:cubicBezTo>
                    <a:cubicBezTo>
                      <a:pt x="1" y="247"/>
                      <a:pt x="1" y="423"/>
                      <a:pt x="141" y="493"/>
                    </a:cubicBezTo>
                    <a:cubicBezTo>
                      <a:pt x="282" y="634"/>
                      <a:pt x="493" y="669"/>
                      <a:pt x="704" y="739"/>
                    </a:cubicBezTo>
                    <a:cubicBezTo>
                      <a:pt x="845" y="775"/>
                      <a:pt x="986" y="845"/>
                      <a:pt x="1126" y="880"/>
                    </a:cubicBezTo>
                    <a:cubicBezTo>
                      <a:pt x="1337" y="950"/>
                      <a:pt x="1548" y="986"/>
                      <a:pt x="1759" y="1056"/>
                    </a:cubicBezTo>
                    <a:cubicBezTo>
                      <a:pt x="2111" y="1126"/>
                      <a:pt x="2463" y="1197"/>
                      <a:pt x="2814" y="1267"/>
                    </a:cubicBezTo>
                    <a:cubicBezTo>
                      <a:pt x="3236" y="1372"/>
                      <a:pt x="3658" y="1408"/>
                      <a:pt x="4080" y="1443"/>
                    </a:cubicBezTo>
                    <a:cubicBezTo>
                      <a:pt x="4502" y="1478"/>
                      <a:pt x="4960" y="1478"/>
                      <a:pt x="5382" y="1478"/>
                    </a:cubicBezTo>
                    <a:cubicBezTo>
                      <a:pt x="5839" y="1443"/>
                      <a:pt x="6331" y="1337"/>
                      <a:pt x="6788" y="1267"/>
                    </a:cubicBezTo>
                    <a:cubicBezTo>
                      <a:pt x="6894" y="1267"/>
                      <a:pt x="7035" y="1232"/>
                      <a:pt x="7140" y="1232"/>
                    </a:cubicBezTo>
                    <a:cubicBezTo>
                      <a:pt x="7281" y="1197"/>
                      <a:pt x="7422" y="1161"/>
                      <a:pt x="7562" y="1126"/>
                    </a:cubicBezTo>
                    <a:cubicBezTo>
                      <a:pt x="7703" y="1091"/>
                      <a:pt x="7808" y="1091"/>
                      <a:pt x="7949" y="1021"/>
                    </a:cubicBezTo>
                    <a:cubicBezTo>
                      <a:pt x="8019" y="1021"/>
                      <a:pt x="8055" y="986"/>
                      <a:pt x="8125" y="986"/>
                    </a:cubicBezTo>
                    <a:cubicBezTo>
                      <a:pt x="8195" y="950"/>
                      <a:pt x="8266" y="915"/>
                      <a:pt x="8301" y="915"/>
                    </a:cubicBezTo>
                    <a:cubicBezTo>
                      <a:pt x="8406" y="880"/>
                      <a:pt x="8512" y="845"/>
                      <a:pt x="8617" y="775"/>
                    </a:cubicBezTo>
                    <a:cubicBezTo>
                      <a:pt x="8652" y="775"/>
                      <a:pt x="8723" y="739"/>
                      <a:pt x="8758" y="704"/>
                    </a:cubicBezTo>
                    <a:cubicBezTo>
                      <a:pt x="8828" y="669"/>
                      <a:pt x="8899" y="634"/>
                      <a:pt x="8934" y="599"/>
                    </a:cubicBezTo>
                    <a:cubicBezTo>
                      <a:pt x="8969" y="599"/>
                      <a:pt x="9004" y="564"/>
                      <a:pt x="9004" y="564"/>
                    </a:cubicBezTo>
                    <a:cubicBezTo>
                      <a:pt x="9074" y="528"/>
                      <a:pt x="9110" y="458"/>
                      <a:pt x="9145" y="388"/>
                    </a:cubicBezTo>
                    <a:cubicBezTo>
                      <a:pt x="9180" y="317"/>
                      <a:pt x="9145" y="212"/>
                      <a:pt x="9110" y="142"/>
                    </a:cubicBezTo>
                    <a:cubicBezTo>
                      <a:pt x="9074" y="106"/>
                      <a:pt x="9074" y="106"/>
                      <a:pt x="9039" y="71"/>
                    </a:cubicBezTo>
                    <a:cubicBezTo>
                      <a:pt x="9039" y="71"/>
                      <a:pt x="9004" y="36"/>
                      <a:pt x="8969" y="36"/>
                    </a:cubicBezTo>
                    <a:cubicBezTo>
                      <a:pt x="8934" y="1"/>
                      <a:pt x="8899" y="1"/>
                      <a:pt x="8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26"/>
              <p:cNvSpPr/>
              <p:nvPr/>
            </p:nvSpPr>
            <p:spPr>
              <a:xfrm>
                <a:off x="3888675" y="3089350"/>
                <a:ext cx="115200" cy="104475"/>
              </a:xfrm>
              <a:custGeom>
                <a:avLst/>
                <a:gdLst/>
                <a:ahLst/>
                <a:cxnLst/>
                <a:rect l="l" t="t" r="r" b="b"/>
                <a:pathLst>
                  <a:path w="4608" h="4179" extrusionOk="0">
                    <a:moveTo>
                      <a:pt x="305" y="1"/>
                    </a:moveTo>
                    <a:cubicBezTo>
                      <a:pt x="198" y="1"/>
                      <a:pt x="97" y="66"/>
                      <a:pt x="71" y="169"/>
                    </a:cubicBezTo>
                    <a:cubicBezTo>
                      <a:pt x="1" y="310"/>
                      <a:pt x="71" y="450"/>
                      <a:pt x="212" y="521"/>
                    </a:cubicBezTo>
                    <a:cubicBezTo>
                      <a:pt x="352" y="591"/>
                      <a:pt x="528" y="661"/>
                      <a:pt x="669" y="732"/>
                    </a:cubicBezTo>
                    <a:cubicBezTo>
                      <a:pt x="845" y="802"/>
                      <a:pt x="1021" y="837"/>
                      <a:pt x="1161" y="872"/>
                    </a:cubicBezTo>
                    <a:cubicBezTo>
                      <a:pt x="1267" y="907"/>
                      <a:pt x="1337" y="907"/>
                      <a:pt x="1443" y="943"/>
                    </a:cubicBezTo>
                    <a:cubicBezTo>
                      <a:pt x="1337" y="943"/>
                      <a:pt x="1232" y="943"/>
                      <a:pt x="1161" y="907"/>
                    </a:cubicBezTo>
                    <a:cubicBezTo>
                      <a:pt x="1021" y="907"/>
                      <a:pt x="845" y="872"/>
                      <a:pt x="704" y="837"/>
                    </a:cubicBezTo>
                    <a:lnTo>
                      <a:pt x="669" y="837"/>
                    </a:lnTo>
                    <a:cubicBezTo>
                      <a:pt x="631" y="818"/>
                      <a:pt x="591" y="810"/>
                      <a:pt x="551" y="810"/>
                    </a:cubicBezTo>
                    <a:cubicBezTo>
                      <a:pt x="442" y="810"/>
                      <a:pt x="333" y="875"/>
                      <a:pt x="282" y="978"/>
                    </a:cubicBezTo>
                    <a:cubicBezTo>
                      <a:pt x="212" y="1118"/>
                      <a:pt x="282" y="1294"/>
                      <a:pt x="458" y="1365"/>
                    </a:cubicBezTo>
                    <a:cubicBezTo>
                      <a:pt x="599" y="1435"/>
                      <a:pt x="774" y="1435"/>
                      <a:pt x="950" y="1470"/>
                    </a:cubicBezTo>
                    <a:cubicBezTo>
                      <a:pt x="1091" y="1470"/>
                      <a:pt x="1267" y="1505"/>
                      <a:pt x="1407" y="1505"/>
                    </a:cubicBezTo>
                    <a:cubicBezTo>
                      <a:pt x="1654" y="1541"/>
                      <a:pt x="1935" y="1576"/>
                      <a:pt x="2181" y="1576"/>
                    </a:cubicBezTo>
                    <a:cubicBezTo>
                      <a:pt x="2463" y="1611"/>
                      <a:pt x="2744" y="1611"/>
                      <a:pt x="3025" y="1646"/>
                    </a:cubicBezTo>
                    <a:lnTo>
                      <a:pt x="3553" y="1646"/>
                    </a:lnTo>
                    <a:cubicBezTo>
                      <a:pt x="3518" y="1752"/>
                      <a:pt x="3447" y="1822"/>
                      <a:pt x="3377" y="1892"/>
                    </a:cubicBezTo>
                    <a:cubicBezTo>
                      <a:pt x="3342" y="1927"/>
                      <a:pt x="3307" y="1963"/>
                      <a:pt x="3307" y="1963"/>
                    </a:cubicBezTo>
                    <a:cubicBezTo>
                      <a:pt x="3096" y="2138"/>
                      <a:pt x="2849" y="2314"/>
                      <a:pt x="2638" y="2490"/>
                    </a:cubicBezTo>
                    <a:cubicBezTo>
                      <a:pt x="2427" y="2701"/>
                      <a:pt x="2181" y="2877"/>
                      <a:pt x="1970" y="3088"/>
                    </a:cubicBezTo>
                    <a:cubicBezTo>
                      <a:pt x="1865" y="3193"/>
                      <a:pt x="1759" y="3264"/>
                      <a:pt x="1654" y="3369"/>
                    </a:cubicBezTo>
                    <a:cubicBezTo>
                      <a:pt x="1583" y="3440"/>
                      <a:pt x="1513" y="3475"/>
                      <a:pt x="1478" y="3545"/>
                    </a:cubicBezTo>
                    <a:cubicBezTo>
                      <a:pt x="1407" y="3580"/>
                      <a:pt x="1337" y="3651"/>
                      <a:pt x="1267" y="3686"/>
                    </a:cubicBezTo>
                    <a:cubicBezTo>
                      <a:pt x="1161" y="3791"/>
                      <a:pt x="1126" y="3967"/>
                      <a:pt x="1232" y="4073"/>
                    </a:cubicBezTo>
                    <a:cubicBezTo>
                      <a:pt x="1267" y="4143"/>
                      <a:pt x="1337" y="4178"/>
                      <a:pt x="1407" y="4178"/>
                    </a:cubicBezTo>
                    <a:cubicBezTo>
                      <a:pt x="1478" y="4178"/>
                      <a:pt x="1548" y="4178"/>
                      <a:pt x="1618" y="4143"/>
                    </a:cubicBezTo>
                    <a:cubicBezTo>
                      <a:pt x="1724" y="4038"/>
                      <a:pt x="1865" y="3967"/>
                      <a:pt x="2005" y="3862"/>
                    </a:cubicBezTo>
                    <a:cubicBezTo>
                      <a:pt x="2111" y="3791"/>
                      <a:pt x="2216" y="3721"/>
                      <a:pt x="2322" y="3651"/>
                    </a:cubicBezTo>
                    <a:cubicBezTo>
                      <a:pt x="2463" y="3545"/>
                      <a:pt x="2603" y="3440"/>
                      <a:pt x="2744" y="3334"/>
                    </a:cubicBezTo>
                    <a:cubicBezTo>
                      <a:pt x="2779" y="3299"/>
                      <a:pt x="2814" y="3264"/>
                      <a:pt x="2849" y="3229"/>
                    </a:cubicBezTo>
                    <a:cubicBezTo>
                      <a:pt x="2955" y="3158"/>
                      <a:pt x="3025" y="3088"/>
                      <a:pt x="3096" y="3018"/>
                    </a:cubicBezTo>
                    <a:cubicBezTo>
                      <a:pt x="3201" y="2912"/>
                      <a:pt x="3307" y="2807"/>
                      <a:pt x="3412" y="2701"/>
                    </a:cubicBezTo>
                    <a:cubicBezTo>
                      <a:pt x="3482" y="2631"/>
                      <a:pt x="3518" y="2596"/>
                      <a:pt x="3553" y="2525"/>
                    </a:cubicBezTo>
                    <a:cubicBezTo>
                      <a:pt x="3623" y="2455"/>
                      <a:pt x="3693" y="2420"/>
                      <a:pt x="3729" y="2349"/>
                    </a:cubicBezTo>
                    <a:cubicBezTo>
                      <a:pt x="3764" y="2314"/>
                      <a:pt x="3799" y="2279"/>
                      <a:pt x="3799" y="2244"/>
                    </a:cubicBezTo>
                    <a:cubicBezTo>
                      <a:pt x="3904" y="2174"/>
                      <a:pt x="3975" y="2103"/>
                      <a:pt x="4080" y="1998"/>
                    </a:cubicBezTo>
                    <a:lnTo>
                      <a:pt x="4221" y="1857"/>
                    </a:lnTo>
                    <a:cubicBezTo>
                      <a:pt x="4256" y="1822"/>
                      <a:pt x="4291" y="1787"/>
                      <a:pt x="4326" y="1752"/>
                    </a:cubicBezTo>
                    <a:cubicBezTo>
                      <a:pt x="4397" y="1716"/>
                      <a:pt x="4397" y="1681"/>
                      <a:pt x="4432" y="1646"/>
                    </a:cubicBezTo>
                    <a:cubicBezTo>
                      <a:pt x="4467" y="1576"/>
                      <a:pt x="4467" y="1470"/>
                      <a:pt x="4467" y="1400"/>
                    </a:cubicBezTo>
                    <a:cubicBezTo>
                      <a:pt x="4537" y="1259"/>
                      <a:pt x="4608" y="1083"/>
                      <a:pt x="4502" y="943"/>
                    </a:cubicBezTo>
                    <a:cubicBezTo>
                      <a:pt x="4502" y="907"/>
                      <a:pt x="4467" y="872"/>
                      <a:pt x="4432" y="837"/>
                    </a:cubicBezTo>
                    <a:cubicBezTo>
                      <a:pt x="4432" y="837"/>
                      <a:pt x="4397" y="837"/>
                      <a:pt x="4362" y="802"/>
                    </a:cubicBezTo>
                    <a:lnTo>
                      <a:pt x="4362" y="837"/>
                    </a:lnTo>
                    <a:lnTo>
                      <a:pt x="4326" y="802"/>
                    </a:lnTo>
                    <a:cubicBezTo>
                      <a:pt x="4291" y="767"/>
                      <a:pt x="4256" y="767"/>
                      <a:pt x="4221" y="767"/>
                    </a:cubicBezTo>
                    <a:cubicBezTo>
                      <a:pt x="4080" y="696"/>
                      <a:pt x="3940" y="696"/>
                      <a:pt x="3799" y="696"/>
                    </a:cubicBezTo>
                    <a:cubicBezTo>
                      <a:pt x="3518" y="696"/>
                      <a:pt x="3271" y="696"/>
                      <a:pt x="2990" y="661"/>
                    </a:cubicBezTo>
                    <a:cubicBezTo>
                      <a:pt x="2814" y="626"/>
                      <a:pt x="2674" y="626"/>
                      <a:pt x="2498" y="591"/>
                    </a:cubicBezTo>
                    <a:cubicBezTo>
                      <a:pt x="2357" y="591"/>
                      <a:pt x="2251" y="556"/>
                      <a:pt x="2111" y="521"/>
                    </a:cubicBezTo>
                    <a:cubicBezTo>
                      <a:pt x="1970" y="521"/>
                      <a:pt x="1865" y="485"/>
                      <a:pt x="1724" y="450"/>
                    </a:cubicBezTo>
                    <a:cubicBezTo>
                      <a:pt x="1583" y="415"/>
                      <a:pt x="1407" y="380"/>
                      <a:pt x="1267" y="345"/>
                    </a:cubicBezTo>
                    <a:cubicBezTo>
                      <a:pt x="1126" y="310"/>
                      <a:pt x="985" y="239"/>
                      <a:pt x="845" y="204"/>
                    </a:cubicBezTo>
                    <a:cubicBezTo>
                      <a:pt x="704" y="169"/>
                      <a:pt x="563" y="99"/>
                      <a:pt x="423" y="28"/>
                    </a:cubicBezTo>
                    <a:cubicBezTo>
                      <a:pt x="385" y="9"/>
                      <a:pt x="345"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26"/>
              <p:cNvSpPr/>
              <p:nvPr/>
            </p:nvSpPr>
            <p:spPr>
              <a:xfrm>
                <a:off x="4330925" y="2102675"/>
                <a:ext cx="170600" cy="129625"/>
              </a:xfrm>
              <a:custGeom>
                <a:avLst/>
                <a:gdLst/>
                <a:ahLst/>
                <a:cxnLst/>
                <a:rect l="l" t="t" r="r" b="b"/>
                <a:pathLst>
                  <a:path w="6824" h="5185" extrusionOk="0">
                    <a:moveTo>
                      <a:pt x="1056" y="0"/>
                    </a:moveTo>
                    <a:cubicBezTo>
                      <a:pt x="880" y="0"/>
                      <a:pt x="704" y="35"/>
                      <a:pt x="493" y="71"/>
                    </a:cubicBezTo>
                    <a:lnTo>
                      <a:pt x="352" y="71"/>
                    </a:lnTo>
                    <a:cubicBezTo>
                      <a:pt x="317" y="71"/>
                      <a:pt x="317" y="106"/>
                      <a:pt x="282" y="106"/>
                    </a:cubicBezTo>
                    <a:cubicBezTo>
                      <a:pt x="247" y="141"/>
                      <a:pt x="177" y="141"/>
                      <a:pt x="141" y="176"/>
                    </a:cubicBezTo>
                    <a:cubicBezTo>
                      <a:pt x="106" y="211"/>
                      <a:pt x="106" y="246"/>
                      <a:pt x="71" y="282"/>
                    </a:cubicBezTo>
                    <a:cubicBezTo>
                      <a:pt x="1" y="352"/>
                      <a:pt x="1" y="422"/>
                      <a:pt x="36" y="493"/>
                    </a:cubicBezTo>
                    <a:cubicBezTo>
                      <a:pt x="36" y="633"/>
                      <a:pt x="141" y="739"/>
                      <a:pt x="247" y="809"/>
                    </a:cubicBezTo>
                    <a:lnTo>
                      <a:pt x="388" y="950"/>
                    </a:lnTo>
                    <a:lnTo>
                      <a:pt x="986" y="1548"/>
                    </a:lnTo>
                    <a:cubicBezTo>
                      <a:pt x="1197" y="1759"/>
                      <a:pt x="1408" y="1970"/>
                      <a:pt x="1619" y="2216"/>
                    </a:cubicBezTo>
                    <a:cubicBezTo>
                      <a:pt x="1794" y="2427"/>
                      <a:pt x="2005" y="2638"/>
                      <a:pt x="2181" y="2849"/>
                    </a:cubicBezTo>
                    <a:cubicBezTo>
                      <a:pt x="2287" y="2990"/>
                      <a:pt x="2357" y="3095"/>
                      <a:pt x="2463" y="3201"/>
                    </a:cubicBezTo>
                    <a:cubicBezTo>
                      <a:pt x="2498" y="3236"/>
                      <a:pt x="2498" y="3271"/>
                      <a:pt x="2533" y="3306"/>
                    </a:cubicBezTo>
                    <a:cubicBezTo>
                      <a:pt x="2603" y="3412"/>
                      <a:pt x="2709" y="3552"/>
                      <a:pt x="2814" y="3693"/>
                    </a:cubicBezTo>
                    <a:cubicBezTo>
                      <a:pt x="2866" y="3745"/>
                      <a:pt x="2936" y="3777"/>
                      <a:pt x="2998" y="3777"/>
                    </a:cubicBezTo>
                    <a:cubicBezTo>
                      <a:pt x="3020" y="3777"/>
                      <a:pt x="3042" y="3773"/>
                      <a:pt x="3061" y="3763"/>
                    </a:cubicBezTo>
                    <a:cubicBezTo>
                      <a:pt x="3166" y="3763"/>
                      <a:pt x="3272" y="3693"/>
                      <a:pt x="3272" y="3588"/>
                    </a:cubicBezTo>
                    <a:cubicBezTo>
                      <a:pt x="3307" y="3552"/>
                      <a:pt x="3307" y="3517"/>
                      <a:pt x="3307" y="3447"/>
                    </a:cubicBezTo>
                    <a:cubicBezTo>
                      <a:pt x="3307" y="3377"/>
                      <a:pt x="3272" y="3341"/>
                      <a:pt x="3236" y="3306"/>
                    </a:cubicBezTo>
                    <a:cubicBezTo>
                      <a:pt x="3201" y="3236"/>
                      <a:pt x="3166" y="3201"/>
                      <a:pt x="3131" y="3165"/>
                    </a:cubicBezTo>
                    <a:cubicBezTo>
                      <a:pt x="3096" y="3130"/>
                      <a:pt x="3061" y="3095"/>
                      <a:pt x="3025" y="3060"/>
                    </a:cubicBezTo>
                    <a:cubicBezTo>
                      <a:pt x="3025" y="3025"/>
                      <a:pt x="2990" y="2990"/>
                      <a:pt x="2955" y="2954"/>
                    </a:cubicBezTo>
                    <a:cubicBezTo>
                      <a:pt x="2885" y="2849"/>
                      <a:pt x="2814" y="2743"/>
                      <a:pt x="2709" y="2603"/>
                    </a:cubicBezTo>
                    <a:cubicBezTo>
                      <a:pt x="2533" y="2357"/>
                      <a:pt x="2357" y="2146"/>
                      <a:pt x="2181" y="1899"/>
                    </a:cubicBezTo>
                    <a:cubicBezTo>
                      <a:pt x="2111" y="1794"/>
                      <a:pt x="2041" y="1688"/>
                      <a:pt x="1935" y="1583"/>
                    </a:cubicBezTo>
                    <a:cubicBezTo>
                      <a:pt x="1830" y="1442"/>
                      <a:pt x="1759" y="1337"/>
                      <a:pt x="1654" y="1231"/>
                    </a:cubicBezTo>
                    <a:cubicBezTo>
                      <a:pt x="1619" y="1196"/>
                      <a:pt x="1619" y="1161"/>
                      <a:pt x="1583" y="1161"/>
                    </a:cubicBezTo>
                    <a:lnTo>
                      <a:pt x="1654" y="1161"/>
                    </a:lnTo>
                    <a:cubicBezTo>
                      <a:pt x="1830" y="1231"/>
                      <a:pt x="2005" y="1302"/>
                      <a:pt x="2146" y="1407"/>
                    </a:cubicBezTo>
                    <a:cubicBezTo>
                      <a:pt x="2322" y="1477"/>
                      <a:pt x="2498" y="1583"/>
                      <a:pt x="2674" y="1688"/>
                    </a:cubicBezTo>
                    <a:cubicBezTo>
                      <a:pt x="2744" y="1724"/>
                      <a:pt x="2849" y="1759"/>
                      <a:pt x="2920" y="1829"/>
                    </a:cubicBezTo>
                    <a:cubicBezTo>
                      <a:pt x="3025" y="1899"/>
                      <a:pt x="3096" y="1970"/>
                      <a:pt x="3201" y="2040"/>
                    </a:cubicBezTo>
                    <a:cubicBezTo>
                      <a:pt x="3377" y="2181"/>
                      <a:pt x="3588" y="2321"/>
                      <a:pt x="3764" y="2462"/>
                    </a:cubicBezTo>
                    <a:cubicBezTo>
                      <a:pt x="3905" y="2568"/>
                      <a:pt x="4080" y="2708"/>
                      <a:pt x="4221" y="2814"/>
                    </a:cubicBezTo>
                    <a:cubicBezTo>
                      <a:pt x="4327" y="2884"/>
                      <a:pt x="4397" y="2990"/>
                      <a:pt x="4502" y="3060"/>
                    </a:cubicBezTo>
                    <a:cubicBezTo>
                      <a:pt x="4573" y="3130"/>
                      <a:pt x="4643" y="3201"/>
                      <a:pt x="4713" y="3236"/>
                    </a:cubicBezTo>
                    <a:cubicBezTo>
                      <a:pt x="4995" y="3517"/>
                      <a:pt x="5241" y="3799"/>
                      <a:pt x="5522" y="4080"/>
                    </a:cubicBezTo>
                    <a:cubicBezTo>
                      <a:pt x="5628" y="4185"/>
                      <a:pt x="5733" y="4326"/>
                      <a:pt x="5839" y="4432"/>
                    </a:cubicBezTo>
                    <a:cubicBezTo>
                      <a:pt x="5874" y="4467"/>
                      <a:pt x="5874" y="4502"/>
                      <a:pt x="5909" y="4537"/>
                    </a:cubicBezTo>
                    <a:cubicBezTo>
                      <a:pt x="5980" y="4607"/>
                      <a:pt x="6050" y="4713"/>
                      <a:pt x="6085" y="4783"/>
                    </a:cubicBezTo>
                    <a:cubicBezTo>
                      <a:pt x="6191" y="4889"/>
                      <a:pt x="6261" y="5029"/>
                      <a:pt x="6366" y="5135"/>
                    </a:cubicBezTo>
                    <a:cubicBezTo>
                      <a:pt x="6441" y="5160"/>
                      <a:pt x="6516" y="5185"/>
                      <a:pt x="6578" y="5185"/>
                    </a:cubicBezTo>
                    <a:cubicBezTo>
                      <a:pt x="6604" y="5185"/>
                      <a:pt x="6627" y="5180"/>
                      <a:pt x="6648" y="5170"/>
                    </a:cubicBezTo>
                    <a:cubicBezTo>
                      <a:pt x="6683" y="5135"/>
                      <a:pt x="6718" y="5100"/>
                      <a:pt x="6753" y="5065"/>
                    </a:cubicBezTo>
                    <a:cubicBezTo>
                      <a:pt x="6788" y="5029"/>
                      <a:pt x="6824" y="4924"/>
                      <a:pt x="6788" y="4889"/>
                    </a:cubicBezTo>
                    <a:cubicBezTo>
                      <a:pt x="6788" y="4854"/>
                      <a:pt x="6788" y="4854"/>
                      <a:pt x="6788" y="4854"/>
                    </a:cubicBezTo>
                    <a:cubicBezTo>
                      <a:pt x="6788" y="4783"/>
                      <a:pt x="6753" y="4748"/>
                      <a:pt x="6753" y="4713"/>
                    </a:cubicBezTo>
                    <a:cubicBezTo>
                      <a:pt x="6718" y="4678"/>
                      <a:pt x="6683" y="4643"/>
                      <a:pt x="6683" y="4607"/>
                    </a:cubicBezTo>
                    <a:lnTo>
                      <a:pt x="6577" y="4502"/>
                    </a:lnTo>
                    <a:cubicBezTo>
                      <a:pt x="6542" y="4467"/>
                      <a:pt x="6507" y="4396"/>
                      <a:pt x="6437" y="4326"/>
                    </a:cubicBezTo>
                    <a:cubicBezTo>
                      <a:pt x="6402" y="4291"/>
                      <a:pt x="6366" y="4221"/>
                      <a:pt x="6331" y="4185"/>
                    </a:cubicBezTo>
                    <a:cubicBezTo>
                      <a:pt x="6296" y="4150"/>
                      <a:pt x="6226" y="4080"/>
                      <a:pt x="6191" y="4045"/>
                    </a:cubicBezTo>
                    <a:cubicBezTo>
                      <a:pt x="6191" y="4045"/>
                      <a:pt x="6191" y="4010"/>
                      <a:pt x="6155" y="4010"/>
                    </a:cubicBezTo>
                    <a:cubicBezTo>
                      <a:pt x="6015" y="3799"/>
                      <a:pt x="5839" y="3588"/>
                      <a:pt x="5663" y="3412"/>
                    </a:cubicBezTo>
                    <a:cubicBezTo>
                      <a:pt x="5417" y="3165"/>
                      <a:pt x="5171" y="2954"/>
                      <a:pt x="4924" y="2708"/>
                    </a:cubicBezTo>
                    <a:cubicBezTo>
                      <a:pt x="4713" y="2497"/>
                      <a:pt x="4467" y="2286"/>
                      <a:pt x="4256" y="2075"/>
                    </a:cubicBezTo>
                    <a:lnTo>
                      <a:pt x="4151" y="2005"/>
                    </a:lnTo>
                    <a:cubicBezTo>
                      <a:pt x="4080" y="1935"/>
                      <a:pt x="3975" y="1864"/>
                      <a:pt x="3905" y="1794"/>
                    </a:cubicBezTo>
                    <a:cubicBezTo>
                      <a:pt x="3834" y="1724"/>
                      <a:pt x="3764" y="1688"/>
                      <a:pt x="3694" y="1618"/>
                    </a:cubicBezTo>
                    <a:cubicBezTo>
                      <a:pt x="3553" y="1513"/>
                      <a:pt x="3412" y="1442"/>
                      <a:pt x="3272" y="1337"/>
                    </a:cubicBezTo>
                    <a:cubicBezTo>
                      <a:pt x="3166" y="1266"/>
                      <a:pt x="3061" y="1196"/>
                      <a:pt x="2955" y="1126"/>
                    </a:cubicBezTo>
                    <a:cubicBezTo>
                      <a:pt x="3236" y="1091"/>
                      <a:pt x="3553" y="1091"/>
                      <a:pt x="3834" y="1055"/>
                    </a:cubicBezTo>
                    <a:lnTo>
                      <a:pt x="4291" y="1055"/>
                    </a:lnTo>
                    <a:cubicBezTo>
                      <a:pt x="4432" y="1020"/>
                      <a:pt x="4573" y="1020"/>
                      <a:pt x="4713" y="1020"/>
                    </a:cubicBezTo>
                    <a:cubicBezTo>
                      <a:pt x="4749" y="1020"/>
                      <a:pt x="4819" y="985"/>
                      <a:pt x="4854" y="985"/>
                    </a:cubicBezTo>
                    <a:lnTo>
                      <a:pt x="4960" y="985"/>
                    </a:lnTo>
                    <a:cubicBezTo>
                      <a:pt x="4995" y="985"/>
                      <a:pt x="5030" y="950"/>
                      <a:pt x="5065" y="950"/>
                    </a:cubicBezTo>
                    <a:cubicBezTo>
                      <a:pt x="5135" y="915"/>
                      <a:pt x="5135" y="879"/>
                      <a:pt x="5171" y="844"/>
                    </a:cubicBezTo>
                    <a:cubicBezTo>
                      <a:pt x="5241" y="809"/>
                      <a:pt x="5241" y="704"/>
                      <a:pt x="5241" y="633"/>
                    </a:cubicBezTo>
                    <a:cubicBezTo>
                      <a:pt x="5241" y="563"/>
                      <a:pt x="5171" y="493"/>
                      <a:pt x="5135" y="457"/>
                    </a:cubicBezTo>
                    <a:cubicBezTo>
                      <a:pt x="5065" y="422"/>
                      <a:pt x="5030" y="422"/>
                      <a:pt x="4995" y="387"/>
                    </a:cubicBezTo>
                    <a:lnTo>
                      <a:pt x="4924" y="387"/>
                    </a:lnTo>
                    <a:cubicBezTo>
                      <a:pt x="4854" y="352"/>
                      <a:pt x="4819" y="352"/>
                      <a:pt x="4784" y="352"/>
                    </a:cubicBezTo>
                    <a:cubicBezTo>
                      <a:pt x="4713" y="317"/>
                      <a:pt x="4643" y="317"/>
                      <a:pt x="4573" y="282"/>
                    </a:cubicBezTo>
                    <a:cubicBezTo>
                      <a:pt x="4432" y="282"/>
                      <a:pt x="4291" y="246"/>
                      <a:pt x="4151" y="246"/>
                    </a:cubicBezTo>
                    <a:cubicBezTo>
                      <a:pt x="3834" y="176"/>
                      <a:pt x="3553" y="176"/>
                      <a:pt x="3236" y="141"/>
                    </a:cubicBezTo>
                    <a:cubicBezTo>
                      <a:pt x="2920" y="106"/>
                      <a:pt x="2603" y="71"/>
                      <a:pt x="2287" y="35"/>
                    </a:cubicBezTo>
                    <a:lnTo>
                      <a:pt x="1865" y="35"/>
                    </a:lnTo>
                    <a:cubicBezTo>
                      <a:pt x="1619" y="0"/>
                      <a:pt x="1337"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527" name="Google Shape;527;p26"/>
          <p:cNvSpPr/>
          <p:nvPr/>
        </p:nvSpPr>
        <p:spPr>
          <a:xfrm>
            <a:off x="7664125" y="3815725"/>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31" name="Shape 531"/>
        <p:cNvGrpSpPr/>
        <p:nvPr/>
      </p:nvGrpSpPr>
      <p:grpSpPr>
        <a:xfrm>
          <a:off x="0" y="0"/>
          <a:ext cx="0" cy="0"/>
          <a:chOff x="0" y="0"/>
          <a:chExt cx="0" cy="0"/>
        </a:xfrm>
      </p:grpSpPr>
      <p:sp>
        <p:nvSpPr>
          <p:cNvPr id="532" name="Google Shape;532;p2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 concept map</a:t>
            </a:r>
            <a:endParaRPr lang="en-GB"/>
          </a:p>
        </p:txBody>
      </p:sp>
      <p:sp>
        <p:nvSpPr>
          <p:cNvPr id="533" name="Google Shape;533;p27"/>
          <p:cNvSpPr/>
          <p:nvPr/>
        </p:nvSpPr>
        <p:spPr>
          <a:xfrm flipH="1">
            <a:off x="3314700" y="1269675"/>
            <a:ext cx="2514600" cy="484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a:solidFill>
                  <a:schemeClr val="dk1"/>
                </a:solidFill>
                <a:latin typeface="Asap SemiBold"/>
                <a:ea typeface="Asap SemiBold"/>
                <a:cs typeface="Asap SemiBold"/>
                <a:sym typeface="Asap SemiBold"/>
              </a:rPr>
              <a:t>equations</a:t>
            </a:r>
            <a:endParaRPr sz="2000"/>
          </a:p>
        </p:txBody>
      </p:sp>
      <p:sp>
        <p:nvSpPr>
          <p:cNvPr id="534" name="Google Shape;534;p27"/>
          <p:cNvSpPr/>
          <p:nvPr/>
        </p:nvSpPr>
        <p:spPr>
          <a:xfrm flipH="1">
            <a:off x="627350" y="2157514"/>
            <a:ext cx="2514600" cy="484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a:solidFill>
                  <a:schemeClr val="dk1"/>
                </a:solidFill>
                <a:latin typeface="Asap SemiBold"/>
                <a:ea typeface="Asap SemiBold"/>
                <a:cs typeface="Asap SemiBold"/>
                <a:sym typeface="Asap SemiBold"/>
              </a:rPr>
              <a:t>graphs</a:t>
            </a:r>
            <a:endParaRPr sz="2000"/>
          </a:p>
        </p:txBody>
      </p:sp>
      <p:sp>
        <p:nvSpPr>
          <p:cNvPr id="535" name="Google Shape;535;p27"/>
          <p:cNvSpPr/>
          <p:nvPr/>
        </p:nvSpPr>
        <p:spPr>
          <a:xfrm flipH="1">
            <a:off x="6002063" y="2157525"/>
            <a:ext cx="2514600" cy="484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a:solidFill>
                  <a:schemeClr val="dk1"/>
                </a:solidFill>
                <a:latin typeface="Asap SemiBold"/>
                <a:ea typeface="Asap SemiBold"/>
                <a:cs typeface="Asap SemiBold"/>
                <a:sym typeface="Asap SemiBold"/>
              </a:rPr>
              <a:t>inequalities</a:t>
            </a:r>
            <a:endParaRPr sz="2000"/>
          </a:p>
        </p:txBody>
      </p:sp>
      <p:sp>
        <p:nvSpPr>
          <p:cNvPr id="536" name="Google Shape;536;p27"/>
          <p:cNvSpPr/>
          <p:nvPr/>
        </p:nvSpPr>
        <p:spPr>
          <a:xfrm flipH="1">
            <a:off x="627350" y="3147059"/>
            <a:ext cx="2514600" cy="479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a:solidFill>
                  <a:schemeClr val="dk1"/>
                </a:solidFill>
                <a:latin typeface="Asap SemiBold"/>
                <a:ea typeface="Asap SemiBold"/>
                <a:cs typeface="Asap SemiBold"/>
                <a:sym typeface="Asap SemiBold"/>
              </a:rPr>
              <a:t>functions</a:t>
            </a:r>
            <a:endParaRPr sz="2000"/>
          </a:p>
        </p:txBody>
      </p:sp>
      <p:sp>
        <p:nvSpPr>
          <p:cNvPr id="537" name="Google Shape;537;p27"/>
          <p:cNvSpPr/>
          <p:nvPr/>
        </p:nvSpPr>
        <p:spPr>
          <a:xfrm flipH="1">
            <a:off x="3296325" y="3142026"/>
            <a:ext cx="2514600" cy="479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a:solidFill>
                  <a:schemeClr val="dk1"/>
                </a:solidFill>
                <a:latin typeface="Asap SemiBold"/>
                <a:ea typeface="Asap SemiBold"/>
                <a:cs typeface="Asap SemiBold"/>
                <a:sym typeface="Asap SemiBold"/>
              </a:rPr>
              <a:t>variables</a:t>
            </a:r>
            <a:endParaRPr sz="2000"/>
          </a:p>
        </p:txBody>
      </p:sp>
      <p:sp>
        <p:nvSpPr>
          <p:cNvPr id="538" name="Google Shape;538;p27"/>
          <p:cNvSpPr/>
          <p:nvPr/>
        </p:nvSpPr>
        <p:spPr>
          <a:xfrm flipH="1">
            <a:off x="3296325" y="4103750"/>
            <a:ext cx="2514600" cy="504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a:solidFill>
                  <a:schemeClr val="dk1"/>
                </a:solidFill>
                <a:latin typeface="Asap SemiBold"/>
                <a:ea typeface="Asap SemiBold"/>
                <a:cs typeface="Asap SemiBold"/>
                <a:sym typeface="Asap SemiBold"/>
              </a:rPr>
              <a:t>algebra</a:t>
            </a:r>
            <a:endParaRPr sz="2000"/>
          </a:p>
        </p:txBody>
      </p:sp>
      <p:sp>
        <p:nvSpPr>
          <p:cNvPr id="539" name="Google Shape;539;p27"/>
          <p:cNvSpPr/>
          <p:nvPr/>
        </p:nvSpPr>
        <p:spPr>
          <a:xfrm flipH="1">
            <a:off x="6002075" y="3624350"/>
            <a:ext cx="2514600" cy="479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a:solidFill>
                  <a:schemeClr val="dk1"/>
                </a:solidFill>
                <a:latin typeface="Asap SemiBold"/>
                <a:ea typeface="Asap SemiBold"/>
                <a:cs typeface="Asap SemiBold"/>
                <a:sym typeface="Asap SemiBold"/>
              </a:rPr>
              <a:t>exponents</a:t>
            </a:r>
            <a:endParaRPr sz="2000"/>
          </a:p>
        </p:txBody>
      </p:sp>
      <p:cxnSp>
        <p:nvCxnSpPr>
          <p:cNvPr id="540" name="Google Shape;540;p27"/>
          <p:cNvCxnSpPr>
            <a:stCxn id="534" idx="0"/>
            <a:endCxn id="533" idx="3"/>
          </p:cNvCxnSpPr>
          <p:nvPr/>
        </p:nvCxnSpPr>
        <p:spPr>
          <a:xfrm rot="10800000" flipH="1">
            <a:off x="1884650" y="1511914"/>
            <a:ext cx="1430100" cy="645600"/>
          </a:xfrm>
          <a:prstGeom prst="straightConnector1">
            <a:avLst/>
          </a:prstGeom>
          <a:noFill/>
          <a:ln w="19050" cap="flat" cmpd="sng">
            <a:solidFill>
              <a:schemeClr val="dk1"/>
            </a:solidFill>
            <a:prstDash val="solid"/>
            <a:round/>
            <a:headEnd type="none" w="med" len="med"/>
            <a:tailEnd type="none" w="med" len="med"/>
          </a:ln>
        </p:spPr>
      </p:cxnSp>
      <p:cxnSp>
        <p:nvCxnSpPr>
          <p:cNvPr id="541" name="Google Shape;541;p27"/>
          <p:cNvCxnSpPr>
            <a:stCxn id="534" idx="2"/>
            <a:endCxn id="536" idx="0"/>
          </p:cNvCxnSpPr>
          <p:nvPr/>
        </p:nvCxnSpPr>
        <p:spPr>
          <a:xfrm>
            <a:off x="1884650" y="2642014"/>
            <a:ext cx="0" cy="504900"/>
          </a:xfrm>
          <a:prstGeom prst="straightConnector1">
            <a:avLst/>
          </a:prstGeom>
          <a:noFill/>
          <a:ln w="19050" cap="flat" cmpd="sng">
            <a:solidFill>
              <a:schemeClr val="dk1"/>
            </a:solidFill>
            <a:prstDash val="solid"/>
            <a:round/>
            <a:headEnd type="none" w="med" len="med"/>
            <a:tailEnd type="none" w="med" len="med"/>
          </a:ln>
        </p:spPr>
      </p:cxnSp>
      <p:cxnSp>
        <p:nvCxnSpPr>
          <p:cNvPr id="542" name="Google Shape;542;p27"/>
          <p:cNvCxnSpPr>
            <a:stCxn id="534" idx="1"/>
            <a:endCxn id="533" idx="2"/>
          </p:cNvCxnSpPr>
          <p:nvPr/>
        </p:nvCxnSpPr>
        <p:spPr>
          <a:xfrm rot="10800000" flipH="1">
            <a:off x="3141950" y="1754164"/>
            <a:ext cx="1430100" cy="645600"/>
          </a:xfrm>
          <a:prstGeom prst="straightConnector1">
            <a:avLst/>
          </a:prstGeom>
          <a:noFill/>
          <a:ln w="19050" cap="flat" cmpd="sng">
            <a:solidFill>
              <a:schemeClr val="dk1"/>
            </a:solidFill>
            <a:prstDash val="solid"/>
            <a:round/>
            <a:headEnd type="none" w="med" len="med"/>
            <a:tailEnd type="none" w="med" len="med"/>
          </a:ln>
        </p:spPr>
      </p:cxnSp>
      <p:cxnSp>
        <p:nvCxnSpPr>
          <p:cNvPr id="543" name="Google Shape;543;p27"/>
          <p:cNvCxnSpPr>
            <a:stCxn id="536" idx="1"/>
            <a:endCxn id="537" idx="3"/>
          </p:cNvCxnSpPr>
          <p:nvPr/>
        </p:nvCxnSpPr>
        <p:spPr>
          <a:xfrm rot="10800000" flipH="1">
            <a:off x="3141950" y="3381659"/>
            <a:ext cx="154500" cy="5100"/>
          </a:xfrm>
          <a:prstGeom prst="straightConnector1">
            <a:avLst/>
          </a:prstGeom>
          <a:noFill/>
          <a:ln w="19050" cap="flat" cmpd="sng">
            <a:solidFill>
              <a:schemeClr val="dk1"/>
            </a:solidFill>
            <a:prstDash val="solid"/>
            <a:round/>
            <a:headEnd type="none" w="med" len="med"/>
            <a:tailEnd type="none" w="med" len="med"/>
          </a:ln>
        </p:spPr>
      </p:cxnSp>
      <p:cxnSp>
        <p:nvCxnSpPr>
          <p:cNvPr id="544" name="Google Shape;544;p27"/>
          <p:cNvCxnSpPr>
            <a:stCxn id="536" idx="2"/>
            <a:endCxn id="538" idx="3"/>
          </p:cNvCxnSpPr>
          <p:nvPr/>
        </p:nvCxnSpPr>
        <p:spPr>
          <a:xfrm>
            <a:off x="1884650" y="3626459"/>
            <a:ext cx="1411800" cy="729600"/>
          </a:xfrm>
          <a:prstGeom prst="straightConnector1">
            <a:avLst/>
          </a:prstGeom>
          <a:noFill/>
          <a:ln w="19050" cap="flat" cmpd="sng">
            <a:solidFill>
              <a:schemeClr val="dk1"/>
            </a:solidFill>
            <a:prstDash val="solid"/>
            <a:round/>
            <a:headEnd type="none" w="med" len="med"/>
            <a:tailEnd type="none" w="med" len="med"/>
          </a:ln>
        </p:spPr>
      </p:cxnSp>
      <p:cxnSp>
        <p:nvCxnSpPr>
          <p:cNvPr id="545" name="Google Shape;545;p27"/>
          <p:cNvCxnSpPr>
            <a:stCxn id="538" idx="0"/>
            <a:endCxn id="537" idx="2"/>
          </p:cNvCxnSpPr>
          <p:nvPr/>
        </p:nvCxnSpPr>
        <p:spPr>
          <a:xfrm rot="10800000">
            <a:off x="4553625" y="3621350"/>
            <a:ext cx="0" cy="482400"/>
          </a:xfrm>
          <a:prstGeom prst="straightConnector1">
            <a:avLst/>
          </a:prstGeom>
          <a:noFill/>
          <a:ln w="19050" cap="flat" cmpd="sng">
            <a:solidFill>
              <a:schemeClr val="dk1"/>
            </a:solidFill>
            <a:prstDash val="solid"/>
            <a:round/>
            <a:headEnd type="none" w="med" len="med"/>
            <a:tailEnd type="none" w="med" len="med"/>
          </a:ln>
        </p:spPr>
      </p:cxnSp>
      <p:cxnSp>
        <p:nvCxnSpPr>
          <p:cNvPr id="546" name="Google Shape;546;p27"/>
          <p:cNvCxnSpPr>
            <a:stCxn id="533" idx="2"/>
            <a:endCxn id="537" idx="0"/>
          </p:cNvCxnSpPr>
          <p:nvPr/>
        </p:nvCxnSpPr>
        <p:spPr>
          <a:xfrm flipH="1">
            <a:off x="4553700" y="1754175"/>
            <a:ext cx="18300" cy="1387800"/>
          </a:xfrm>
          <a:prstGeom prst="straightConnector1">
            <a:avLst/>
          </a:prstGeom>
          <a:noFill/>
          <a:ln w="19050" cap="flat" cmpd="sng">
            <a:solidFill>
              <a:schemeClr val="dk1"/>
            </a:solidFill>
            <a:prstDash val="solid"/>
            <a:round/>
            <a:headEnd type="none" w="med" len="med"/>
            <a:tailEnd type="none" w="med" len="med"/>
          </a:ln>
        </p:spPr>
      </p:cxnSp>
      <p:cxnSp>
        <p:nvCxnSpPr>
          <p:cNvPr id="547" name="Google Shape;547;p27"/>
          <p:cNvCxnSpPr>
            <a:stCxn id="533" idx="2"/>
            <a:endCxn id="535" idx="0"/>
          </p:cNvCxnSpPr>
          <p:nvPr/>
        </p:nvCxnSpPr>
        <p:spPr>
          <a:xfrm>
            <a:off x="4572000" y="1754175"/>
            <a:ext cx="2687400" cy="403500"/>
          </a:xfrm>
          <a:prstGeom prst="straightConnector1">
            <a:avLst/>
          </a:prstGeom>
          <a:noFill/>
          <a:ln w="19050" cap="flat" cmpd="sng">
            <a:solidFill>
              <a:schemeClr val="dk1"/>
            </a:solidFill>
            <a:prstDash val="solid"/>
            <a:round/>
            <a:headEnd type="none" w="med" len="med"/>
            <a:tailEnd type="none" w="med" len="med"/>
          </a:ln>
        </p:spPr>
      </p:cxnSp>
      <p:cxnSp>
        <p:nvCxnSpPr>
          <p:cNvPr id="548" name="Google Shape;548;p27"/>
          <p:cNvCxnSpPr>
            <a:stCxn id="537" idx="0"/>
            <a:endCxn id="535" idx="2"/>
          </p:cNvCxnSpPr>
          <p:nvPr/>
        </p:nvCxnSpPr>
        <p:spPr>
          <a:xfrm rot="10800000" flipH="1">
            <a:off x="4553625" y="2641926"/>
            <a:ext cx="2705700" cy="500100"/>
          </a:xfrm>
          <a:prstGeom prst="straightConnector1">
            <a:avLst/>
          </a:prstGeom>
          <a:noFill/>
          <a:ln w="19050" cap="flat" cmpd="sng">
            <a:solidFill>
              <a:schemeClr val="dk1"/>
            </a:solidFill>
            <a:prstDash val="solid"/>
            <a:round/>
            <a:headEnd type="none" w="med" len="med"/>
            <a:tailEnd type="none" w="med" len="med"/>
          </a:ln>
        </p:spPr>
      </p:cxnSp>
      <p:cxnSp>
        <p:nvCxnSpPr>
          <p:cNvPr id="549" name="Google Shape;549;p27"/>
          <p:cNvCxnSpPr>
            <a:stCxn id="539" idx="3"/>
            <a:endCxn id="538" idx="1"/>
          </p:cNvCxnSpPr>
          <p:nvPr/>
        </p:nvCxnSpPr>
        <p:spPr>
          <a:xfrm flipH="1">
            <a:off x="5810975" y="3864050"/>
            <a:ext cx="191100" cy="492300"/>
          </a:xfrm>
          <a:prstGeom prst="straightConnector1">
            <a:avLst/>
          </a:prstGeom>
          <a:noFill/>
          <a:ln w="19050" cap="flat" cmpd="sng">
            <a:solidFill>
              <a:schemeClr val="dk1"/>
            </a:solidFill>
            <a:prstDash val="solid"/>
            <a:round/>
            <a:headEnd type="none" w="med" len="med"/>
            <a:tailEnd type="none" w="med" len="med"/>
          </a:ln>
        </p:spPr>
      </p:cxnSp>
      <p:cxnSp>
        <p:nvCxnSpPr>
          <p:cNvPr id="550" name="Google Shape;550;p27"/>
          <p:cNvCxnSpPr>
            <a:stCxn id="539" idx="0"/>
            <a:endCxn id="537" idx="1"/>
          </p:cNvCxnSpPr>
          <p:nvPr/>
        </p:nvCxnSpPr>
        <p:spPr>
          <a:xfrm rot="10800000">
            <a:off x="5810975" y="3381650"/>
            <a:ext cx="1448400" cy="242700"/>
          </a:xfrm>
          <a:prstGeom prst="straightConnector1">
            <a:avLst/>
          </a:prstGeom>
          <a:noFill/>
          <a:ln w="19050" cap="flat" cmpd="sng">
            <a:solidFill>
              <a:schemeClr val="dk1"/>
            </a:solidFill>
            <a:prstDash val="solid"/>
            <a:round/>
            <a:headEnd type="none" w="med" len="med"/>
            <a:tailEnd type="none" w="med" len="med"/>
          </a:ln>
        </p:spPr>
      </p:cxnSp>
      <p:cxnSp>
        <p:nvCxnSpPr>
          <p:cNvPr id="551" name="Google Shape;551;p27"/>
          <p:cNvCxnSpPr>
            <a:stCxn id="539" idx="0"/>
            <a:endCxn id="533" idx="2"/>
          </p:cNvCxnSpPr>
          <p:nvPr/>
        </p:nvCxnSpPr>
        <p:spPr>
          <a:xfrm rot="10800000">
            <a:off x="4571975" y="1754150"/>
            <a:ext cx="2687400" cy="1870200"/>
          </a:xfrm>
          <a:prstGeom prst="straightConnector1">
            <a:avLst/>
          </a:prstGeom>
          <a:noFill/>
          <a:ln w="19050" cap="flat" cmpd="sng">
            <a:solidFill>
              <a:schemeClr val="dk1"/>
            </a:solidFill>
            <a:prstDash val="solid"/>
            <a:round/>
            <a:headEnd type="none" w="med" len="med"/>
            <a:tailEnd type="none" w="med" len="med"/>
          </a:ln>
        </p:spPr>
      </p:cxnSp>
      <p:cxnSp>
        <p:nvCxnSpPr>
          <p:cNvPr id="552" name="Google Shape;552;p27"/>
          <p:cNvCxnSpPr>
            <a:stCxn id="539" idx="0"/>
            <a:endCxn id="535" idx="2"/>
          </p:cNvCxnSpPr>
          <p:nvPr/>
        </p:nvCxnSpPr>
        <p:spPr>
          <a:xfrm rot="10800000">
            <a:off x="7259375" y="2642150"/>
            <a:ext cx="0" cy="982200"/>
          </a:xfrm>
          <a:prstGeom prst="straightConnector1">
            <a:avLst/>
          </a:prstGeom>
          <a:noFill/>
          <a:ln w="19050" cap="flat" cmpd="sng">
            <a:solidFill>
              <a:schemeClr val="dk1"/>
            </a:solidFill>
            <a:prstDash val="solid"/>
            <a:round/>
            <a:headEnd type="none" w="med" len="med"/>
            <a:tailEnd type="none" w="med" len="med"/>
          </a:ln>
        </p:spPr>
      </p:cxnSp>
      <p:cxnSp>
        <p:nvCxnSpPr>
          <p:cNvPr id="553" name="Google Shape;553;p27"/>
          <p:cNvCxnSpPr>
            <a:stCxn id="537" idx="0"/>
            <a:endCxn id="534" idx="2"/>
          </p:cNvCxnSpPr>
          <p:nvPr/>
        </p:nvCxnSpPr>
        <p:spPr>
          <a:xfrm rot="10800000">
            <a:off x="1884525" y="2641926"/>
            <a:ext cx="2669100" cy="500100"/>
          </a:xfrm>
          <a:prstGeom prst="straightConnector1">
            <a:avLst/>
          </a:prstGeom>
          <a:noFill/>
          <a:ln w="19050" cap="flat" cmpd="sng">
            <a:solidFill>
              <a:schemeClr val="dk1"/>
            </a:solidFill>
            <a:prstDash val="solid"/>
            <a:round/>
            <a:headEnd type="none" w="med" len="med"/>
            <a:tailEnd type="none" w="med" len="med"/>
          </a:ln>
        </p:spPr>
      </p:cxnSp>
      <p:sp>
        <p:nvSpPr>
          <p:cNvPr id="554" name="Google Shape;554;p27"/>
          <p:cNvSpPr/>
          <p:nvPr/>
        </p:nvSpPr>
        <p:spPr>
          <a:xfrm>
            <a:off x="7983163" y="942400"/>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5" name="Google Shape;555;p27"/>
          <p:cNvGrpSpPr/>
          <p:nvPr/>
        </p:nvGrpSpPr>
        <p:grpSpPr>
          <a:xfrm>
            <a:off x="627350" y="4294925"/>
            <a:ext cx="1150675" cy="248100"/>
            <a:chOff x="523750" y="4604000"/>
            <a:chExt cx="1150675" cy="248100"/>
          </a:xfrm>
        </p:grpSpPr>
        <p:sp>
          <p:nvSpPr>
            <p:cNvPr id="556" name="Google Shape;556;p27"/>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27"/>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27"/>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62" name="Shape 562"/>
        <p:cNvGrpSpPr/>
        <p:nvPr/>
      </p:nvGrpSpPr>
      <p:grpSpPr>
        <a:xfrm>
          <a:off x="0" y="0"/>
          <a:ext cx="0" cy="0"/>
          <a:chOff x="0" y="0"/>
          <a:chExt cx="0" cy="0"/>
        </a:xfrm>
      </p:grpSpPr>
      <p:sp>
        <p:nvSpPr>
          <p:cNvPr id="563" name="Google Shape;563;p2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Tip 02</a:t>
            </a:r>
            <a:endParaRPr lang="en-GB"/>
          </a:p>
        </p:txBody>
      </p:sp>
      <p:sp>
        <p:nvSpPr>
          <p:cNvPr id="564" name="Google Shape;564;p28"/>
          <p:cNvSpPr txBox="1"/>
          <p:nvPr>
            <p:ph type="body" idx="1"/>
          </p:nvPr>
        </p:nvSpPr>
        <p:spPr>
          <a:xfrm>
            <a:off x="720000" y="1319725"/>
            <a:ext cx="7704000" cy="2861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a:solidFill>
                  <a:schemeClr val="dk1"/>
                </a:solidFill>
              </a:rPr>
              <a:t>This image in the previous slide is </a:t>
            </a:r>
            <a:r>
              <a:rPr lang="en-GB" b="1">
                <a:solidFill>
                  <a:schemeClr val="dk1"/>
                </a:solidFill>
              </a:rPr>
              <a:t>almost a concept map</a:t>
            </a:r>
            <a:r>
              <a:rPr lang="en-GB">
                <a:solidFill>
                  <a:schemeClr val="dk1"/>
                </a:solidFill>
              </a:rPr>
              <a:t>! </a:t>
            </a:r>
            <a:endParaRPr>
              <a:solidFill>
                <a:schemeClr val="dk1"/>
              </a:solidFill>
            </a:endParaRPr>
          </a:p>
          <a:p>
            <a:pPr marL="457200" lvl="0" indent="-317500" algn="l" rtl="0">
              <a:spcBef>
                <a:spcPts val="1000"/>
              </a:spcBef>
              <a:spcAft>
                <a:spcPts val="0"/>
              </a:spcAft>
              <a:buSzPts val="1400"/>
              <a:buChar char="●"/>
            </a:pPr>
            <a:r>
              <a:rPr lang="en-GB">
                <a:solidFill>
                  <a:schemeClr val="dk1"/>
                </a:solidFill>
              </a:rPr>
              <a:t>To make it so, you would need to </a:t>
            </a:r>
            <a:r>
              <a:rPr lang="en-GB" b="1">
                <a:solidFill>
                  <a:schemeClr val="dk1"/>
                </a:solidFill>
              </a:rPr>
              <a:t>write what the connection is for every line connecting two things</a:t>
            </a:r>
            <a:endParaRPr b="1">
              <a:solidFill>
                <a:schemeClr val="dk1"/>
              </a:solidFill>
            </a:endParaRPr>
          </a:p>
          <a:p>
            <a:pPr marL="457200" lvl="0" indent="-317500" algn="l" rtl="0">
              <a:spcBef>
                <a:spcPts val="1000"/>
              </a:spcBef>
              <a:spcAft>
                <a:spcPts val="0"/>
              </a:spcAft>
              <a:buSzPts val="1400"/>
              <a:buChar char="●"/>
            </a:pPr>
            <a:r>
              <a:rPr lang="en-GB">
                <a:solidFill>
                  <a:schemeClr val="dk1"/>
                </a:solidFill>
              </a:rPr>
              <a:t>This diagram has the theme of algebra, so an example could be “</a:t>
            </a:r>
            <a:r>
              <a:rPr lang="en-GB" b="1">
                <a:solidFill>
                  <a:schemeClr val="dk1"/>
                </a:solidFill>
              </a:rPr>
              <a:t>a function has an independent and dependent</a:t>
            </a:r>
            <a:r>
              <a:rPr lang="en-GB">
                <a:solidFill>
                  <a:schemeClr val="dk1"/>
                </a:solidFill>
              </a:rPr>
              <a:t>…” </a:t>
            </a:r>
            <a:r>
              <a:rPr lang="en-GB" b="1">
                <a:solidFill>
                  <a:schemeClr val="dk1"/>
                </a:solidFill>
              </a:rPr>
              <a:t>which connects “function” and “variable</a:t>
            </a:r>
            <a:r>
              <a:rPr lang="en-GB">
                <a:solidFill>
                  <a:schemeClr val="dk1"/>
                </a:solidFill>
              </a:rPr>
              <a:t>”</a:t>
            </a:r>
            <a:endParaRPr>
              <a:solidFill>
                <a:schemeClr val="dk1"/>
              </a:solidFill>
            </a:endParaRPr>
          </a:p>
          <a:p>
            <a:pPr marL="457200" lvl="0" indent="-317500" algn="l" rtl="0">
              <a:spcBef>
                <a:spcPts val="1000"/>
              </a:spcBef>
              <a:spcAft>
                <a:spcPts val="1000"/>
              </a:spcAft>
              <a:buSzPts val="1400"/>
              <a:buChar char="●"/>
            </a:pPr>
            <a:r>
              <a:rPr lang="en-GB">
                <a:solidFill>
                  <a:schemeClr val="dk1"/>
                </a:solidFill>
              </a:rPr>
              <a:t>Creating a concept map will foster a unique sense of understanding as once you know how everything is connected, you can see a LOT of </a:t>
            </a:r>
            <a:r>
              <a:rPr lang="en-GB" b="1">
                <a:solidFill>
                  <a:schemeClr val="dk1"/>
                </a:solidFill>
              </a:rPr>
              <a:t>patterns, which leads us right into the third tip!</a:t>
            </a:r>
            <a:endParaRPr b="1">
              <a:solidFill>
                <a:schemeClr val="dk1"/>
              </a:solidFill>
            </a:endParaRPr>
          </a:p>
        </p:txBody>
      </p:sp>
      <p:grpSp>
        <p:nvGrpSpPr>
          <p:cNvPr id="565" name="Google Shape;565;p28"/>
          <p:cNvGrpSpPr/>
          <p:nvPr/>
        </p:nvGrpSpPr>
        <p:grpSpPr>
          <a:xfrm>
            <a:off x="331248" y="4068650"/>
            <a:ext cx="763952" cy="774056"/>
            <a:chOff x="331248" y="4068650"/>
            <a:chExt cx="763952" cy="774056"/>
          </a:xfrm>
        </p:grpSpPr>
        <p:grpSp>
          <p:nvGrpSpPr>
            <p:cNvPr id="566" name="Google Shape;566;p28"/>
            <p:cNvGrpSpPr/>
            <p:nvPr/>
          </p:nvGrpSpPr>
          <p:grpSpPr>
            <a:xfrm>
              <a:off x="331248" y="4222287"/>
              <a:ext cx="646199" cy="620419"/>
              <a:chOff x="3000375" y="259425"/>
              <a:chExt cx="992625" cy="953025"/>
            </a:xfrm>
          </p:grpSpPr>
          <p:sp>
            <p:nvSpPr>
              <p:cNvPr id="567" name="Google Shape;567;p28"/>
              <p:cNvSpPr/>
              <p:nvPr/>
            </p:nvSpPr>
            <p:spPr>
              <a:xfrm>
                <a:off x="300037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28"/>
              <p:cNvSpPr/>
              <p:nvPr/>
            </p:nvSpPr>
            <p:spPr>
              <a:xfrm>
                <a:off x="329365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28"/>
              <p:cNvSpPr/>
              <p:nvPr/>
            </p:nvSpPr>
            <p:spPr>
              <a:xfrm>
                <a:off x="358692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28"/>
              <p:cNvSpPr/>
              <p:nvPr/>
            </p:nvSpPr>
            <p:spPr>
              <a:xfrm>
                <a:off x="388020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28"/>
              <p:cNvSpPr/>
              <p:nvPr/>
            </p:nvSpPr>
            <p:spPr>
              <a:xfrm>
                <a:off x="300037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28"/>
              <p:cNvSpPr/>
              <p:nvPr/>
            </p:nvSpPr>
            <p:spPr>
              <a:xfrm>
                <a:off x="329365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28"/>
              <p:cNvSpPr/>
              <p:nvPr/>
            </p:nvSpPr>
            <p:spPr>
              <a:xfrm>
                <a:off x="358692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28"/>
              <p:cNvSpPr/>
              <p:nvPr/>
            </p:nvSpPr>
            <p:spPr>
              <a:xfrm>
                <a:off x="388020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28"/>
              <p:cNvSpPr/>
              <p:nvPr/>
            </p:nvSpPr>
            <p:spPr>
              <a:xfrm>
                <a:off x="300037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28"/>
              <p:cNvSpPr/>
              <p:nvPr/>
            </p:nvSpPr>
            <p:spPr>
              <a:xfrm>
                <a:off x="329365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28"/>
              <p:cNvSpPr/>
              <p:nvPr/>
            </p:nvSpPr>
            <p:spPr>
              <a:xfrm>
                <a:off x="358692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28"/>
              <p:cNvSpPr/>
              <p:nvPr/>
            </p:nvSpPr>
            <p:spPr>
              <a:xfrm>
                <a:off x="388020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28"/>
              <p:cNvSpPr/>
              <p:nvPr/>
            </p:nvSpPr>
            <p:spPr>
              <a:xfrm>
                <a:off x="300037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28"/>
              <p:cNvSpPr/>
              <p:nvPr/>
            </p:nvSpPr>
            <p:spPr>
              <a:xfrm>
                <a:off x="329365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28"/>
              <p:cNvSpPr/>
              <p:nvPr/>
            </p:nvSpPr>
            <p:spPr>
              <a:xfrm>
                <a:off x="358692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 name="Google Shape;582;p28"/>
              <p:cNvSpPr/>
              <p:nvPr/>
            </p:nvSpPr>
            <p:spPr>
              <a:xfrm>
                <a:off x="388020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3" name="Google Shape;583;p28"/>
            <p:cNvSpPr/>
            <p:nvPr/>
          </p:nvSpPr>
          <p:spPr>
            <a:xfrm>
              <a:off x="847100" y="406865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87" name="Shape 587"/>
        <p:cNvGrpSpPr/>
        <p:nvPr/>
      </p:nvGrpSpPr>
      <p:grpSpPr>
        <a:xfrm>
          <a:off x="0" y="0"/>
          <a:ext cx="0" cy="0"/>
          <a:chOff x="0" y="0"/>
          <a:chExt cx="0" cy="0"/>
        </a:xfrm>
      </p:grpSpPr>
      <p:sp>
        <p:nvSpPr>
          <p:cNvPr id="588" name="Google Shape;588;p2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Tip 03</a:t>
            </a:r>
            <a:endParaRPr lang="en-GB"/>
          </a:p>
        </p:txBody>
      </p:sp>
      <p:sp>
        <p:nvSpPr>
          <p:cNvPr id="589" name="Google Shape;589;p29"/>
          <p:cNvSpPr txBox="1"/>
          <p:nvPr>
            <p:ph type="body" idx="1"/>
          </p:nvPr>
        </p:nvSpPr>
        <p:spPr>
          <a:xfrm>
            <a:off x="726450" y="1317850"/>
            <a:ext cx="6416100" cy="2922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a:t>Once you know how the concepts work together, you need to </a:t>
            </a:r>
            <a:r>
              <a:rPr lang="en-GB" b="1"/>
              <a:t>do a LOT of practice problems</a:t>
            </a:r>
            <a:endParaRPr b="1"/>
          </a:p>
          <a:p>
            <a:pPr marL="457200" lvl="0" indent="-317500" algn="l" rtl="0">
              <a:spcBef>
                <a:spcPts val="1000"/>
              </a:spcBef>
              <a:spcAft>
                <a:spcPts val="0"/>
              </a:spcAft>
              <a:buSzPts val="1400"/>
              <a:buChar char="●"/>
            </a:pPr>
            <a:r>
              <a:rPr lang="en-GB"/>
              <a:t>Once you do that, you can come up with several game plans and strategies for how to approach them</a:t>
            </a:r>
            <a:endParaRPr lang="en-GB"/>
          </a:p>
          <a:p>
            <a:pPr marL="457200" lvl="0" indent="-317500" algn="l" rtl="0">
              <a:spcBef>
                <a:spcPts val="1000"/>
              </a:spcBef>
              <a:spcAft>
                <a:spcPts val="0"/>
              </a:spcAft>
              <a:buSzPts val="1400"/>
              <a:buChar char="●"/>
            </a:pPr>
            <a:r>
              <a:rPr lang="en-GB"/>
              <a:t>I would recommend checking out </a:t>
            </a:r>
            <a:r>
              <a:rPr lang="en-GB" b="1"/>
              <a:t>Khan Academy and Kuta Software</a:t>
            </a:r>
            <a:r>
              <a:rPr lang="en-GB"/>
              <a:t> for a ton of practice problems with solutions provided as well</a:t>
            </a:r>
            <a:endParaRPr lang="en-GB"/>
          </a:p>
          <a:p>
            <a:pPr marL="457200" lvl="0" indent="-317500" algn="l" rtl="0">
              <a:spcBef>
                <a:spcPts val="1000"/>
              </a:spcBef>
              <a:spcAft>
                <a:spcPts val="1000"/>
              </a:spcAft>
              <a:buSzPts val="1400"/>
              <a:buChar char="●"/>
            </a:pPr>
            <a:r>
              <a:rPr lang="en-GB"/>
              <a:t>I would also recommend whatever</a:t>
            </a:r>
            <a:r>
              <a:rPr lang="en-GB" b="1"/>
              <a:t> textbook</a:t>
            </a:r>
            <a:r>
              <a:rPr lang="en-GB"/>
              <a:t> you are using for class and</a:t>
            </a:r>
            <a:r>
              <a:rPr lang="en-GB" b="1"/>
              <a:t> looking at past homework assignments</a:t>
            </a:r>
            <a:endParaRPr b="1"/>
          </a:p>
        </p:txBody>
      </p:sp>
      <p:sp>
        <p:nvSpPr>
          <p:cNvPr id="590" name="Google Shape;590;p29"/>
          <p:cNvSpPr/>
          <p:nvPr/>
        </p:nvSpPr>
        <p:spPr>
          <a:xfrm>
            <a:off x="7833450" y="400025"/>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94" name="Shape 594"/>
        <p:cNvGrpSpPr/>
        <p:nvPr/>
      </p:nvGrpSpPr>
      <p:grpSpPr>
        <a:xfrm>
          <a:off x="0" y="0"/>
          <a:ext cx="0" cy="0"/>
          <a:chOff x="0" y="0"/>
          <a:chExt cx="0" cy="0"/>
        </a:xfrm>
      </p:grpSpPr>
      <p:sp>
        <p:nvSpPr>
          <p:cNvPr id="595" name="Google Shape;595;p30"/>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Tip 04</a:t>
            </a:r>
            <a:endParaRPr lang="en-GB"/>
          </a:p>
        </p:txBody>
      </p:sp>
      <p:sp>
        <p:nvSpPr>
          <p:cNvPr id="596" name="Google Shape;596;p30"/>
          <p:cNvSpPr txBox="1"/>
          <p:nvPr>
            <p:ph type="subTitle" idx="3"/>
          </p:nvPr>
        </p:nvSpPr>
        <p:spPr>
          <a:xfrm>
            <a:off x="715100" y="1421250"/>
            <a:ext cx="4665300" cy="4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Dealing with test anxiety</a:t>
            </a:r>
            <a:endParaRPr lang="en-GB"/>
          </a:p>
        </p:txBody>
      </p:sp>
      <p:sp>
        <p:nvSpPr>
          <p:cNvPr id="597" name="Google Shape;597;p30"/>
          <p:cNvSpPr txBox="1"/>
          <p:nvPr>
            <p:ph type="subTitle" idx="1"/>
          </p:nvPr>
        </p:nvSpPr>
        <p:spPr>
          <a:xfrm>
            <a:off x="720075" y="2019650"/>
            <a:ext cx="3661800" cy="22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Math test anxiety is something that a LOT of us go through, and there are many </a:t>
            </a:r>
            <a:r>
              <a:rPr lang="en-GB" b="1"/>
              <a:t>ways to ease that</a:t>
            </a:r>
            <a:endParaRPr b="1"/>
          </a:p>
          <a:p>
            <a:pPr marL="0" lvl="0" indent="0" algn="l" rtl="0">
              <a:spcBef>
                <a:spcPts val="0"/>
              </a:spcBef>
              <a:spcAft>
                <a:spcPts val="0"/>
              </a:spcAft>
              <a:buNone/>
            </a:pPr>
          </a:p>
        </p:txBody>
      </p:sp>
      <p:sp>
        <p:nvSpPr>
          <p:cNvPr id="598" name="Google Shape;598;p30"/>
          <p:cNvSpPr txBox="1"/>
          <p:nvPr>
            <p:ph type="subTitle" idx="2"/>
          </p:nvPr>
        </p:nvSpPr>
        <p:spPr>
          <a:xfrm>
            <a:off x="4768975" y="2019650"/>
            <a:ext cx="3661800" cy="22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 would recommend </a:t>
            </a:r>
            <a:r>
              <a:rPr lang="en-GB" b="1"/>
              <a:t>deep breathing</a:t>
            </a:r>
            <a:r>
              <a:rPr lang="en-GB"/>
              <a:t> and </a:t>
            </a:r>
            <a:r>
              <a:rPr lang="en-GB" b="1"/>
              <a:t>imagining that you are taking your exam in your favorite place</a:t>
            </a:r>
            <a:r>
              <a:rPr lang="en-GB"/>
              <a:t>, and that this is a practice run with low stakes involved</a:t>
            </a:r>
            <a:endParaRPr lang="en-GB"/>
          </a:p>
          <a:p>
            <a:pPr marL="0" lvl="0" indent="0" algn="l" rtl="0">
              <a:spcBef>
                <a:spcPts val="1000"/>
              </a:spcBef>
              <a:spcAft>
                <a:spcPts val="1000"/>
              </a:spcAft>
              <a:buNone/>
            </a:pPr>
            <a:r>
              <a:rPr lang="en-GB"/>
              <a:t>Even if stakes are high, it’s definitely useful to</a:t>
            </a:r>
            <a:r>
              <a:rPr lang="en-GB" b="1"/>
              <a:t> trick your brain </a:t>
            </a:r>
            <a:r>
              <a:rPr lang="en-GB"/>
              <a:t>because stress tends to blow up situations into extremes</a:t>
            </a:r>
            <a:endParaRPr lang="en-GB"/>
          </a:p>
        </p:txBody>
      </p:sp>
      <p:grpSp>
        <p:nvGrpSpPr>
          <p:cNvPr id="599" name="Google Shape;599;p30"/>
          <p:cNvGrpSpPr/>
          <p:nvPr/>
        </p:nvGrpSpPr>
        <p:grpSpPr>
          <a:xfrm>
            <a:off x="7371700" y="4648150"/>
            <a:ext cx="1150675" cy="248100"/>
            <a:chOff x="523750" y="4604000"/>
            <a:chExt cx="1150675" cy="248100"/>
          </a:xfrm>
        </p:grpSpPr>
        <p:sp>
          <p:nvSpPr>
            <p:cNvPr id="600" name="Google Shape;600;p30"/>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30"/>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30"/>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3" name="Google Shape;603;p30"/>
          <p:cNvSpPr/>
          <p:nvPr/>
        </p:nvSpPr>
        <p:spPr>
          <a:xfrm rot="5400000" flipH="1">
            <a:off x="1972836" y="4180811"/>
            <a:ext cx="756165" cy="1169210"/>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theme/theme1.xml><?xml version="1.0" encoding="utf-8"?>
<a:theme xmlns:a="http://schemas.openxmlformats.org/drawingml/2006/main" name="How to do well on math tests by Slidesgo">
  <a:themeElements>
    <a:clrScheme name="Simple Light">
      <a:dk1>
        <a:srgbClr val="000000"/>
      </a:dk1>
      <a:lt1>
        <a:srgbClr val="F7F7F7"/>
      </a:lt1>
      <a:dk2>
        <a:srgbClr val="E8956B"/>
      </a:dk2>
      <a:lt2>
        <a:srgbClr val="83DED1"/>
      </a:lt2>
      <a:accent1>
        <a:srgbClr val="A2B1E8"/>
      </a:accent1>
      <a:accent2>
        <a:srgbClr val="FFF7B0"/>
      </a:accent2>
      <a:accent3>
        <a:srgbClr val="E0ABEC"/>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5973</Words>
  <Application>WPS 演示</Application>
  <PresentationFormat/>
  <Paragraphs>245</Paragraphs>
  <Slides>31</Slides>
  <Notes>0</Notes>
  <HiddenSlides>0</HiddenSlides>
  <MMClips>0</MMClips>
  <ScaleCrop>false</ScaleCrop>
  <HeadingPairs>
    <vt:vector size="6" baseType="variant">
      <vt:variant>
        <vt:lpstr>已用的字体</vt:lpstr>
      </vt:variant>
      <vt:variant>
        <vt:i4>18</vt:i4>
      </vt:variant>
      <vt:variant>
        <vt:lpstr>主题</vt:lpstr>
      </vt:variant>
      <vt:variant>
        <vt:i4>2</vt:i4>
      </vt:variant>
      <vt:variant>
        <vt:lpstr>幻灯片标题</vt:lpstr>
      </vt:variant>
      <vt:variant>
        <vt:i4>31</vt:i4>
      </vt:variant>
    </vt:vector>
  </HeadingPairs>
  <TitlesOfParts>
    <vt:vector size="51" baseType="lpstr">
      <vt:lpstr>Arial</vt:lpstr>
      <vt:lpstr>宋体</vt:lpstr>
      <vt:lpstr>Wingdings</vt:lpstr>
      <vt:lpstr>Arial</vt:lpstr>
      <vt:lpstr>Asap</vt:lpstr>
      <vt:lpstr>DM Sans</vt:lpstr>
      <vt:lpstr>DM Sans Medium</vt:lpstr>
      <vt:lpstr>Liberation Mono</vt:lpstr>
      <vt:lpstr>Darker Grotesque SemiBold</vt:lpstr>
      <vt:lpstr>Asap SemiBold</vt:lpstr>
      <vt:lpstr>Proxima Nova Semibold</vt:lpstr>
      <vt:lpstr>Proxima Nova</vt:lpstr>
      <vt:lpstr>Bebas Neue</vt:lpstr>
      <vt:lpstr>微软雅黑</vt:lpstr>
      <vt:lpstr>Arial Unicode MS</vt:lpstr>
      <vt:lpstr>Calibri</vt:lpstr>
      <vt:lpstr>Amatic SC</vt:lpstr>
      <vt:lpstr>Roboto Medium</vt:lpstr>
      <vt:lpstr>How to do well on math tests by Slidesgo</vt:lpstr>
      <vt:lpstr>Slidesgo Final Pages</vt:lpstr>
      <vt:lpstr>How to do well on math tests </vt:lpstr>
      <vt:lpstr>Tips</vt:lpstr>
      <vt:lpstr>What</vt:lpstr>
      <vt:lpstr>Tip 01</vt:lpstr>
      <vt:lpstr>Tip 02</vt:lpstr>
      <vt:lpstr>A concept map</vt:lpstr>
      <vt:lpstr>Tip 02</vt:lpstr>
      <vt:lpstr>Tip 03</vt:lpstr>
      <vt:lpstr>Tip 04</vt:lpstr>
      <vt:lpstr>Tip 04</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Flask实现的待办应用</dc:title>
  <dc:creator/>
  <cp:lastModifiedBy>李晓宁</cp:lastModifiedBy>
  <cp:revision>8</cp:revision>
  <dcterms:created xsi:type="dcterms:W3CDTF">2023-09-01T03:46:29Z</dcterms:created>
  <dcterms:modified xsi:type="dcterms:W3CDTF">2023-09-01T09:15:36Z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2052-11.8.2.8411</vt:lpwstr>
  </property>
</Properties>
</file>